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8"/>
  </p:notesMasterIdLst>
  <p:sldIdLst>
    <p:sldId id="256" r:id="rId2"/>
    <p:sldId id="312" r:id="rId3"/>
    <p:sldId id="265" r:id="rId4"/>
    <p:sldId id="313" r:id="rId5"/>
    <p:sldId id="259" r:id="rId6"/>
    <p:sldId id="258" r:id="rId7"/>
  </p:sldIdLst>
  <p:sldSz cx="9144000" cy="5143500" type="screen16x9"/>
  <p:notesSz cx="6858000" cy="9144000"/>
  <p:embeddedFontLst>
    <p:embeddedFont>
      <p:font typeface="Josefin Sans" pitchFamily="2" charset="0"/>
      <p:regular r:id="rId9"/>
      <p:bold r:id="rId10"/>
      <p:italic r:id="rId11"/>
      <p:boldItalic r:id="rId12"/>
    </p:embeddedFont>
    <p:embeddedFont>
      <p:font typeface="Nunito Sans" pitchFamily="2" charset="0"/>
      <p:regular r:id="rId13"/>
      <p:bold r:id="rId14"/>
      <p:italic r:id="rId15"/>
      <p:boldItalic r:id="rId16"/>
    </p:embeddedFont>
    <p:embeddedFont>
      <p:font typeface="Nunito Sans Light" pitchFamily="2" charset="0"/>
      <p:regular r:id="rId17"/>
      <p:bold r:id="rId18"/>
      <p:italic r:id="rId19"/>
      <p:boldItalic r:id="rId20"/>
    </p:embeddedFont>
    <p:embeddedFont>
      <p:font typeface="Patua One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A27C0D-725E-4924-AE5B-CCA2684D1AAA}">
  <a:tblStyle styleId="{19A27C0D-725E-4924-AE5B-CCA2684D1A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8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bc6ada9a20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bc6ada9a20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83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gbc6ada9a20_0_1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5" name="Google Shape;2285;gbc6ada9a20_0_1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11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3">
          <a:extLst>
            <a:ext uri="{FF2B5EF4-FFF2-40B4-BE49-F238E27FC236}">
              <a16:creationId xmlns:a16="http://schemas.microsoft.com/office/drawing/2014/main" id="{D0519AF9-F318-1C51-33CB-374FD5A7A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gbc6ada9a20_0_1613:notes">
            <a:extLst>
              <a:ext uri="{FF2B5EF4-FFF2-40B4-BE49-F238E27FC236}">
                <a16:creationId xmlns:a16="http://schemas.microsoft.com/office/drawing/2014/main" id="{713212B7-3E88-DF89-C6A3-18552A4659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5" name="Google Shape;2285;gbc6ada9a20_0_1613:notes">
            <a:extLst>
              <a:ext uri="{FF2B5EF4-FFF2-40B4-BE49-F238E27FC236}">
                <a16:creationId xmlns:a16="http://schemas.microsoft.com/office/drawing/2014/main" id="{93C06F5E-5495-BE21-9D78-2184BD6174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11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874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bc6ada9a20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3" name="Google Shape;1333;gbc6ada9a20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bae88d605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bae88d605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2725" y="1285850"/>
            <a:ext cx="4048500" cy="19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rgbClr val="252C4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2100" y="3315585"/>
            <a:ext cx="38493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600">
                <a:solidFill>
                  <a:srgbClr val="252C40"/>
                </a:solidFill>
              </a:defRPr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100">
                <a:latin typeface="Nunito Sans Light"/>
                <a:ea typeface="Nunito Sans Light"/>
                <a:cs typeface="Nunito Sans Light"/>
                <a:sym typeface="Nunito Sans Light"/>
              </a:defRPr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100">
                <a:latin typeface="Nunito Sans Light"/>
                <a:ea typeface="Nunito Sans Light"/>
                <a:cs typeface="Nunito Sans Light"/>
                <a:sym typeface="Nunito Sans Light"/>
              </a:defRPr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100">
                <a:latin typeface="Nunito Sans Light"/>
                <a:ea typeface="Nunito Sans Light"/>
                <a:cs typeface="Nunito Sans Light"/>
                <a:sym typeface="Nunito Sans Light"/>
              </a:defRPr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100">
                <a:latin typeface="Nunito Sans Light"/>
                <a:ea typeface="Nunito Sans Light"/>
                <a:cs typeface="Nunito Sans Light"/>
                <a:sym typeface="Nunito Sans Light"/>
              </a:defRPr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100">
                <a:latin typeface="Nunito Sans Light"/>
                <a:ea typeface="Nunito Sans Light"/>
                <a:cs typeface="Nunito Sans Light"/>
                <a:sym typeface="Nunito Sans Light"/>
              </a:defRPr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100">
                <a:latin typeface="Nunito Sans Light"/>
                <a:ea typeface="Nunito Sans Light"/>
                <a:cs typeface="Nunito Sans Light"/>
                <a:sym typeface="Nunito Sans Light"/>
              </a:defRPr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100">
                <a:latin typeface="Nunito Sans Light"/>
                <a:ea typeface="Nunito Sans Light"/>
                <a:cs typeface="Nunito Sans Light"/>
                <a:sym typeface="Nunito Sans Light"/>
              </a:defRPr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100">
                <a:latin typeface="Nunito Sans Light"/>
                <a:ea typeface="Nunito Sans Light"/>
                <a:cs typeface="Nunito Sans Light"/>
                <a:sym typeface="Nunito Sans Light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11597"/>
            <a:ext cx="10760450" cy="8044026"/>
            <a:chOff x="0" y="-11597"/>
            <a:chExt cx="10760450" cy="8044026"/>
          </a:xfrm>
        </p:grpSpPr>
        <p:sp>
          <p:nvSpPr>
            <p:cNvPr id="12" name="Google Shape;12;p2"/>
            <p:cNvSpPr/>
            <p:nvPr/>
          </p:nvSpPr>
          <p:spPr>
            <a:xfrm>
              <a:off x="0" y="1"/>
              <a:ext cx="1166731" cy="1163744"/>
            </a:xfrm>
            <a:custGeom>
              <a:avLst/>
              <a:gdLst/>
              <a:ahLst/>
              <a:cxnLst/>
              <a:rect l="l" t="t" r="r" b="b"/>
              <a:pathLst>
                <a:path w="25777" h="25711" extrusionOk="0">
                  <a:moveTo>
                    <a:pt x="0" y="1"/>
                  </a:moveTo>
                  <a:lnTo>
                    <a:pt x="0" y="25711"/>
                  </a:lnTo>
                  <a:lnTo>
                    <a:pt x="257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7818526" y="4350659"/>
              <a:ext cx="1346494" cy="813017"/>
              <a:chOff x="7399994" y="4094158"/>
              <a:chExt cx="1754847" cy="1059582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8095266" y="4094158"/>
                <a:ext cx="1059575" cy="1059575"/>
              </a:xfrm>
              <a:custGeom>
                <a:avLst/>
                <a:gdLst/>
                <a:ahLst/>
                <a:cxnLst/>
                <a:rect l="l" t="t" r="r" b="b"/>
                <a:pathLst>
                  <a:path w="16293" h="16293" extrusionOk="0">
                    <a:moveTo>
                      <a:pt x="16292" y="1"/>
                    </a:moveTo>
                    <a:lnTo>
                      <a:pt x="1" y="16292"/>
                    </a:lnTo>
                    <a:lnTo>
                      <a:pt x="16292" y="16292"/>
                    </a:lnTo>
                    <a:lnTo>
                      <a:pt x="162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7399994" y="4474931"/>
                <a:ext cx="1361846" cy="678809"/>
              </a:xfrm>
              <a:custGeom>
                <a:avLst/>
                <a:gdLst/>
                <a:ahLst/>
                <a:cxnLst/>
                <a:rect l="l" t="t" r="r" b="b"/>
                <a:pathLst>
                  <a:path w="20941" h="10438" extrusionOk="0">
                    <a:moveTo>
                      <a:pt x="10437" y="0"/>
                    </a:moveTo>
                    <a:cubicBezTo>
                      <a:pt x="8976" y="0"/>
                      <a:pt x="7637" y="316"/>
                      <a:pt x="6364" y="825"/>
                    </a:cubicBezTo>
                    <a:cubicBezTo>
                      <a:pt x="4521" y="1589"/>
                      <a:pt x="2867" y="2928"/>
                      <a:pt x="1782" y="4582"/>
                    </a:cubicBezTo>
                    <a:cubicBezTo>
                      <a:pt x="637" y="6298"/>
                      <a:pt x="0" y="8273"/>
                      <a:pt x="0" y="10437"/>
                    </a:cubicBezTo>
                    <a:lnTo>
                      <a:pt x="2291" y="10437"/>
                    </a:lnTo>
                    <a:cubicBezTo>
                      <a:pt x="2291" y="9353"/>
                      <a:pt x="2485" y="8273"/>
                      <a:pt x="2928" y="7255"/>
                    </a:cubicBezTo>
                    <a:cubicBezTo>
                      <a:pt x="3503" y="5789"/>
                      <a:pt x="4582" y="4582"/>
                      <a:pt x="5855" y="3691"/>
                    </a:cubicBezTo>
                    <a:cubicBezTo>
                      <a:pt x="7194" y="2801"/>
                      <a:pt x="8722" y="2291"/>
                      <a:pt x="10437" y="2291"/>
                    </a:cubicBezTo>
                    <a:cubicBezTo>
                      <a:pt x="11583" y="2291"/>
                      <a:pt x="12667" y="2546"/>
                      <a:pt x="13619" y="2928"/>
                    </a:cubicBezTo>
                    <a:cubicBezTo>
                      <a:pt x="15085" y="3564"/>
                      <a:pt x="16358" y="4582"/>
                      <a:pt x="17249" y="5916"/>
                    </a:cubicBezTo>
                    <a:cubicBezTo>
                      <a:pt x="18074" y="7189"/>
                      <a:pt x="18583" y="8783"/>
                      <a:pt x="18649" y="10437"/>
                    </a:cubicBezTo>
                    <a:lnTo>
                      <a:pt x="20940" y="10437"/>
                    </a:lnTo>
                    <a:cubicBezTo>
                      <a:pt x="20940" y="9037"/>
                      <a:pt x="20620" y="7637"/>
                      <a:pt x="20110" y="6364"/>
                    </a:cubicBezTo>
                    <a:cubicBezTo>
                      <a:pt x="19286" y="4516"/>
                      <a:pt x="17947" y="2928"/>
                      <a:pt x="16292" y="1782"/>
                    </a:cubicBezTo>
                    <a:cubicBezTo>
                      <a:pt x="14637" y="637"/>
                      <a:pt x="12601" y="0"/>
                      <a:pt x="10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" name="Google Shape;16;p2"/>
              <p:cNvGrpSpPr/>
              <p:nvPr/>
            </p:nvGrpSpPr>
            <p:grpSpPr>
              <a:xfrm>
                <a:off x="8877683" y="4245446"/>
                <a:ext cx="177866" cy="385129"/>
                <a:chOff x="8877683" y="4321646"/>
                <a:chExt cx="177866" cy="385129"/>
              </a:xfrm>
            </p:grpSpPr>
            <p:sp>
              <p:nvSpPr>
                <p:cNvPr id="17" name="Google Shape;17;p2"/>
                <p:cNvSpPr/>
                <p:nvPr/>
              </p:nvSpPr>
              <p:spPr>
                <a:xfrm>
                  <a:off x="9030642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6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6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9030642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6"/>
                        <a:pt x="66" y="382"/>
                        <a:pt x="194" y="382"/>
                      </a:cubicBezTo>
                      <a:cubicBezTo>
                        <a:pt x="321" y="382"/>
                        <a:pt x="382" y="316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9030642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9030642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7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7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9030642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7"/>
                        <a:pt x="66" y="383"/>
                        <a:pt x="194" y="383"/>
                      </a:cubicBezTo>
                      <a:cubicBezTo>
                        <a:pt x="321" y="383"/>
                        <a:pt x="382" y="317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9030642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8952146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6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8952146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6"/>
                        <a:pt x="128" y="382"/>
                        <a:pt x="189" y="382"/>
                      </a:cubicBezTo>
                      <a:cubicBezTo>
                        <a:pt x="316" y="382"/>
                        <a:pt x="383" y="316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8952146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8952146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7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8952146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7"/>
                        <a:pt x="128" y="383"/>
                        <a:pt x="189" y="383"/>
                      </a:cubicBezTo>
                      <a:cubicBezTo>
                        <a:pt x="316" y="383"/>
                        <a:pt x="383" y="317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8952146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8877683" y="4321646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6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8877683" y="43921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6"/>
                        <a:pt x="61" y="382"/>
                        <a:pt x="189" y="382"/>
                      </a:cubicBezTo>
                      <a:cubicBezTo>
                        <a:pt x="316" y="382"/>
                        <a:pt x="382" y="316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8877683" y="4466672"/>
                  <a:ext cx="24842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2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8877683" y="45368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7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8877683" y="4607340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7"/>
                        <a:pt x="61" y="383"/>
                        <a:pt x="189" y="383"/>
                      </a:cubicBezTo>
                      <a:cubicBezTo>
                        <a:pt x="316" y="383"/>
                        <a:pt x="382" y="317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8877683" y="4681868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5" name="Google Shape;35;p2"/>
            <p:cNvGrpSpPr/>
            <p:nvPr/>
          </p:nvGrpSpPr>
          <p:grpSpPr>
            <a:xfrm>
              <a:off x="8703849" y="-11597"/>
              <a:ext cx="451002" cy="1311854"/>
              <a:chOff x="8703849" y="7849"/>
              <a:chExt cx="451002" cy="1311854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8803155" y="7849"/>
                <a:ext cx="351696" cy="707619"/>
              </a:xfrm>
              <a:custGeom>
                <a:avLst/>
                <a:gdLst/>
                <a:ahLst/>
                <a:cxnLst/>
                <a:rect l="l" t="t" r="r" b="b"/>
                <a:pathLst>
                  <a:path w="5408" h="10881" extrusionOk="0">
                    <a:moveTo>
                      <a:pt x="5407" y="1"/>
                    </a:moveTo>
                    <a:cubicBezTo>
                      <a:pt x="2419" y="1"/>
                      <a:pt x="1" y="2419"/>
                      <a:pt x="1" y="5407"/>
                    </a:cubicBezTo>
                    <a:cubicBezTo>
                      <a:pt x="1" y="8462"/>
                      <a:pt x="2419" y="10880"/>
                      <a:pt x="5407" y="10880"/>
                    </a:cubicBezTo>
                    <a:lnTo>
                      <a:pt x="54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9063744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0" y="128"/>
                      <a:pt x="0" y="189"/>
                    </a:cubicBezTo>
                    <a:cubicBezTo>
                      <a:pt x="0" y="316"/>
                      <a:pt x="67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993573" y="239629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0"/>
                    </a:moveTo>
                    <a:cubicBezTo>
                      <a:pt x="61" y="0"/>
                      <a:pt x="0" y="128"/>
                      <a:pt x="0" y="189"/>
                    </a:cubicBezTo>
                    <a:cubicBezTo>
                      <a:pt x="0" y="316"/>
                      <a:pt x="61" y="382"/>
                      <a:pt x="188" y="382"/>
                    </a:cubicBezTo>
                    <a:cubicBezTo>
                      <a:pt x="255" y="382"/>
                      <a:pt x="382" y="316"/>
                      <a:pt x="382" y="189"/>
                    </a:cubicBezTo>
                    <a:cubicBezTo>
                      <a:pt x="382" y="128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8919044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128"/>
                      <a:pt x="1" y="189"/>
                    </a:cubicBezTo>
                    <a:cubicBezTo>
                      <a:pt x="1" y="316"/>
                      <a:pt x="128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8848548" y="239629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0"/>
                    </a:moveTo>
                    <a:cubicBezTo>
                      <a:pt x="66" y="0"/>
                      <a:pt x="0" y="128"/>
                      <a:pt x="0" y="189"/>
                    </a:cubicBezTo>
                    <a:cubicBezTo>
                      <a:pt x="0" y="316"/>
                      <a:pt x="66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8778312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1" y="128"/>
                      <a:pt x="1" y="189"/>
                    </a:cubicBezTo>
                    <a:cubicBezTo>
                      <a:pt x="1" y="316"/>
                      <a:pt x="62" y="382"/>
                      <a:pt x="189" y="382"/>
                    </a:cubicBezTo>
                    <a:cubicBezTo>
                      <a:pt x="255" y="382"/>
                      <a:pt x="383" y="316"/>
                      <a:pt x="383" y="189"/>
                    </a:cubicBezTo>
                    <a:cubicBezTo>
                      <a:pt x="383" y="128"/>
                      <a:pt x="255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8703849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0" y="128"/>
                      <a:pt x="0" y="189"/>
                    </a:cubicBezTo>
                    <a:cubicBezTo>
                      <a:pt x="0" y="316"/>
                      <a:pt x="128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9063744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1"/>
                    </a:moveTo>
                    <a:cubicBezTo>
                      <a:pt x="67" y="1"/>
                      <a:pt x="0" y="62"/>
                      <a:pt x="0" y="189"/>
                    </a:cubicBezTo>
                    <a:cubicBezTo>
                      <a:pt x="0" y="317"/>
                      <a:pt x="67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62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993573" y="16510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1"/>
                    </a:moveTo>
                    <a:cubicBezTo>
                      <a:pt x="61" y="1"/>
                      <a:pt x="0" y="62"/>
                      <a:pt x="0" y="189"/>
                    </a:cubicBezTo>
                    <a:cubicBezTo>
                      <a:pt x="0" y="317"/>
                      <a:pt x="61" y="383"/>
                      <a:pt x="188" y="383"/>
                    </a:cubicBezTo>
                    <a:cubicBezTo>
                      <a:pt x="255" y="383"/>
                      <a:pt x="382" y="317"/>
                      <a:pt x="382" y="189"/>
                    </a:cubicBezTo>
                    <a:cubicBezTo>
                      <a:pt x="382" y="62"/>
                      <a:pt x="255" y="1"/>
                      <a:pt x="188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8919044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1" y="62"/>
                      <a:pt x="1" y="189"/>
                    </a:cubicBezTo>
                    <a:cubicBezTo>
                      <a:pt x="1" y="317"/>
                      <a:pt x="128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62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8848548" y="16510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1"/>
                    </a:moveTo>
                    <a:cubicBezTo>
                      <a:pt x="66" y="1"/>
                      <a:pt x="0" y="62"/>
                      <a:pt x="0" y="189"/>
                    </a:cubicBezTo>
                    <a:cubicBezTo>
                      <a:pt x="0" y="317"/>
                      <a:pt x="66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62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8778312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62" y="1"/>
                      <a:pt x="1" y="62"/>
                      <a:pt x="1" y="189"/>
                    </a:cubicBezTo>
                    <a:cubicBezTo>
                      <a:pt x="1" y="317"/>
                      <a:pt x="62" y="383"/>
                      <a:pt x="189" y="383"/>
                    </a:cubicBezTo>
                    <a:cubicBezTo>
                      <a:pt x="255" y="383"/>
                      <a:pt x="383" y="317"/>
                      <a:pt x="383" y="189"/>
                    </a:cubicBezTo>
                    <a:cubicBezTo>
                      <a:pt x="383" y="62"/>
                      <a:pt x="255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703849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0" y="62"/>
                      <a:pt x="0" y="189"/>
                    </a:cubicBezTo>
                    <a:cubicBezTo>
                      <a:pt x="0" y="317"/>
                      <a:pt x="128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62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9063744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0" y="128"/>
                      <a:pt x="0" y="194"/>
                    </a:cubicBezTo>
                    <a:cubicBezTo>
                      <a:pt x="0" y="321"/>
                      <a:pt x="67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993573" y="86344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0"/>
                    </a:moveTo>
                    <a:cubicBezTo>
                      <a:pt x="61" y="0"/>
                      <a:pt x="0" y="128"/>
                      <a:pt x="0" y="194"/>
                    </a:cubicBezTo>
                    <a:cubicBezTo>
                      <a:pt x="0" y="321"/>
                      <a:pt x="61" y="382"/>
                      <a:pt x="188" y="382"/>
                    </a:cubicBezTo>
                    <a:cubicBezTo>
                      <a:pt x="255" y="382"/>
                      <a:pt x="382" y="321"/>
                      <a:pt x="382" y="194"/>
                    </a:cubicBezTo>
                    <a:cubicBezTo>
                      <a:pt x="382" y="128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8919044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128"/>
                      <a:pt x="1" y="194"/>
                    </a:cubicBezTo>
                    <a:cubicBezTo>
                      <a:pt x="1" y="321"/>
                      <a:pt x="128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848548" y="86344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0"/>
                    </a:moveTo>
                    <a:cubicBezTo>
                      <a:pt x="66" y="0"/>
                      <a:pt x="0" y="128"/>
                      <a:pt x="0" y="194"/>
                    </a:cubicBezTo>
                    <a:cubicBezTo>
                      <a:pt x="0" y="321"/>
                      <a:pt x="66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8778312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1" y="128"/>
                      <a:pt x="1" y="194"/>
                    </a:cubicBezTo>
                    <a:cubicBezTo>
                      <a:pt x="1" y="321"/>
                      <a:pt x="62" y="382"/>
                      <a:pt x="189" y="382"/>
                    </a:cubicBezTo>
                    <a:cubicBezTo>
                      <a:pt x="255" y="382"/>
                      <a:pt x="383" y="321"/>
                      <a:pt x="383" y="194"/>
                    </a:cubicBezTo>
                    <a:cubicBezTo>
                      <a:pt x="383" y="128"/>
                      <a:pt x="255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8703849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0" y="128"/>
                      <a:pt x="0" y="194"/>
                    </a:cubicBezTo>
                    <a:cubicBezTo>
                      <a:pt x="0" y="321"/>
                      <a:pt x="128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8703849" y="400847"/>
                <a:ext cx="223517" cy="223582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3438" extrusionOk="0">
                    <a:moveTo>
                      <a:pt x="1716" y="1"/>
                    </a:moveTo>
                    <a:cubicBezTo>
                      <a:pt x="764" y="1"/>
                      <a:pt x="0" y="765"/>
                      <a:pt x="0" y="1722"/>
                    </a:cubicBezTo>
                    <a:cubicBezTo>
                      <a:pt x="0" y="2674"/>
                      <a:pt x="764" y="3437"/>
                      <a:pt x="1716" y="3437"/>
                    </a:cubicBezTo>
                    <a:cubicBezTo>
                      <a:pt x="2673" y="3437"/>
                      <a:pt x="3437" y="2674"/>
                      <a:pt x="3437" y="1722"/>
                    </a:cubicBezTo>
                    <a:cubicBezTo>
                      <a:pt x="3437" y="765"/>
                      <a:pt x="2673" y="1"/>
                      <a:pt x="17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8745210" y="1005141"/>
                <a:ext cx="409640" cy="314562"/>
              </a:xfrm>
              <a:custGeom>
                <a:avLst/>
                <a:gdLst/>
                <a:ahLst/>
                <a:cxnLst/>
                <a:rect l="l" t="t" r="r" b="b"/>
                <a:pathLst>
                  <a:path w="6299" h="4837" extrusionOk="0">
                    <a:moveTo>
                      <a:pt x="1" y="0"/>
                    </a:moveTo>
                    <a:cubicBezTo>
                      <a:pt x="1" y="637"/>
                      <a:pt x="128" y="1273"/>
                      <a:pt x="383" y="1848"/>
                    </a:cubicBezTo>
                    <a:cubicBezTo>
                      <a:pt x="698" y="2739"/>
                      <a:pt x="1335" y="3503"/>
                      <a:pt x="2098" y="4012"/>
                    </a:cubicBezTo>
                    <a:cubicBezTo>
                      <a:pt x="2480" y="4266"/>
                      <a:pt x="2928" y="4455"/>
                      <a:pt x="3371" y="4648"/>
                    </a:cubicBezTo>
                    <a:cubicBezTo>
                      <a:pt x="3880" y="4776"/>
                      <a:pt x="4328" y="4837"/>
                      <a:pt x="4837" y="4837"/>
                    </a:cubicBezTo>
                    <a:lnTo>
                      <a:pt x="6298" y="4837"/>
                    </a:lnTo>
                    <a:lnTo>
                      <a:pt x="6298" y="2230"/>
                    </a:lnTo>
                    <a:lnTo>
                      <a:pt x="4837" y="2230"/>
                    </a:lnTo>
                    <a:cubicBezTo>
                      <a:pt x="4517" y="2230"/>
                      <a:pt x="4262" y="2164"/>
                      <a:pt x="3946" y="2037"/>
                    </a:cubicBezTo>
                    <a:cubicBezTo>
                      <a:pt x="3565" y="1848"/>
                      <a:pt x="3244" y="1594"/>
                      <a:pt x="2989" y="1212"/>
                    </a:cubicBezTo>
                    <a:cubicBezTo>
                      <a:pt x="2862" y="1018"/>
                      <a:pt x="2735" y="830"/>
                      <a:pt x="2674" y="637"/>
                    </a:cubicBezTo>
                    <a:cubicBezTo>
                      <a:pt x="2607" y="448"/>
                      <a:pt x="2607" y="194"/>
                      <a:pt x="26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" name="Google Shape;57;p2"/>
            <p:cNvSpPr/>
            <p:nvPr/>
          </p:nvSpPr>
          <p:spPr>
            <a:xfrm>
              <a:off x="227519" y="2370647"/>
              <a:ext cx="107913" cy="107913"/>
            </a:xfrm>
            <a:custGeom>
              <a:avLst/>
              <a:gdLst/>
              <a:ahLst/>
              <a:cxnLst/>
              <a:rect l="l" t="t" r="r" b="b"/>
              <a:pathLst>
                <a:path w="3437" h="3437" extrusionOk="0">
                  <a:moveTo>
                    <a:pt x="825" y="0"/>
                  </a:moveTo>
                  <a:lnTo>
                    <a:pt x="0" y="825"/>
                  </a:lnTo>
                  <a:lnTo>
                    <a:pt x="891" y="1716"/>
                  </a:lnTo>
                  <a:lnTo>
                    <a:pt x="0" y="2673"/>
                  </a:lnTo>
                  <a:lnTo>
                    <a:pt x="825" y="3437"/>
                  </a:lnTo>
                  <a:lnTo>
                    <a:pt x="1716" y="2546"/>
                  </a:lnTo>
                  <a:lnTo>
                    <a:pt x="2673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73" y="0"/>
                  </a:lnTo>
                  <a:lnTo>
                    <a:pt x="1716" y="891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27505" y="1413272"/>
              <a:ext cx="107945" cy="107913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831" y="0"/>
                  </a:moveTo>
                  <a:lnTo>
                    <a:pt x="1" y="825"/>
                  </a:lnTo>
                  <a:lnTo>
                    <a:pt x="892" y="1716"/>
                  </a:lnTo>
                  <a:lnTo>
                    <a:pt x="1" y="2673"/>
                  </a:lnTo>
                  <a:lnTo>
                    <a:pt x="831" y="3437"/>
                  </a:lnTo>
                  <a:lnTo>
                    <a:pt x="1721" y="2546"/>
                  </a:lnTo>
                  <a:lnTo>
                    <a:pt x="2612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12" y="0"/>
                  </a:lnTo>
                  <a:lnTo>
                    <a:pt x="1721" y="89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02130" y="4703193"/>
              <a:ext cx="107896" cy="107927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3437" y="1"/>
                  </a:moveTo>
                  <a:cubicBezTo>
                    <a:pt x="1528" y="1"/>
                    <a:pt x="0" y="1528"/>
                    <a:pt x="0" y="3437"/>
                  </a:cubicBezTo>
                  <a:cubicBezTo>
                    <a:pt x="1909" y="3437"/>
                    <a:pt x="3437" y="1910"/>
                    <a:pt x="3437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844725" y="3543286"/>
              <a:ext cx="118095" cy="118061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3437" y="0"/>
                  </a:moveTo>
                  <a:cubicBezTo>
                    <a:pt x="1528" y="0"/>
                    <a:pt x="1" y="1528"/>
                    <a:pt x="1" y="3437"/>
                  </a:cubicBezTo>
                  <a:cubicBezTo>
                    <a:pt x="1910" y="3437"/>
                    <a:pt x="3437" y="1910"/>
                    <a:pt x="3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85249" y="3641747"/>
              <a:ext cx="259479" cy="259479"/>
            </a:xfrm>
            <a:custGeom>
              <a:avLst/>
              <a:gdLst/>
              <a:ahLst/>
              <a:cxnLst/>
              <a:rect l="l" t="t" r="r" b="b"/>
              <a:pathLst>
                <a:path w="14322" h="14322" extrusionOk="0">
                  <a:moveTo>
                    <a:pt x="1" y="0"/>
                  </a:moveTo>
                  <a:cubicBezTo>
                    <a:pt x="1" y="764"/>
                    <a:pt x="194" y="1528"/>
                    <a:pt x="449" y="2230"/>
                  </a:cubicBezTo>
                  <a:cubicBezTo>
                    <a:pt x="892" y="3248"/>
                    <a:pt x="1594" y="4073"/>
                    <a:pt x="2546" y="4710"/>
                  </a:cubicBezTo>
                  <a:cubicBezTo>
                    <a:pt x="2994" y="5030"/>
                    <a:pt x="3503" y="5219"/>
                    <a:pt x="4012" y="5412"/>
                  </a:cubicBezTo>
                  <a:cubicBezTo>
                    <a:pt x="4522" y="5601"/>
                    <a:pt x="5092" y="5667"/>
                    <a:pt x="5667" y="5667"/>
                  </a:cubicBezTo>
                  <a:cubicBezTo>
                    <a:pt x="6110" y="5667"/>
                    <a:pt x="6492" y="5728"/>
                    <a:pt x="6874" y="5921"/>
                  </a:cubicBezTo>
                  <a:cubicBezTo>
                    <a:pt x="7383" y="6110"/>
                    <a:pt x="7831" y="6491"/>
                    <a:pt x="8213" y="7001"/>
                  </a:cubicBezTo>
                  <a:lnTo>
                    <a:pt x="8594" y="7764"/>
                  </a:lnTo>
                  <a:cubicBezTo>
                    <a:pt x="8656" y="8085"/>
                    <a:pt x="8722" y="8401"/>
                    <a:pt x="8722" y="8655"/>
                  </a:cubicBezTo>
                  <a:cubicBezTo>
                    <a:pt x="8722" y="9485"/>
                    <a:pt x="8849" y="10183"/>
                    <a:pt x="9165" y="10885"/>
                  </a:cubicBezTo>
                  <a:cubicBezTo>
                    <a:pt x="9546" y="11903"/>
                    <a:pt x="10310" y="12794"/>
                    <a:pt x="11201" y="13364"/>
                  </a:cubicBezTo>
                  <a:cubicBezTo>
                    <a:pt x="11649" y="13685"/>
                    <a:pt x="12158" y="13940"/>
                    <a:pt x="12667" y="14067"/>
                  </a:cubicBezTo>
                  <a:cubicBezTo>
                    <a:pt x="13176" y="14255"/>
                    <a:pt x="13747" y="14322"/>
                    <a:pt x="14322" y="14322"/>
                  </a:cubicBezTo>
                  <a:lnTo>
                    <a:pt x="14322" y="11710"/>
                  </a:lnTo>
                  <a:cubicBezTo>
                    <a:pt x="13940" y="11710"/>
                    <a:pt x="13558" y="11649"/>
                    <a:pt x="13176" y="11455"/>
                  </a:cubicBezTo>
                  <a:cubicBezTo>
                    <a:pt x="12667" y="11267"/>
                    <a:pt x="12158" y="10885"/>
                    <a:pt x="11837" y="10376"/>
                  </a:cubicBezTo>
                  <a:lnTo>
                    <a:pt x="11456" y="9612"/>
                  </a:lnTo>
                  <a:cubicBezTo>
                    <a:pt x="11395" y="9292"/>
                    <a:pt x="11328" y="8976"/>
                    <a:pt x="11328" y="8655"/>
                  </a:cubicBezTo>
                  <a:cubicBezTo>
                    <a:pt x="11328" y="7892"/>
                    <a:pt x="11201" y="7194"/>
                    <a:pt x="10885" y="6491"/>
                  </a:cubicBezTo>
                  <a:cubicBezTo>
                    <a:pt x="10437" y="5473"/>
                    <a:pt x="9740" y="4582"/>
                    <a:pt x="8849" y="4012"/>
                  </a:cubicBezTo>
                  <a:cubicBezTo>
                    <a:pt x="8401" y="3691"/>
                    <a:pt x="7892" y="3437"/>
                    <a:pt x="7383" y="3310"/>
                  </a:cubicBezTo>
                  <a:cubicBezTo>
                    <a:pt x="6813" y="3121"/>
                    <a:pt x="6237" y="3055"/>
                    <a:pt x="5667" y="3055"/>
                  </a:cubicBezTo>
                  <a:cubicBezTo>
                    <a:pt x="5285" y="3055"/>
                    <a:pt x="4837" y="2928"/>
                    <a:pt x="4522" y="2800"/>
                  </a:cubicBezTo>
                  <a:cubicBezTo>
                    <a:pt x="3946" y="2546"/>
                    <a:pt x="3503" y="2164"/>
                    <a:pt x="3183" y="1721"/>
                  </a:cubicBezTo>
                  <a:cubicBezTo>
                    <a:pt x="2994" y="1467"/>
                    <a:pt x="2867" y="1212"/>
                    <a:pt x="2801" y="891"/>
                  </a:cubicBezTo>
                  <a:cubicBezTo>
                    <a:pt x="2740" y="637"/>
                    <a:pt x="2673" y="321"/>
                    <a:pt x="2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" y="3869813"/>
              <a:ext cx="307336" cy="307336"/>
            </a:xfrm>
            <a:custGeom>
              <a:avLst/>
              <a:gdLst/>
              <a:ahLst/>
              <a:cxnLst/>
              <a:rect l="l" t="t" r="r" b="b"/>
              <a:pathLst>
                <a:path w="5667" h="5667" extrusionOk="0">
                  <a:moveTo>
                    <a:pt x="2994" y="1"/>
                  </a:moveTo>
                  <a:cubicBezTo>
                    <a:pt x="2994" y="449"/>
                    <a:pt x="2927" y="830"/>
                    <a:pt x="2800" y="1212"/>
                  </a:cubicBezTo>
                  <a:cubicBezTo>
                    <a:pt x="2546" y="1721"/>
                    <a:pt x="2164" y="2164"/>
                    <a:pt x="1655" y="2546"/>
                  </a:cubicBezTo>
                  <a:cubicBezTo>
                    <a:pt x="1466" y="2673"/>
                    <a:pt x="1212" y="2801"/>
                    <a:pt x="891" y="2928"/>
                  </a:cubicBezTo>
                  <a:cubicBezTo>
                    <a:pt x="636" y="2994"/>
                    <a:pt x="321" y="3055"/>
                    <a:pt x="0" y="3055"/>
                  </a:cubicBezTo>
                  <a:lnTo>
                    <a:pt x="0" y="5667"/>
                  </a:lnTo>
                  <a:cubicBezTo>
                    <a:pt x="764" y="5667"/>
                    <a:pt x="1527" y="5540"/>
                    <a:pt x="2230" y="5219"/>
                  </a:cubicBezTo>
                  <a:cubicBezTo>
                    <a:pt x="3182" y="4776"/>
                    <a:pt x="4073" y="4073"/>
                    <a:pt x="4709" y="3183"/>
                  </a:cubicBezTo>
                  <a:cubicBezTo>
                    <a:pt x="4964" y="2740"/>
                    <a:pt x="5219" y="2230"/>
                    <a:pt x="5412" y="1721"/>
                  </a:cubicBezTo>
                  <a:cubicBezTo>
                    <a:pt x="5539" y="1146"/>
                    <a:pt x="5667" y="576"/>
                    <a:pt x="56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70967" y="-6008"/>
              <a:ext cx="693634" cy="345190"/>
            </a:xfrm>
            <a:custGeom>
              <a:avLst/>
              <a:gdLst/>
              <a:ahLst/>
              <a:cxnLst/>
              <a:rect l="l" t="t" r="r" b="b"/>
              <a:pathLst>
                <a:path w="12790" h="6365" extrusionOk="0">
                  <a:moveTo>
                    <a:pt x="1" y="1"/>
                  </a:moveTo>
                  <a:cubicBezTo>
                    <a:pt x="1" y="892"/>
                    <a:pt x="189" y="1716"/>
                    <a:pt x="510" y="2480"/>
                  </a:cubicBezTo>
                  <a:cubicBezTo>
                    <a:pt x="953" y="3626"/>
                    <a:pt x="1783" y="4583"/>
                    <a:pt x="2801" y="5280"/>
                  </a:cubicBezTo>
                  <a:cubicBezTo>
                    <a:pt x="3819" y="5983"/>
                    <a:pt x="5092" y="6365"/>
                    <a:pt x="6365" y="6365"/>
                  </a:cubicBezTo>
                  <a:cubicBezTo>
                    <a:pt x="7256" y="6365"/>
                    <a:pt x="8081" y="6171"/>
                    <a:pt x="8844" y="5855"/>
                  </a:cubicBezTo>
                  <a:cubicBezTo>
                    <a:pt x="9990" y="5407"/>
                    <a:pt x="11008" y="4583"/>
                    <a:pt x="11710" y="3564"/>
                  </a:cubicBezTo>
                  <a:cubicBezTo>
                    <a:pt x="12347" y="2546"/>
                    <a:pt x="12790" y="1273"/>
                    <a:pt x="12790" y="1"/>
                  </a:cubicBezTo>
                  <a:lnTo>
                    <a:pt x="10499" y="1"/>
                  </a:lnTo>
                  <a:cubicBezTo>
                    <a:pt x="10499" y="571"/>
                    <a:pt x="10372" y="1080"/>
                    <a:pt x="10183" y="1589"/>
                  </a:cubicBezTo>
                  <a:cubicBezTo>
                    <a:pt x="9862" y="2292"/>
                    <a:pt x="9353" y="2928"/>
                    <a:pt x="8656" y="3371"/>
                  </a:cubicBezTo>
                  <a:cubicBezTo>
                    <a:pt x="8019" y="3819"/>
                    <a:pt x="7256" y="4074"/>
                    <a:pt x="6365" y="4074"/>
                  </a:cubicBezTo>
                  <a:cubicBezTo>
                    <a:pt x="5789" y="4074"/>
                    <a:pt x="5280" y="3946"/>
                    <a:pt x="4771" y="3753"/>
                  </a:cubicBezTo>
                  <a:cubicBezTo>
                    <a:pt x="4074" y="3437"/>
                    <a:pt x="3437" y="2928"/>
                    <a:pt x="2989" y="2292"/>
                  </a:cubicBezTo>
                  <a:cubicBezTo>
                    <a:pt x="2546" y="1589"/>
                    <a:pt x="2292" y="825"/>
                    <a:pt x="2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2"/>
            <p:cNvGrpSpPr/>
            <p:nvPr/>
          </p:nvGrpSpPr>
          <p:grpSpPr>
            <a:xfrm rot="-5400000">
              <a:off x="9170533" y="1526206"/>
              <a:ext cx="1084270" cy="2095564"/>
              <a:chOff x="4128125" y="488675"/>
              <a:chExt cx="1462857" cy="2827259"/>
            </a:xfrm>
          </p:grpSpPr>
          <p:sp>
            <p:nvSpPr>
              <p:cNvPr id="65" name="Google Shape;65;p2"/>
              <p:cNvSpPr/>
              <p:nvPr/>
            </p:nvSpPr>
            <p:spPr>
              <a:xfrm>
                <a:off x="4128125" y="488675"/>
                <a:ext cx="1462857" cy="2827259"/>
              </a:xfrm>
              <a:custGeom>
                <a:avLst/>
                <a:gdLst/>
                <a:ahLst/>
                <a:cxnLst/>
                <a:rect l="l" t="t" r="r" b="b"/>
                <a:pathLst>
                  <a:path w="15081" h="29147" extrusionOk="0">
                    <a:moveTo>
                      <a:pt x="7571" y="0"/>
                    </a:moveTo>
                    <a:cubicBezTo>
                      <a:pt x="3437" y="0"/>
                      <a:pt x="0" y="3437"/>
                      <a:pt x="0" y="7571"/>
                    </a:cubicBezTo>
                    <a:lnTo>
                      <a:pt x="0" y="29147"/>
                    </a:lnTo>
                    <a:lnTo>
                      <a:pt x="61" y="29147"/>
                    </a:lnTo>
                    <a:lnTo>
                      <a:pt x="61" y="7571"/>
                    </a:lnTo>
                    <a:cubicBezTo>
                      <a:pt x="61" y="3437"/>
                      <a:pt x="3437" y="61"/>
                      <a:pt x="7571" y="61"/>
                    </a:cubicBezTo>
                    <a:cubicBezTo>
                      <a:pt x="11710" y="61"/>
                      <a:pt x="15019" y="3437"/>
                      <a:pt x="15019" y="7571"/>
                    </a:cubicBezTo>
                    <a:lnTo>
                      <a:pt x="15019" y="29147"/>
                    </a:lnTo>
                    <a:lnTo>
                      <a:pt x="15080" y="29147"/>
                    </a:lnTo>
                    <a:lnTo>
                      <a:pt x="15080" y="7571"/>
                    </a:lnTo>
                    <a:cubicBezTo>
                      <a:pt x="15080" y="3437"/>
                      <a:pt x="11710" y="0"/>
                      <a:pt x="7571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239189" y="599739"/>
                <a:ext cx="1247032" cy="2716194"/>
              </a:xfrm>
              <a:custGeom>
                <a:avLst/>
                <a:gdLst/>
                <a:ahLst/>
                <a:cxnLst/>
                <a:rect l="l" t="t" r="r" b="b"/>
                <a:pathLst>
                  <a:path w="12856" h="28002" extrusionOk="0">
                    <a:moveTo>
                      <a:pt x="6426" y="1"/>
                    </a:moveTo>
                    <a:cubicBezTo>
                      <a:pt x="2862" y="1"/>
                      <a:pt x="1" y="2862"/>
                      <a:pt x="1" y="6426"/>
                    </a:cubicBezTo>
                    <a:lnTo>
                      <a:pt x="1" y="28002"/>
                    </a:lnTo>
                    <a:lnTo>
                      <a:pt x="62" y="28002"/>
                    </a:lnTo>
                    <a:lnTo>
                      <a:pt x="62" y="6426"/>
                    </a:lnTo>
                    <a:cubicBezTo>
                      <a:pt x="62" y="2928"/>
                      <a:pt x="2928" y="62"/>
                      <a:pt x="6426" y="62"/>
                    </a:cubicBezTo>
                    <a:cubicBezTo>
                      <a:pt x="9929" y="62"/>
                      <a:pt x="12790" y="2928"/>
                      <a:pt x="12790" y="6426"/>
                    </a:cubicBezTo>
                    <a:lnTo>
                      <a:pt x="12790" y="28002"/>
                    </a:lnTo>
                    <a:lnTo>
                      <a:pt x="12856" y="28002"/>
                    </a:lnTo>
                    <a:lnTo>
                      <a:pt x="12856" y="6426"/>
                    </a:lnTo>
                    <a:cubicBezTo>
                      <a:pt x="12856" y="2862"/>
                      <a:pt x="9990" y="1"/>
                      <a:pt x="642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4343947" y="704400"/>
                <a:ext cx="1037124" cy="2611531"/>
              </a:xfrm>
              <a:custGeom>
                <a:avLst/>
                <a:gdLst/>
                <a:ahLst/>
                <a:cxnLst/>
                <a:rect l="l" t="t" r="r" b="b"/>
                <a:pathLst>
                  <a:path w="10692" h="26923" extrusionOk="0">
                    <a:moveTo>
                      <a:pt x="5346" y="1"/>
                    </a:moveTo>
                    <a:cubicBezTo>
                      <a:pt x="2418" y="1"/>
                      <a:pt x="0" y="2419"/>
                      <a:pt x="0" y="5347"/>
                    </a:cubicBezTo>
                    <a:lnTo>
                      <a:pt x="0" y="26923"/>
                    </a:lnTo>
                    <a:lnTo>
                      <a:pt x="66" y="26923"/>
                    </a:lnTo>
                    <a:lnTo>
                      <a:pt x="66" y="5347"/>
                    </a:lnTo>
                    <a:cubicBezTo>
                      <a:pt x="66" y="2419"/>
                      <a:pt x="2418" y="67"/>
                      <a:pt x="5346" y="67"/>
                    </a:cubicBezTo>
                    <a:cubicBezTo>
                      <a:pt x="8273" y="67"/>
                      <a:pt x="10630" y="2419"/>
                      <a:pt x="10630" y="5347"/>
                    </a:cubicBezTo>
                    <a:lnTo>
                      <a:pt x="10630" y="26923"/>
                    </a:lnTo>
                    <a:lnTo>
                      <a:pt x="10691" y="26923"/>
                    </a:lnTo>
                    <a:lnTo>
                      <a:pt x="10691" y="5347"/>
                    </a:lnTo>
                    <a:cubicBezTo>
                      <a:pt x="10691" y="2419"/>
                      <a:pt x="8273" y="1"/>
                      <a:pt x="534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449094" y="809644"/>
                <a:ext cx="827313" cy="2506286"/>
              </a:xfrm>
              <a:custGeom>
                <a:avLst/>
                <a:gdLst/>
                <a:ahLst/>
                <a:cxnLst/>
                <a:rect l="l" t="t" r="r" b="b"/>
                <a:pathLst>
                  <a:path w="8529" h="25838" extrusionOk="0">
                    <a:moveTo>
                      <a:pt x="4262" y="0"/>
                    </a:moveTo>
                    <a:cubicBezTo>
                      <a:pt x="1910" y="0"/>
                      <a:pt x="1" y="1909"/>
                      <a:pt x="1" y="4262"/>
                    </a:cubicBezTo>
                    <a:lnTo>
                      <a:pt x="1" y="25838"/>
                    </a:lnTo>
                    <a:lnTo>
                      <a:pt x="62" y="25838"/>
                    </a:lnTo>
                    <a:lnTo>
                      <a:pt x="62" y="4262"/>
                    </a:lnTo>
                    <a:cubicBezTo>
                      <a:pt x="62" y="1971"/>
                      <a:pt x="1971" y="61"/>
                      <a:pt x="4262" y="61"/>
                    </a:cubicBezTo>
                    <a:cubicBezTo>
                      <a:pt x="6553" y="61"/>
                      <a:pt x="8462" y="1971"/>
                      <a:pt x="8462" y="4262"/>
                    </a:cubicBezTo>
                    <a:lnTo>
                      <a:pt x="8462" y="25838"/>
                    </a:lnTo>
                    <a:lnTo>
                      <a:pt x="8528" y="25838"/>
                    </a:lnTo>
                    <a:lnTo>
                      <a:pt x="8528" y="4262"/>
                    </a:lnTo>
                    <a:cubicBezTo>
                      <a:pt x="8528" y="1909"/>
                      <a:pt x="6619" y="0"/>
                      <a:pt x="4262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4553756" y="914306"/>
                <a:ext cx="617405" cy="2401623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4759" extrusionOk="0">
                    <a:moveTo>
                      <a:pt x="3183" y="1"/>
                    </a:moveTo>
                    <a:cubicBezTo>
                      <a:pt x="1467" y="1"/>
                      <a:pt x="1" y="1401"/>
                      <a:pt x="1" y="3183"/>
                    </a:cubicBezTo>
                    <a:lnTo>
                      <a:pt x="1" y="24759"/>
                    </a:lnTo>
                    <a:lnTo>
                      <a:pt x="67" y="24759"/>
                    </a:lnTo>
                    <a:lnTo>
                      <a:pt x="67" y="3183"/>
                    </a:lnTo>
                    <a:cubicBezTo>
                      <a:pt x="67" y="1467"/>
                      <a:pt x="1467" y="67"/>
                      <a:pt x="3183" y="67"/>
                    </a:cubicBezTo>
                    <a:cubicBezTo>
                      <a:pt x="4904" y="67"/>
                      <a:pt x="6304" y="1467"/>
                      <a:pt x="6304" y="3183"/>
                    </a:cubicBezTo>
                    <a:lnTo>
                      <a:pt x="6304" y="24759"/>
                    </a:lnTo>
                    <a:lnTo>
                      <a:pt x="6365" y="24759"/>
                    </a:lnTo>
                    <a:lnTo>
                      <a:pt x="6365" y="3183"/>
                    </a:lnTo>
                    <a:cubicBezTo>
                      <a:pt x="6365" y="1401"/>
                      <a:pt x="4904" y="1"/>
                      <a:pt x="3183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" name="Google Shape;70;p2"/>
            <p:cNvSpPr/>
            <p:nvPr/>
          </p:nvSpPr>
          <p:spPr>
            <a:xfrm>
              <a:off x="566450" y="4401727"/>
              <a:ext cx="307094" cy="307161"/>
            </a:xfrm>
            <a:custGeom>
              <a:avLst/>
              <a:gdLst/>
              <a:ahLst/>
              <a:cxnLst/>
              <a:rect l="l" t="t" r="r" b="b"/>
              <a:pathLst>
                <a:path w="22845" h="22850" extrusionOk="0">
                  <a:moveTo>
                    <a:pt x="11389" y="5092"/>
                  </a:moveTo>
                  <a:cubicBezTo>
                    <a:pt x="14892" y="5092"/>
                    <a:pt x="17753" y="7892"/>
                    <a:pt x="17753" y="11395"/>
                  </a:cubicBezTo>
                  <a:cubicBezTo>
                    <a:pt x="17753" y="14892"/>
                    <a:pt x="14892" y="17692"/>
                    <a:pt x="11389" y="17692"/>
                  </a:cubicBezTo>
                  <a:cubicBezTo>
                    <a:pt x="7892" y="17692"/>
                    <a:pt x="5092" y="14892"/>
                    <a:pt x="5092" y="11395"/>
                  </a:cubicBezTo>
                  <a:cubicBezTo>
                    <a:pt x="5092" y="7892"/>
                    <a:pt x="7892" y="5092"/>
                    <a:pt x="11389" y="5092"/>
                  </a:cubicBezTo>
                  <a:close/>
                  <a:moveTo>
                    <a:pt x="11389" y="1"/>
                  </a:moveTo>
                  <a:cubicBezTo>
                    <a:pt x="5092" y="1"/>
                    <a:pt x="1" y="5092"/>
                    <a:pt x="1" y="11395"/>
                  </a:cubicBezTo>
                  <a:cubicBezTo>
                    <a:pt x="1" y="17692"/>
                    <a:pt x="5092" y="22850"/>
                    <a:pt x="11389" y="22850"/>
                  </a:cubicBezTo>
                  <a:cubicBezTo>
                    <a:pt x="17692" y="22850"/>
                    <a:pt x="22845" y="17692"/>
                    <a:pt x="22845" y="11395"/>
                  </a:cubicBezTo>
                  <a:cubicBezTo>
                    <a:pt x="22845" y="5092"/>
                    <a:pt x="17692" y="1"/>
                    <a:pt x="11389" y="1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1307406" y="4249838"/>
              <a:ext cx="1957156" cy="3782590"/>
              <a:chOff x="4128125" y="488675"/>
              <a:chExt cx="1462857" cy="2827259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4128125" y="488675"/>
                <a:ext cx="1462857" cy="2827259"/>
              </a:xfrm>
              <a:custGeom>
                <a:avLst/>
                <a:gdLst/>
                <a:ahLst/>
                <a:cxnLst/>
                <a:rect l="l" t="t" r="r" b="b"/>
                <a:pathLst>
                  <a:path w="15081" h="29147" extrusionOk="0">
                    <a:moveTo>
                      <a:pt x="7571" y="0"/>
                    </a:moveTo>
                    <a:cubicBezTo>
                      <a:pt x="3437" y="0"/>
                      <a:pt x="0" y="3437"/>
                      <a:pt x="0" y="7571"/>
                    </a:cubicBezTo>
                    <a:lnTo>
                      <a:pt x="0" y="29147"/>
                    </a:lnTo>
                    <a:lnTo>
                      <a:pt x="61" y="29147"/>
                    </a:lnTo>
                    <a:lnTo>
                      <a:pt x="61" y="7571"/>
                    </a:lnTo>
                    <a:cubicBezTo>
                      <a:pt x="61" y="3437"/>
                      <a:pt x="3437" y="61"/>
                      <a:pt x="7571" y="61"/>
                    </a:cubicBezTo>
                    <a:cubicBezTo>
                      <a:pt x="11710" y="61"/>
                      <a:pt x="15019" y="3437"/>
                      <a:pt x="15019" y="7571"/>
                    </a:cubicBezTo>
                    <a:lnTo>
                      <a:pt x="15019" y="29147"/>
                    </a:lnTo>
                    <a:lnTo>
                      <a:pt x="15080" y="29147"/>
                    </a:lnTo>
                    <a:lnTo>
                      <a:pt x="15080" y="7571"/>
                    </a:lnTo>
                    <a:cubicBezTo>
                      <a:pt x="15080" y="3437"/>
                      <a:pt x="11710" y="0"/>
                      <a:pt x="7571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4239189" y="599739"/>
                <a:ext cx="1247032" cy="2716194"/>
              </a:xfrm>
              <a:custGeom>
                <a:avLst/>
                <a:gdLst/>
                <a:ahLst/>
                <a:cxnLst/>
                <a:rect l="l" t="t" r="r" b="b"/>
                <a:pathLst>
                  <a:path w="12856" h="28002" extrusionOk="0">
                    <a:moveTo>
                      <a:pt x="6426" y="1"/>
                    </a:moveTo>
                    <a:cubicBezTo>
                      <a:pt x="2862" y="1"/>
                      <a:pt x="1" y="2862"/>
                      <a:pt x="1" y="6426"/>
                    </a:cubicBezTo>
                    <a:lnTo>
                      <a:pt x="1" y="28002"/>
                    </a:lnTo>
                    <a:lnTo>
                      <a:pt x="62" y="28002"/>
                    </a:lnTo>
                    <a:lnTo>
                      <a:pt x="62" y="6426"/>
                    </a:lnTo>
                    <a:cubicBezTo>
                      <a:pt x="62" y="2928"/>
                      <a:pt x="2928" y="62"/>
                      <a:pt x="6426" y="62"/>
                    </a:cubicBezTo>
                    <a:cubicBezTo>
                      <a:pt x="9929" y="62"/>
                      <a:pt x="12790" y="2928"/>
                      <a:pt x="12790" y="6426"/>
                    </a:cubicBezTo>
                    <a:lnTo>
                      <a:pt x="12790" y="28002"/>
                    </a:lnTo>
                    <a:lnTo>
                      <a:pt x="12856" y="28002"/>
                    </a:lnTo>
                    <a:lnTo>
                      <a:pt x="12856" y="6426"/>
                    </a:lnTo>
                    <a:cubicBezTo>
                      <a:pt x="12856" y="2862"/>
                      <a:pt x="9990" y="1"/>
                      <a:pt x="642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4343947" y="704400"/>
                <a:ext cx="1037124" cy="2611531"/>
              </a:xfrm>
              <a:custGeom>
                <a:avLst/>
                <a:gdLst/>
                <a:ahLst/>
                <a:cxnLst/>
                <a:rect l="l" t="t" r="r" b="b"/>
                <a:pathLst>
                  <a:path w="10692" h="26923" extrusionOk="0">
                    <a:moveTo>
                      <a:pt x="5346" y="1"/>
                    </a:moveTo>
                    <a:cubicBezTo>
                      <a:pt x="2418" y="1"/>
                      <a:pt x="0" y="2419"/>
                      <a:pt x="0" y="5347"/>
                    </a:cubicBezTo>
                    <a:lnTo>
                      <a:pt x="0" y="26923"/>
                    </a:lnTo>
                    <a:lnTo>
                      <a:pt x="66" y="26923"/>
                    </a:lnTo>
                    <a:lnTo>
                      <a:pt x="66" y="5347"/>
                    </a:lnTo>
                    <a:cubicBezTo>
                      <a:pt x="66" y="2419"/>
                      <a:pt x="2418" y="67"/>
                      <a:pt x="5346" y="67"/>
                    </a:cubicBezTo>
                    <a:cubicBezTo>
                      <a:pt x="8273" y="67"/>
                      <a:pt x="10630" y="2419"/>
                      <a:pt x="10630" y="5347"/>
                    </a:cubicBezTo>
                    <a:lnTo>
                      <a:pt x="10630" y="26923"/>
                    </a:lnTo>
                    <a:lnTo>
                      <a:pt x="10691" y="26923"/>
                    </a:lnTo>
                    <a:lnTo>
                      <a:pt x="10691" y="5347"/>
                    </a:lnTo>
                    <a:cubicBezTo>
                      <a:pt x="10691" y="2419"/>
                      <a:pt x="8273" y="1"/>
                      <a:pt x="534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449094" y="809644"/>
                <a:ext cx="827313" cy="2506286"/>
              </a:xfrm>
              <a:custGeom>
                <a:avLst/>
                <a:gdLst/>
                <a:ahLst/>
                <a:cxnLst/>
                <a:rect l="l" t="t" r="r" b="b"/>
                <a:pathLst>
                  <a:path w="8529" h="25838" extrusionOk="0">
                    <a:moveTo>
                      <a:pt x="4262" y="0"/>
                    </a:moveTo>
                    <a:cubicBezTo>
                      <a:pt x="1910" y="0"/>
                      <a:pt x="1" y="1909"/>
                      <a:pt x="1" y="4262"/>
                    </a:cubicBezTo>
                    <a:lnTo>
                      <a:pt x="1" y="25838"/>
                    </a:lnTo>
                    <a:lnTo>
                      <a:pt x="62" y="25838"/>
                    </a:lnTo>
                    <a:lnTo>
                      <a:pt x="62" y="4262"/>
                    </a:lnTo>
                    <a:cubicBezTo>
                      <a:pt x="62" y="1971"/>
                      <a:pt x="1971" y="61"/>
                      <a:pt x="4262" y="61"/>
                    </a:cubicBezTo>
                    <a:cubicBezTo>
                      <a:pt x="6553" y="61"/>
                      <a:pt x="8462" y="1971"/>
                      <a:pt x="8462" y="4262"/>
                    </a:cubicBezTo>
                    <a:lnTo>
                      <a:pt x="8462" y="25838"/>
                    </a:lnTo>
                    <a:lnTo>
                      <a:pt x="8528" y="25838"/>
                    </a:lnTo>
                    <a:lnTo>
                      <a:pt x="8528" y="4262"/>
                    </a:lnTo>
                    <a:cubicBezTo>
                      <a:pt x="8528" y="1909"/>
                      <a:pt x="6619" y="0"/>
                      <a:pt x="4262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4553756" y="914306"/>
                <a:ext cx="617405" cy="2401623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4759" extrusionOk="0">
                    <a:moveTo>
                      <a:pt x="3183" y="1"/>
                    </a:moveTo>
                    <a:cubicBezTo>
                      <a:pt x="1467" y="1"/>
                      <a:pt x="1" y="1401"/>
                      <a:pt x="1" y="3183"/>
                    </a:cubicBezTo>
                    <a:lnTo>
                      <a:pt x="1" y="24759"/>
                    </a:lnTo>
                    <a:lnTo>
                      <a:pt x="67" y="24759"/>
                    </a:lnTo>
                    <a:lnTo>
                      <a:pt x="67" y="3183"/>
                    </a:lnTo>
                    <a:cubicBezTo>
                      <a:pt x="67" y="1467"/>
                      <a:pt x="1467" y="67"/>
                      <a:pt x="3183" y="67"/>
                    </a:cubicBezTo>
                    <a:cubicBezTo>
                      <a:pt x="4904" y="67"/>
                      <a:pt x="6304" y="1467"/>
                      <a:pt x="6304" y="3183"/>
                    </a:cubicBezTo>
                    <a:lnTo>
                      <a:pt x="6304" y="24759"/>
                    </a:lnTo>
                    <a:lnTo>
                      <a:pt x="6365" y="24759"/>
                    </a:lnTo>
                    <a:lnTo>
                      <a:pt x="6365" y="3183"/>
                    </a:lnTo>
                    <a:cubicBezTo>
                      <a:pt x="6365" y="1401"/>
                      <a:pt x="4904" y="1"/>
                      <a:pt x="3183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>
            <a:spLocks noGrp="1"/>
          </p:cNvSpPr>
          <p:nvPr>
            <p:ph type="body" idx="1"/>
          </p:nvPr>
        </p:nvSpPr>
        <p:spPr>
          <a:xfrm>
            <a:off x="720000" y="1250025"/>
            <a:ext cx="7752600" cy="3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100"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41" name="Google Shape;141;p4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7752600" cy="50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42" name="Google Shape;142;p4"/>
          <p:cNvGrpSpPr/>
          <p:nvPr/>
        </p:nvGrpSpPr>
        <p:grpSpPr>
          <a:xfrm flipH="1">
            <a:off x="-1627906" y="-11597"/>
            <a:ext cx="10771895" cy="5175273"/>
            <a:chOff x="-11444" y="-11597"/>
            <a:chExt cx="10771895" cy="5175273"/>
          </a:xfrm>
        </p:grpSpPr>
        <p:grpSp>
          <p:nvGrpSpPr>
            <p:cNvPr id="143" name="Google Shape;143;p4"/>
            <p:cNvGrpSpPr/>
            <p:nvPr/>
          </p:nvGrpSpPr>
          <p:grpSpPr>
            <a:xfrm>
              <a:off x="1600156" y="4350659"/>
              <a:ext cx="7564864" cy="813016"/>
              <a:chOff x="-704229" y="4094158"/>
              <a:chExt cx="9859069" cy="1059581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8095266" y="4094158"/>
                <a:ext cx="1059575" cy="1059575"/>
              </a:xfrm>
              <a:custGeom>
                <a:avLst/>
                <a:gdLst/>
                <a:ahLst/>
                <a:cxnLst/>
                <a:rect l="l" t="t" r="r" b="b"/>
                <a:pathLst>
                  <a:path w="16293" h="16293" extrusionOk="0">
                    <a:moveTo>
                      <a:pt x="16292" y="1"/>
                    </a:moveTo>
                    <a:lnTo>
                      <a:pt x="1" y="16292"/>
                    </a:lnTo>
                    <a:lnTo>
                      <a:pt x="16292" y="16292"/>
                    </a:lnTo>
                    <a:lnTo>
                      <a:pt x="162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-704229" y="4715656"/>
                <a:ext cx="878894" cy="438083"/>
              </a:xfrm>
              <a:custGeom>
                <a:avLst/>
                <a:gdLst/>
                <a:ahLst/>
                <a:cxnLst/>
                <a:rect l="l" t="t" r="r" b="b"/>
                <a:pathLst>
                  <a:path w="20941" h="10438" extrusionOk="0">
                    <a:moveTo>
                      <a:pt x="10437" y="0"/>
                    </a:moveTo>
                    <a:cubicBezTo>
                      <a:pt x="8976" y="0"/>
                      <a:pt x="7637" y="316"/>
                      <a:pt x="6364" y="825"/>
                    </a:cubicBezTo>
                    <a:cubicBezTo>
                      <a:pt x="4521" y="1589"/>
                      <a:pt x="2867" y="2928"/>
                      <a:pt x="1782" y="4582"/>
                    </a:cubicBezTo>
                    <a:cubicBezTo>
                      <a:pt x="637" y="6298"/>
                      <a:pt x="0" y="8273"/>
                      <a:pt x="0" y="10437"/>
                    </a:cubicBezTo>
                    <a:lnTo>
                      <a:pt x="2291" y="10437"/>
                    </a:lnTo>
                    <a:cubicBezTo>
                      <a:pt x="2291" y="9353"/>
                      <a:pt x="2485" y="8273"/>
                      <a:pt x="2928" y="7255"/>
                    </a:cubicBezTo>
                    <a:cubicBezTo>
                      <a:pt x="3503" y="5789"/>
                      <a:pt x="4582" y="4582"/>
                      <a:pt x="5855" y="3691"/>
                    </a:cubicBezTo>
                    <a:cubicBezTo>
                      <a:pt x="7194" y="2801"/>
                      <a:pt x="8722" y="2291"/>
                      <a:pt x="10437" y="2291"/>
                    </a:cubicBezTo>
                    <a:cubicBezTo>
                      <a:pt x="11583" y="2291"/>
                      <a:pt x="12667" y="2546"/>
                      <a:pt x="13619" y="2928"/>
                    </a:cubicBezTo>
                    <a:cubicBezTo>
                      <a:pt x="15085" y="3564"/>
                      <a:pt x="16358" y="4582"/>
                      <a:pt x="17249" y="5916"/>
                    </a:cubicBezTo>
                    <a:cubicBezTo>
                      <a:pt x="18074" y="7189"/>
                      <a:pt x="18583" y="8783"/>
                      <a:pt x="18649" y="10437"/>
                    </a:cubicBezTo>
                    <a:lnTo>
                      <a:pt x="20940" y="10437"/>
                    </a:lnTo>
                    <a:cubicBezTo>
                      <a:pt x="20940" y="9037"/>
                      <a:pt x="20620" y="7637"/>
                      <a:pt x="20110" y="6364"/>
                    </a:cubicBezTo>
                    <a:cubicBezTo>
                      <a:pt x="19286" y="4516"/>
                      <a:pt x="17947" y="2928"/>
                      <a:pt x="16292" y="1782"/>
                    </a:cubicBezTo>
                    <a:cubicBezTo>
                      <a:pt x="14637" y="637"/>
                      <a:pt x="12601" y="0"/>
                      <a:pt x="10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6" name="Google Shape;146;p4"/>
              <p:cNvGrpSpPr/>
              <p:nvPr/>
            </p:nvGrpSpPr>
            <p:grpSpPr>
              <a:xfrm>
                <a:off x="8877683" y="4245446"/>
                <a:ext cx="177866" cy="385129"/>
                <a:chOff x="8877683" y="4321646"/>
                <a:chExt cx="177866" cy="385129"/>
              </a:xfrm>
            </p:grpSpPr>
            <p:sp>
              <p:nvSpPr>
                <p:cNvPr id="147" name="Google Shape;147;p4"/>
                <p:cNvSpPr/>
                <p:nvPr/>
              </p:nvSpPr>
              <p:spPr>
                <a:xfrm>
                  <a:off x="9030642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6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6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4"/>
                <p:cNvSpPr/>
                <p:nvPr/>
              </p:nvSpPr>
              <p:spPr>
                <a:xfrm>
                  <a:off x="9030642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6"/>
                        <a:pt x="66" y="382"/>
                        <a:pt x="194" y="382"/>
                      </a:cubicBezTo>
                      <a:cubicBezTo>
                        <a:pt x="321" y="382"/>
                        <a:pt x="382" y="316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4"/>
                <p:cNvSpPr/>
                <p:nvPr/>
              </p:nvSpPr>
              <p:spPr>
                <a:xfrm>
                  <a:off x="9030642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0;p4"/>
                <p:cNvSpPr/>
                <p:nvPr/>
              </p:nvSpPr>
              <p:spPr>
                <a:xfrm>
                  <a:off x="9030642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7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7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4"/>
                <p:cNvSpPr/>
                <p:nvPr/>
              </p:nvSpPr>
              <p:spPr>
                <a:xfrm>
                  <a:off x="9030642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7"/>
                        <a:pt x="66" y="383"/>
                        <a:pt x="194" y="383"/>
                      </a:cubicBezTo>
                      <a:cubicBezTo>
                        <a:pt x="321" y="383"/>
                        <a:pt x="382" y="317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4"/>
                <p:cNvSpPr/>
                <p:nvPr/>
              </p:nvSpPr>
              <p:spPr>
                <a:xfrm>
                  <a:off x="9030642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952146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6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4"/>
                <p:cNvSpPr/>
                <p:nvPr/>
              </p:nvSpPr>
              <p:spPr>
                <a:xfrm>
                  <a:off x="8952146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6"/>
                        <a:pt x="128" y="382"/>
                        <a:pt x="189" y="382"/>
                      </a:cubicBezTo>
                      <a:cubicBezTo>
                        <a:pt x="316" y="382"/>
                        <a:pt x="383" y="316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5;p4"/>
                <p:cNvSpPr/>
                <p:nvPr/>
              </p:nvSpPr>
              <p:spPr>
                <a:xfrm>
                  <a:off x="8952146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952146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7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4"/>
                <p:cNvSpPr/>
                <p:nvPr/>
              </p:nvSpPr>
              <p:spPr>
                <a:xfrm>
                  <a:off x="8952146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7"/>
                        <a:pt x="128" y="383"/>
                        <a:pt x="189" y="383"/>
                      </a:cubicBezTo>
                      <a:cubicBezTo>
                        <a:pt x="316" y="383"/>
                        <a:pt x="383" y="317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4"/>
                <p:cNvSpPr/>
                <p:nvPr/>
              </p:nvSpPr>
              <p:spPr>
                <a:xfrm>
                  <a:off x="8952146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877683" y="4321646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6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60;p4"/>
                <p:cNvSpPr/>
                <p:nvPr/>
              </p:nvSpPr>
              <p:spPr>
                <a:xfrm>
                  <a:off x="8877683" y="43921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6"/>
                        <a:pt x="61" y="382"/>
                        <a:pt x="189" y="382"/>
                      </a:cubicBezTo>
                      <a:cubicBezTo>
                        <a:pt x="316" y="382"/>
                        <a:pt x="382" y="316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61;p4"/>
                <p:cNvSpPr/>
                <p:nvPr/>
              </p:nvSpPr>
              <p:spPr>
                <a:xfrm>
                  <a:off x="8877683" y="4466672"/>
                  <a:ext cx="24842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2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62;p4"/>
                <p:cNvSpPr/>
                <p:nvPr/>
              </p:nvSpPr>
              <p:spPr>
                <a:xfrm>
                  <a:off x="8877683" y="45368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7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63;p4"/>
                <p:cNvSpPr/>
                <p:nvPr/>
              </p:nvSpPr>
              <p:spPr>
                <a:xfrm>
                  <a:off x="8877683" y="4607340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7"/>
                        <a:pt x="61" y="383"/>
                        <a:pt x="189" y="383"/>
                      </a:cubicBezTo>
                      <a:cubicBezTo>
                        <a:pt x="316" y="383"/>
                        <a:pt x="382" y="317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4;p4"/>
                <p:cNvSpPr/>
                <p:nvPr/>
              </p:nvSpPr>
              <p:spPr>
                <a:xfrm>
                  <a:off x="8877683" y="4681868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5" name="Google Shape;165;p4"/>
            <p:cNvGrpSpPr/>
            <p:nvPr/>
          </p:nvGrpSpPr>
          <p:grpSpPr>
            <a:xfrm>
              <a:off x="8703849" y="-11597"/>
              <a:ext cx="451002" cy="707619"/>
              <a:chOff x="8703849" y="7849"/>
              <a:chExt cx="451002" cy="707619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8803155" y="7849"/>
                <a:ext cx="351696" cy="707619"/>
              </a:xfrm>
              <a:custGeom>
                <a:avLst/>
                <a:gdLst/>
                <a:ahLst/>
                <a:cxnLst/>
                <a:rect l="l" t="t" r="r" b="b"/>
                <a:pathLst>
                  <a:path w="5408" h="10881" extrusionOk="0">
                    <a:moveTo>
                      <a:pt x="5407" y="1"/>
                    </a:moveTo>
                    <a:cubicBezTo>
                      <a:pt x="2419" y="1"/>
                      <a:pt x="1" y="2419"/>
                      <a:pt x="1" y="5407"/>
                    </a:cubicBezTo>
                    <a:cubicBezTo>
                      <a:pt x="1" y="8462"/>
                      <a:pt x="2419" y="10880"/>
                      <a:pt x="5407" y="10880"/>
                    </a:cubicBezTo>
                    <a:lnTo>
                      <a:pt x="54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9063744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0" y="128"/>
                      <a:pt x="0" y="189"/>
                    </a:cubicBezTo>
                    <a:cubicBezTo>
                      <a:pt x="0" y="316"/>
                      <a:pt x="67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8993573" y="239629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0"/>
                    </a:moveTo>
                    <a:cubicBezTo>
                      <a:pt x="61" y="0"/>
                      <a:pt x="0" y="128"/>
                      <a:pt x="0" y="189"/>
                    </a:cubicBezTo>
                    <a:cubicBezTo>
                      <a:pt x="0" y="316"/>
                      <a:pt x="61" y="382"/>
                      <a:pt x="188" y="382"/>
                    </a:cubicBezTo>
                    <a:cubicBezTo>
                      <a:pt x="255" y="382"/>
                      <a:pt x="382" y="316"/>
                      <a:pt x="382" y="189"/>
                    </a:cubicBezTo>
                    <a:cubicBezTo>
                      <a:pt x="382" y="128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>
                <a:off x="8919044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128"/>
                      <a:pt x="1" y="189"/>
                    </a:cubicBezTo>
                    <a:cubicBezTo>
                      <a:pt x="1" y="316"/>
                      <a:pt x="128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>
                <a:off x="8848548" y="239629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0"/>
                    </a:moveTo>
                    <a:cubicBezTo>
                      <a:pt x="66" y="0"/>
                      <a:pt x="0" y="128"/>
                      <a:pt x="0" y="189"/>
                    </a:cubicBezTo>
                    <a:cubicBezTo>
                      <a:pt x="0" y="316"/>
                      <a:pt x="66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4"/>
              <p:cNvSpPr/>
              <p:nvPr/>
            </p:nvSpPr>
            <p:spPr>
              <a:xfrm>
                <a:off x="8778312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1" y="128"/>
                      <a:pt x="1" y="189"/>
                    </a:cubicBezTo>
                    <a:cubicBezTo>
                      <a:pt x="1" y="316"/>
                      <a:pt x="62" y="382"/>
                      <a:pt x="189" y="382"/>
                    </a:cubicBezTo>
                    <a:cubicBezTo>
                      <a:pt x="255" y="382"/>
                      <a:pt x="383" y="316"/>
                      <a:pt x="383" y="189"/>
                    </a:cubicBezTo>
                    <a:cubicBezTo>
                      <a:pt x="383" y="128"/>
                      <a:pt x="255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703849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0" y="128"/>
                      <a:pt x="0" y="189"/>
                    </a:cubicBezTo>
                    <a:cubicBezTo>
                      <a:pt x="0" y="316"/>
                      <a:pt x="128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9063744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1"/>
                    </a:moveTo>
                    <a:cubicBezTo>
                      <a:pt x="67" y="1"/>
                      <a:pt x="0" y="62"/>
                      <a:pt x="0" y="189"/>
                    </a:cubicBezTo>
                    <a:cubicBezTo>
                      <a:pt x="0" y="317"/>
                      <a:pt x="67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62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>
                <a:off x="8993573" y="16510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1"/>
                    </a:moveTo>
                    <a:cubicBezTo>
                      <a:pt x="61" y="1"/>
                      <a:pt x="0" y="62"/>
                      <a:pt x="0" y="189"/>
                    </a:cubicBezTo>
                    <a:cubicBezTo>
                      <a:pt x="0" y="317"/>
                      <a:pt x="61" y="383"/>
                      <a:pt x="188" y="383"/>
                    </a:cubicBezTo>
                    <a:cubicBezTo>
                      <a:pt x="255" y="383"/>
                      <a:pt x="382" y="317"/>
                      <a:pt x="382" y="189"/>
                    </a:cubicBezTo>
                    <a:cubicBezTo>
                      <a:pt x="382" y="62"/>
                      <a:pt x="255" y="1"/>
                      <a:pt x="188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>
                <a:off x="8919044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1" y="62"/>
                      <a:pt x="1" y="189"/>
                    </a:cubicBezTo>
                    <a:cubicBezTo>
                      <a:pt x="1" y="317"/>
                      <a:pt x="128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62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>
                <a:off x="8848548" y="16510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1"/>
                    </a:moveTo>
                    <a:cubicBezTo>
                      <a:pt x="66" y="1"/>
                      <a:pt x="0" y="62"/>
                      <a:pt x="0" y="189"/>
                    </a:cubicBezTo>
                    <a:cubicBezTo>
                      <a:pt x="0" y="317"/>
                      <a:pt x="66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62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4"/>
              <p:cNvSpPr/>
              <p:nvPr/>
            </p:nvSpPr>
            <p:spPr>
              <a:xfrm>
                <a:off x="8778312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62" y="1"/>
                      <a:pt x="1" y="62"/>
                      <a:pt x="1" y="189"/>
                    </a:cubicBezTo>
                    <a:cubicBezTo>
                      <a:pt x="1" y="317"/>
                      <a:pt x="62" y="383"/>
                      <a:pt x="189" y="383"/>
                    </a:cubicBezTo>
                    <a:cubicBezTo>
                      <a:pt x="255" y="383"/>
                      <a:pt x="383" y="317"/>
                      <a:pt x="383" y="189"/>
                    </a:cubicBezTo>
                    <a:cubicBezTo>
                      <a:pt x="383" y="62"/>
                      <a:pt x="255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4"/>
              <p:cNvSpPr/>
              <p:nvPr/>
            </p:nvSpPr>
            <p:spPr>
              <a:xfrm>
                <a:off x="8703849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0" y="62"/>
                      <a:pt x="0" y="189"/>
                    </a:cubicBezTo>
                    <a:cubicBezTo>
                      <a:pt x="0" y="317"/>
                      <a:pt x="128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62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4"/>
              <p:cNvSpPr/>
              <p:nvPr/>
            </p:nvSpPr>
            <p:spPr>
              <a:xfrm>
                <a:off x="9063744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0" y="128"/>
                      <a:pt x="0" y="194"/>
                    </a:cubicBezTo>
                    <a:cubicBezTo>
                      <a:pt x="0" y="321"/>
                      <a:pt x="67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>
                <a:off x="8993573" y="86344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0"/>
                    </a:moveTo>
                    <a:cubicBezTo>
                      <a:pt x="61" y="0"/>
                      <a:pt x="0" y="128"/>
                      <a:pt x="0" y="194"/>
                    </a:cubicBezTo>
                    <a:cubicBezTo>
                      <a:pt x="0" y="321"/>
                      <a:pt x="61" y="382"/>
                      <a:pt x="188" y="382"/>
                    </a:cubicBezTo>
                    <a:cubicBezTo>
                      <a:pt x="255" y="382"/>
                      <a:pt x="382" y="321"/>
                      <a:pt x="382" y="194"/>
                    </a:cubicBezTo>
                    <a:cubicBezTo>
                      <a:pt x="382" y="128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>
                <a:off x="8919044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128"/>
                      <a:pt x="1" y="194"/>
                    </a:cubicBezTo>
                    <a:cubicBezTo>
                      <a:pt x="1" y="321"/>
                      <a:pt x="128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>
                <a:off x="8848548" y="86344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0"/>
                    </a:moveTo>
                    <a:cubicBezTo>
                      <a:pt x="66" y="0"/>
                      <a:pt x="0" y="128"/>
                      <a:pt x="0" y="194"/>
                    </a:cubicBezTo>
                    <a:cubicBezTo>
                      <a:pt x="0" y="321"/>
                      <a:pt x="66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4"/>
              <p:cNvSpPr/>
              <p:nvPr/>
            </p:nvSpPr>
            <p:spPr>
              <a:xfrm>
                <a:off x="8778312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1" y="128"/>
                      <a:pt x="1" y="194"/>
                    </a:cubicBezTo>
                    <a:cubicBezTo>
                      <a:pt x="1" y="321"/>
                      <a:pt x="62" y="382"/>
                      <a:pt x="189" y="382"/>
                    </a:cubicBezTo>
                    <a:cubicBezTo>
                      <a:pt x="255" y="382"/>
                      <a:pt x="383" y="321"/>
                      <a:pt x="383" y="194"/>
                    </a:cubicBezTo>
                    <a:cubicBezTo>
                      <a:pt x="383" y="128"/>
                      <a:pt x="255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4"/>
              <p:cNvSpPr/>
              <p:nvPr/>
            </p:nvSpPr>
            <p:spPr>
              <a:xfrm>
                <a:off x="8703849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0" y="128"/>
                      <a:pt x="0" y="194"/>
                    </a:cubicBezTo>
                    <a:cubicBezTo>
                      <a:pt x="0" y="321"/>
                      <a:pt x="128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8703849" y="400847"/>
                <a:ext cx="223517" cy="223582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3438" extrusionOk="0">
                    <a:moveTo>
                      <a:pt x="1716" y="1"/>
                    </a:moveTo>
                    <a:cubicBezTo>
                      <a:pt x="764" y="1"/>
                      <a:pt x="0" y="765"/>
                      <a:pt x="0" y="1722"/>
                    </a:cubicBezTo>
                    <a:cubicBezTo>
                      <a:pt x="0" y="2674"/>
                      <a:pt x="764" y="3437"/>
                      <a:pt x="1716" y="3437"/>
                    </a:cubicBezTo>
                    <a:cubicBezTo>
                      <a:pt x="2673" y="3437"/>
                      <a:pt x="3437" y="2674"/>
                      <a:pt x="3437" y="1722"/>
                    </a:cubicBezTo>
                    <a:cubicBezTo>
                      <a:pt x="3437" y="765"/>
                      <a:pt x="2673" y="1"/>
                      <a:pt x="17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" name="Google Shape;186;p4"/>
            <p:cNvSpPr/>
            <p:nvPr/>
          </p:nvSpPr>
          <p:spPr>
            <a:xfrm>
              <a:off x="227519" y="2370647"/>
              <a:ext cx="107913" cy="107913"/>
            </a:xfrm>
            <a:custGeom>
              <a:avLst/>
              <a:gdLst/>
              <a:ahLst/>
              <a:cxnLst/>
              <a:rect l="l" t="t" r="r" b="b"/>
              <a:pathLst>
                <a:path w="3437" h="3437" extrusionOk="0">
                  <a:moveTo>
                    <a:pt x="825" y="0"/>
                  </a:moveTo>
                  <a:lnTo>
                    <a:pt x="0" y="825"/>
                  </a:lnTo>
                  <a:lnTo>
                    <a:pt x="891" y="1716"/>
                  </a:lnTo>
                  <a:lnTo>
                    <a:pt x="0" y="2673"/>
                  </a:lnTo>
                  <a:lnTo>
                    <a:pt x="825" y="3437"/>
                  </a:lnTo>
                  <a:lnTo>
                    <a:pt x="1716" y="2546"/>
                  </a:lnTo>
                  <a:lnTo>
                    <a:pt x="2673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73" y="0"/>
                  </a:lnTo>
                  <a:lnTo>
                    <a:pt x="1716" y="891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227505" y="1413272"/>
              <a:ext cx="107945" cy="107913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831" y="0"/>
                  </a:moveTo>
                  <a:lnTo>
                    <a:pt x="1" y="825"/>
                  </a:lnTo>
                  <a:lnTo>
                    <a:pt x="892" y="1716"/>
                  </a:lnTo>
                  <a:lnTo>
                    <a:pt x="1" y="2673"/>
                  </a:lnTo>
                  <a:lnTo>
                    <a:pt x="831" y="3437"/>
                  </a:lnTo>
                  <a:lnTo>
                    <a:pt x="1721" y="2546"/>
                  </a:lnTo>
                  <a:lnTo>
                    <a:pt x="2612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12" y="0"/>
                  </a:lnTo>
                  <a:lnTo>
                    <a:pt x="1721" y="89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2892530" y="4855593"/>
              <a:ext cx="107896" cy="107927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3437" y="1"/>
                  </a:moveTo>
                  <a:cubicBezTo>
                    <a:pt x="1528" y="1"/>
                    <a:pt x="0" y="1528"/>
                    <a:pt x="0" y="3437"/>
                  </a:cubicBezTo>
                  <a:cubicBezTo>
                    <a:pt x="1909" y="3437"/>
                    <a:pt x="3437" y="1910"/>
                    <a:pt x="3437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8756562" y="3543286"/>
              <a:ext cx="118095" cy="118061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3437" y="0"/>
                  </a:moveTo>
                  <a:cubicBezTo>
                    <a:pt x="1528" y="0"/>
                    <a:pt x="1" y="1528"/>
                    <a:pt x="1" y="3437"/>
                  </a:cubicBezTo>
                  <a:cubicBezTo>
                    <a:pt x="1910" y="3437"/>
                    <a:pt x="3437" y="1910"/>
                    <a:pt x="3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8585249" y="4170822"/>
              <a:ext cx="259479" cy="259479"/>
            </a:xfrm>
            <a:custGeom>
              <a:avLst/>
              <a:gdLst/>
              <a:ahLst/>
              <a:cxnLst/>
              <a:rect l="l" t="t" r="r" b="b"/>
              <a:pathLst>
                <a:path w="14322" h="14322" extrusionOk="0">
                  <a:moveTo>
                    <a:pt x="1" y="0"/>
                  </a:moveTo>
                  <a:cubicBezTo>
                    <a:pt x="1" y="764"/>
                    <a:pt x="194" y="1528"/>
                    <a:pt x="449" y="2230"/>
                  </a:cubicBezTo>
                  <a:cubicBezTo>
                    <a:pt x="892" y="3248"/>
                    <a:pt x="1594" y="4073"/>
                    <a:pt x="2546" y="4710"/>
                  </a:cubicBezTo>
                  <a:cubicBezTo>
                    <a:pt x="2994" y="5030"/>
                    <a:pt x="3503" y="5219"/>
                    <a:pt x="4012" y="5412"/>
                  </a:cubicBezTo>
                  <a:cubicBezTo>
                    <a:pt x="4522" y="5601"/>
                    <a:pt x="5092" y="5667"/>
                    <a:pt x="5667" y="5667"/>
                  </a:cubicBezTo>
                  <a:cubicBezTo>
                    <a:pt x="6110" y="5667"/>
                    <a:pt x="6492" y="5728"/>
                    <a:pt x="6874" y="5921"/>
                  </a:cubicBezTo>
                  <a:cubicBezTo>
                    <a:pt x="7383" y="6110"/>
                    <a:pt x="7831" y="6491"/>
                    <a:pt x="8213" y="7001"/>
                  </a:cubicBezTo>
                  <a:lnTo>
                    <a:pt x="8594" y="7764"/>
                  </a:lnTo>
                  <a:cubicBezTo>
                    <a:pt x="8656" y="8085"/>
                    <a:pt x="8722" y="8401"/>
                    <a:pt x="8722" y="8655"/>
                  </a:cubicBezTo>
                  <a:cubicBezTo>
                    <a:pt x="8722" y="9485"/>
                    <a:pt x="8849" y="10183"/>
                    <a:pt x="9165" y="10885"/>
                  </a:cubicBezTo>
                  <a:cubicBezTo>
                    <a:pt x="9546" y="11903"/>
                    <a:pt x="10310" y="12794"/>
                    <a:pt x="11201" y="13364"/>
                  </a:cubicBezTo>
                  <a:cubicBezTo>
                    <a:pt x="11649" y="13685"/>
                    <a:pt x="12158" y="13940"/>
                    <a:pt x="12667" y="14067"/>
                  </a:cubicBezTo>
                  <a:cubicBezTo>
                    <a:pt x="13176" y="14255"/>
                    <a:pt x="13747" y="14322"/>
                    <a:pt x="14322" y="14322"/>
                  </a:cubicBezTo>
                  <a:lnTo>
                    <a:pt x="14322" y="11710"/>
                  </a:lnTo>
                  <a:cubicBezTo>
                    <a:pt x="13940" y="11710"/>
                    <a:pt x="13558" y="11649"/>
                    <a:pt x="13176" y="11455"/>
                  </a:cubicBezTo>
                  <a:cubicBezTo>
                    <a:pt x="12667" y="11267"/>
                    <a:pt x="12158" y="10885"/>
                    <a:pt x="11837" y="10376"/>
                  </a:cubicBezTo>
                  <a:lnTo>
                    <a:pt x="11456" y="9612"/>
                  </a:lnTo>
                  <a:cubicBezTo>
                    <a:pt x="11395" y="9292"/>
                    <a:pt x="11328" y="8976"/>
                    <a:pt x="11328" y="8655"/>
                  </a:cubicBezTo>
                  <a:cubicBezTo>
                    <a:pt x="11328" y="7892"/>
                    <a:pt x="11201" y="7194"/>
                    <a:pt x="10885" y="6491"/>
                  </a:cubicBezTo>
                  <a:cubicBezTo>
                    <a:pt x="10437" y="5473"/>
                    <a:pt x="9740" y="4582"/>
                    <a:pt x="8849" y="4012"/>
                  </a:cubicBezTo>
                  <a:cubicBezTo>
                    <a:pt x="8401" y="3691"/>
                    <a:pt x="7892" y="3437"/>
                    <a:pt x="7383" y="3310"/>
                  </a:cubicBezTo>
                  <a:cubicBezTo>
                    <a:pt x="6813" y="3121"/>
                    <a:pt x="6237" y="3055"/>
                    <a:pt x="5667" y="3055"/>
                  </a:cubicBezTo>
                  <a:cubicBezTo>
                    <a:pt x="5285" y="3055"/>
                    <a:pt x="4837" y="2928"/>
                    <a:pt x="4522" y="2800"/>
                  </a:cubicBezTo>
                  <a:cubicBezTo>
                    <a:pt x="3946" y="2546"/>
                    <a:pt x="3503" y="2164"/>
                    <a:pt x="3183" y="1721"/>
                  </a:cubicBezTo>
                  <a:cubicBezTo>
                    <a:pt x="2994" y="1467"/>
                    <a:pt x="2867" y="1212"/>
                    <a:pt x="2801" y="891"/>
                  </a:cubicBezTo>
                  <a:cubicBezTo>
                    <a:pt x="2740" y="637"/>
                    <a:pt x="2673" y="321"/>
                    <a:pt x="26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-11444" y="456088"/>
              <a:ext cx="307336" cy="307336"/>
            </a:xfrm>
            <a:custGeom>
              <a:avLst/>
              <a:gdLst/>
              <a:ahLst/>
              <a:cxnLst/>
              <a:rect l="l" t="t" r="r" b="b"/>
              <a:pathLst>
                <a:path w="5667" h="5667" extrusionOk="0">
                  <a:moveTo>
                    <a:pt x="2994" y="1"/>
                  </a:moveTo>
                  <a:cubicBezTo>
                    <a:pt x="2994" y="449"/>
                    <a:pt x="2927" y="830"/>
                    <a:pt x="2800" y="1212"/>
                  </a:cubicBezTo>
                  <a:cubicBezTo>
                    <a:pt x="2546" y="1721"/>
                    <a:pt x="2164" y="2164"/>
                    <a:pt x="1655" y="2546"/>
                  </a:cubicBezTo>
                  <a:cubicBezTo>
                    <a:pt x="1466" y="2673"/>
                    <a:pt x="1212" y="2801"/>
                    <a:pt x="891" y="2928"/>
                  </a:cubicBezTo>
                  <a:cubicBezTo>
                    <a:pt x="636" y="2994"/>
                    <a:pt x="321" y="3055"/>
                    <a:pt x="0" y="3055"/>
                  </a:cubicBezTo>
                  <a:lnTo>
                    <a:pt x="0" y="5667"/>
                  </a:lnTo>
                  <a:cubicBezTo>
                    <a:pt x="764" y="5667"/>
                    <a:pt x="1527" y="5540"/>
                    <a:pt x="2230" y="5219"/>
                  </a:cubicBezTo>
                  <a:cubicBezTo>
                    <a:pt x="3182" y="4776"/>
                    <a:pt x="4073" y="4073"/>
                    <a:pt x="4709" y="3183"/>
                  </a:cubicBezTo>
                  <a:cubicBezTo>
                    <a:pt x="4964" y="2740"/>
                    <a:pt x="5219" y="2230"/>
                    <a:pt x="5412" y="1721"/>
                  </a:cubicBezTo>
                  <a:cubicBezTo>
                    <a:pt x="5539" y="1146"/>
                    <a:pt x="5667" y="576"/>
                    <a:pt x="56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2570967" y="-6008"/>
              <a:ext cx="693634" cy="345190"/>
            </a:xfrm>
            <a:custGeom>
              <a:avLst/>
              <a:gdLst/>
              <a:ahLst/>
              <a:cxnLst/>
              <a:rect l="l" t="t" r="r" b="b"/>
              <a:pathLst>
                <a:path w="12790" h="6365" extrusionOk="0">
                  <a:moveTo>
                    <a:pt x="1" y="1"/>
                  </a:moveTo>
                  <a:cubicBezTo>
                    <a:pt x="1" y="892"/>
                    <a:pt x="189" y="1716"/>
                    <a:pt x="510" y="2480"/>
                  </a:cubicBezTo>
                  <a:cubicBezTo>
                    <a:pt x="953" y="3626"/>
                    <a:pt x="1783" y="4583"/>
                    <a:pt x="2801" y="5280"/>
                  </a:cubicBezTo>
                  <a:cubicBezTo>
                    <a:pt x="3819" y="5983"/>
                    <a:pt x="5092" y="6365"/>
                    <a:pt x="6365" y="6365"/>
                  </a:cubicBezTo>
                  <a:cubicBezTo>
                    <a:pt x="7256" y="6365"/>
                    <a:pt x="8081" y="6171"/>
                    <a:pt x="8844" y="5855"/>
                  </a:cubicBezTo>
                  <a:cubicBezTo>
                    <a:pt x="9990" y="5407"/>
                    <a:pt x="11008" y="4583"/>
                    <a:pt x="11710" y="3564"/>
                  </a:cubicBezTo>
                  <a:cubicBezTo>
                    <a:pt x="12347" y="2546"/>
                    <a:pt x="12790" y="1273"/>
                    <a:pt x="12790" y="1"/>
                  </a:cubicBezTo>
                  <a:lnTo>
                    <a:pt x="10499" y="1"/>
                  </a:lnTo>
                  <a:cubicBezTo>
                    <a:pt x="10499" y="571"/>
                    <a:pt x="10372" y="1080"/>
                    <a:pt x="10183" y="1589"/>
                  </a:cubicBezTo>
                  <a:cubicBezTo>
                    <a:pt x="9862" y="2292"/>
                    <a:pt x="9353" y="2928"/>
                    <a:pt x="8656" y="3371"/>
                  </a:cubicBezTo>
                  <a:cubicBezTo>
                    <a:pt x="8019" y="3819"/>
                    <a:pt x="7256" y="4074"/>
                    <a:pt x="6365" y="4074"/>
                  </a:cubicBezTo>
                  <a:cubicBezTo>
                    <a:pt x="5789" y="4074"/>
                    <a:pt x="5280" y="3946"/>
                    <a:pt x="4771" y="3753"/>
                  </a:cubicBezTo>
                  <a:cubicBezTo>
                    <a:pt x="4074" y="3437"/>
                    <a:pt x="3437" y="2928"/>
                    <a:pt x="2989" y="2292"/>
                  </a:cubicBezTo>
                  <a:cubicBezTo>
                    <a:pt x="2546" y="1589"/>
                    <a:pt x="2292" y="825"/>
                    <a:pt x="2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" name="Google Shape;193;p4"/>
            <p:cNvGrpSpPr/>
            <p:nvPr/>
          </p:nvGrpSpPr>
          <p:grpSpPr>
            <a:xfrm rot="-5400000">
              <a:off x="9170533" y="1526206"/>
              <a:ext cx="1084270" cy="2095564"/>
              <a:chOff x="4128125" y="488675"/>
              <a:chExt cx="1462857" cy="2827259"/>
            </a:xfrm>
          </p:grpSpPr>
          <p:sp>
            <p:nvSpPr>
              <p:cNvPr id="194" name="Google Shape;194;p4"/>
              <p:cNvSpPr/>
              <p:nvPr/>
            </p:nvSpPr>
            <p:spPr>
              <a:xfrm>
                <a:off x="4128125" y="488675"/>
                <a:ext cx="1462857" cy="2827259"/>
              </a:xfrm>
              <a:custGeom>
                <a:avLst/>
                <a:gdLst/>
                <a:ahLst/>
                <a:cxnLst/>
                <a:rect l="l" t="t" r="r" b="b"/>
                <a:pathLst>
                  <a:path w="15081" h="29147" extrusionOk="0">
                    <a:moveTo>
                      <a:pt x="7571" y="0"/>
                    </a:moveTo>
                    <a:cubicBezTo>
                      <a:pt x="3437" y="0"/>
                      <a:pt x="0" y="3437"/>
                      <a:pt x="0" y="7571"/>
                    </a:cubicBezTo>
                    <a:lnTo>
                      <a:pt x="0" y="29147"/>
                    </a:lnTo>
                    <a:lnTo>
                      <a:pt x="61" y="29147"/>
                    </a:lnTo>
                    <a:lnTo>
                      <a:pt x="61" y="7571"/>
                    </a:lnTo>
                    <a:cubicBezTo>
                      <a:pt x="61" y="3437"/>
                      <a:pt x="3437" y="61"/>
                      <a:pt x="7571" y="61"/>
                    </a:cubicBezTo>
                    <a:cubicBezTo>
                      <a:pt x="11710" y="61"/>
                      <a:pt x="15019" y="3437"/>
                      <a:pt x="15019" y="7571"/>
                    </a:cubicBezTo>
                    <a:lnTo>
                      <a:pt x="15019" y="29147"/>
                    </a:lnTo>
                    <a:lnTo>
                      <a:pt x="15080" y="29147"/>
                    </a:lnTo>
                    <a:lnTo>
                      <a:pt x="15080" y="7571"/>
                    </a:lnTo>
                    <a:cubicBezTo>
                      <a:pt x="15080" y="3437"/>
                      <a:pt x="11710" y="0"/>
                      <a:pt x="7571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4239189" y="599739"/>
                <a:ext cx="1247032" cy="2716194"/>
              </a:xfrm>
              <a:custGeom>
                <a:avLst/>
                <a:gdLst/>
                <a:ahLst/>
                <a:cxnLst/>
                <a:rect l="l" t="t" r="r" b="b"/>
                <a:pathLst>
                  <a:path w="12856" h="28002" extrusionOk="0">
                    <a:moveTo>
                      <a:pt x="6426" y="1"/>
                    </a:moveTo>
                    <a:cubicBezTo>
                      <a:pt x="2862" y="1"/>
                      <a:pt x="1" y="2862"/>
                      <a:pt x="1" y="6426"/>
                    </a:cubicBezTo>
                    <a:lnTo>
                      <a:pt x="1" y="28002"/>
                    </a:lnTo>
                    <a:lnTo>
                      <a:pt x="62" y="28002"/>
                    </a:lnTo>
                    <a:lnTo>
                      <a:pt x="62" y="6426"/>
                    </a:lnTo>
                    <a:cubicBezTo>
                      <a:pt x="62" y="2928"/>
                      <a:pt x="2928" y="62"/>
                      <a:pt x="6426" y="62"/>
                    </a:cubicBezTo>
                    <a:cubicBezTo>
                      <a:pt x="9929" y="62"/>
                      <a:pt x="12790" y="2928"/>
                      <a:pt x="12790" y="6426"/>
                    </a:cubicBezTo>
                    <a:lnTo>
                      <a:pt x="12790" y="28002"/>
                    </a:lnTo>
                    <a:lnTo>
                      <a:pt x="12856" y="28002"/>
                    </a:lnTo>
                    <a:lnTo>
                      <a:pt x="12856" y="6426"/>
                    </a:lnTo>
                    <a:cubicBezTo>
                      <a:pt x="12856" y="2862"/>
                      <a:pt x="9990" y="1"/>
                      <a:pt x="642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4343947" y="704400"/>
                <a:ext cx="1037124" cy="2611531"/>
              </a:xfrm>
              <a:custGeom>
                <a:avLst/>
                <a:gdLst/>
                <a:ahLst/>
                <a:cxnLst/>
                <a:rect l="l" t="t" r="r" b="b"/>
                <a:pathLst>
                  <a:path w="10692" h="26923" extrusionOk="0">
                    <a:moveTo>
                      <a:pt x="5346" y="1"/>
                    </a:moveTo>
                    <a:cubicBezTo>
                      <a:pt x="2418" y="1"/>
                      <a:pt x="0" y="2419"/>
                      <a:pt x="0" y="5347"/>
                    </a:cubicBezTo>
                    <a:lnTo>
                      <a:pt x="0" y="26923"/>
                    </a:lnTo>
                    <a:lnTo>
                      <a:pt x="66" y="26923"/>
                    </a:lnTo>
                    <a:lnTo>
                      <a:pt x="66" y="5347"/>
                    </a:lnTo>
                    <a:cubicBezTo>
                      <a:pt x="66" y="2419"/>
                      <a:pt x="2418" y="67"/>
                      <a:pt x="5346" y="67"/>
                    </a:cubicBezTo>
                    <a:cubicBezTo>
                      <a:pt x="8273" y="67"/>
                      <a:pt x="10630" y="2419"/>
                      <a:pt x="10630" y="5347"/>
                    </a:cubicBezTo>
                    <a:lnTo>
                      <a:pt x="10630" y="26923"/>
                    </a:lnTo>
                    <a:lnTo>
                      <a:pt x="10691" y="26923"/>
                    </a:lnTo>
                    <a:lnTo>
                      <a:pt x="10691" y="5347"/>
                    </a:lnTo>
                    <a:cubicBezTo>
                      <a:pt x="10691" y="2419"/>
                      <a:pt x="8273" y="1"/>
                      <a:pt x="534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>
                <a:off x="4449094" y="809644"/>
                <a:ext cx="827313" cy="2506286"/>
              </a:xfrm>
              <a:custGeom>
                <a:avLst/>
                <a:gdLst/>
                <a:ahLst/>
                <a:cxnLst/>
                <a:rect l="l" t="t" r="r" b="b"/>
                <a:pathLst>
                  <a:path w="8529" h="25838" extrusionOk="0">
                    <a:moveTo>
                      <a:pt x="4262" y="0"/>
                    </a:moveTo>
                    <a:cubicBezTo>
                      <a:pt x="1910" y="0"/>
                      <a:pt x="1" y="1909"/>
                      <a:pt x="1" y="4262"/>
                    </a:cubicBezTo>
                    <a:lnTo>
                      <a:pt x="1" y="25838"/>
                    </a:lnTo>
                    <a:lnTo>
                      <a:pt x="62" y="25838"/>
                    </a:lnTo>
                    <a:lnTo>
                      <a:pt x="62" y="4262"/>
                    </a:lnTo>
                    <a:cubicBezTo>
                      <a:pt x="62" y="1971"/>
                      <a:pt x="1971" y="61"/>
                      <a:pt x="4262" y="61"/>
                    </a:cubicBezTo>
                    <a:cubicBezTo>
                      <a:pt x="6553" y="61"/>
                      <a:pt x="8462" y="1971"/>
                      <a:pt x="8462" y="4262"/>
                    </a:cubicBezTo>
                    <a:lnTo>
                      <a:pt x="8462" y="25838"/>
                    </a:lnTo>
                    <a:lnTo>
                      <a:pt x="8528" y="25838"/>
                    </a:lnTo>
                    <a:lnTo>
                      <a:pt x="8528" y="4262"/>
                    </a:lnTo>
                    <a:cubicBezTo>
                      <a:pt x="8528" y="1909"/>
                      <a:pt x="6619" y="0"/>
                      <a:pt x="4262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>
                <a:off x="4553756" y="914306"/>
                <a:ext cx="617405" cy="2401623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4759" extrusionOk="0">
                    <a:moveTo>
                      <a:pt x="3183" y="1"/>
                    </a:moveTo>
                    <a:cubicBezTo>
                      <a:pt x="1467" y="1"/>
                      <a:pt x="1" y="1401"/>
                      <a:pt x="1" y="3183"/>
                    </a:cubicBezTo>
                    <a:lnTo>
                      <a:pt x="1" y="24759"/>
                    </a:lnTo>
                    <a:lnTo>
                      <a:pt x="67" y="24759"/>
                    </a:lnTo>
                    <a:lnTo>
                      <a:pt x="67" y="3183"/>
                    </a:lnTo>
                    <a:cubicBezTo>
                      <a:pt x="67" y="1467"/>
                      <a:pt x="1467" y="67"/>
                      <a:pt x="3183" y="67"/>
                    </a:cubicBezTo>
                    <a:cubicBezTo>
                      <a:pt x="4904" y="67"/>
                      <a:pt x="6304" y="1467"/>
                      <a:pt x="6304" y="3183"/>
                    </a:cubicBezTo>
                    <a:lnTo>
                      <a:pt x="6304" y="24759"/>
                    </a:lnTo>
                    <a:lnTo>
                      <a:pt x="6365" y="24759"/>
                    </a:lnTo>
                    <a:lnTo>
                      <a:pt x="6365" y="3183"/>
                    </a:lnTo>
                    <a:cubicBezTo>
                      <a:pt x="6365" y="1401"/>
                      <a:pt x="4904" y="1"/>
                      <a:pt x="3183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9" name="Google Shape;199;p4"/>
            <p:cNvSpPr/>
            <p:nvPr/>
          </p:nvSpPr>
          <p:spPr>
            <a:xfrm>
              <a:off x="265344" y="4467636"/>
              <a:ext cx="118109" cy="118135"/>
            </a:xfrm>
            <a:custGeom>
              <a:avLst/>
              <a:gdLst/>
              <a:ahLst/>
              <a:cxnLst/>
              <a:rect l="l" t="t" r="r" b="b"/>
              <a:pathLst>
                <a:path w="22845" h="22850" extrusionOk="0">
                  <a:moveTo>
                    <a:pt x="11389" y="5092"/>
                  </a:moveTo>
                  <a:cubicBezTo>
                    <a:pt x="14892" y="5092"/>
                    <a:pt x="17753" y="7892"/>
                    <a:pt x="17753" y="11395"/>
                  </a:cubicBezTo>
                  <a:cubicBezTo>
                    <a:pt x="17753" y="14892"/>
                    <a:pt x="14892" y="17692"/>
                    <a:pt x="11389" y="17692"/>
                  </a:cubicBezTo>
                  <a:cubicBezTo>
                    <a:pt x="7892" y="17692"/>
                    <a:pt x="5092" y="14892"/>
                    <a:pt x="5092" y="11395"/>
                  </a:cubicBezTo>
                  <a:cubicBezTo>
                    <a:pt x="5092" y="7892"/>
                    <a:pt x="7892" y="5092"/>
                    <a:pt x="11389" y="5092"/>
                  </a:cubicBezTo>
                  <a:close/>
                  <a:moveTo>
                    <a:pt x="11389" y="1"/>
                  </a:moveTo>
                  <a:cubicBezTo>
                    <a:pt x="5092" y="1"/>
                    <a:pt x="1" y="5092"/>
                    <a:pt x="1" y="11395"/>
                  </a:cubicBezTo>
                  <a:cubicBezTo>
                    <a:pt x="1" y="17692"/>
                    <a:pt x="5092" y="22850"/>
                    <a:pt x="11389" y="22850"/>
                  </a:cubicBezTo>
                  <a:cubicBezTo>
                    <a:pt x="17692" y="22850"/>
                    <a:pt x="22845" y="17692"/>
                    <a:pt x="22845" y="11395"/>
                  </a:cubicBezTo>
                  <a:cubicBezTo>
                    <a:pt x="22845" y="5092"/>
                    <a:pt x="17692" y="1"/>
                    <a:pt x="11389" y="1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77040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34" name="Google Shape;234;p6"/>
          <p:cNvGrpSpPr/>
          <p:nvPr/>
        </p:nvGrpSpPr>
        <p:grpSpPr>
          <a:xfrm>
            <a:off x="227514" y="-11464"/>
            <a:ext cx="8916478" cy="4942918"/>
            <a:chOff x="227514" y="-11464"/>
            <a:chExt cx="8916478" cy="4942918"/>
          </a:xfrm>
        </p:grpSpPr>
        <p:sp>
          <p:nvSpPr>
            <p:cNvPr id="235" name="Google Shape;235;p6"/>
            <p:cNvSpPr/>
            <p:nvPr/>
          </p:nvSpPr>
          <p:spPr>
            <a:xfrm rot="10800000" flipH="1">
              <a:off x="8084417" y="-11464"/>
              <a:ext cx="1059575" cy="1059575"/>
            </a:xfrm>
            <a:custGeom>
              <a:avLst/>
              <a:gdLst/>
              <a:ahLst/>
              <a:cxnLst/>
              <a:rect l="l" t="t" r="r" b="b"/>
              <a:pathLst>
                <a:path w="16293" h="16293" extrusionOk="0">
                  <a:moveTo>
                    <a:pt x="16292" y="1"/>
                  </a:moveTo>
                  <a:lnTo>
                    <a:pt x="1" y="16292"/>
                  </a:lnTo>
                  <a:lnTo>
                    <a:pt x="16292" y="16292"/>
                  </a:lnTo>
                  <a:lnTo>
                    <a:pt x="162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 rot="10800000">
              <a:off x="289530" y="867582"/>
              <a:ext cx="107945" cy="107913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831" y="0"/>
                  </a:moveTo>
                  <a:lnTo>
                    <a:pt x="1" y="825"/>
                  </a:lnTo>
                  <a:lnTo>
                    <a:pt x="892" y="1716"/>
                  </a:lnTo>
                  <a:lnTo>
                    <a:pt x="1" y="2673"/>
                  </a:lnTo>
                  <a:lnTo>
                    <a:pt x="831" y="3437"/>
                  </a:lnTo>
                  <a:lnTo>
                    <a:pt x="1722" y="2546"/>
                  </a:lnTo>
                  <a:lnTo>
                    <a:pt x="2674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74" y="0"/>
                  </a:lnTo>
                  <a:lnTo>
                    <a:pt x="1722" y="89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 rot="10800000">
              <a:off x="8735325" y="985169"/>
              <a:ext cx="107913" cy="107913"/>
            </a:xfrm>
            <a:custGeom>
              <a:avLst/>
              <a:gdLst/>
              <a:ahLst/>
              <a:cxnLst/>
              <a:rect l="l" t="t" r="r" b="b"/>
              <a:pathLst>
                <a:path w="3437" h="3437" extrusionOk="0">
                  <a:moveTo>
                    <a:pt x="825" y="0"/>
                  </a:moveTo>
                  <a:lnTo>
                    <a:pt x="0" y="825"/>
                  </a:lnTo>
                  <a:lnTo>
                    <a:pt x="891" y="1716"/>
                  </a:lnTo>
                  <a:lnTo>
                    <a:pt x="0" y="2673"/>
                  </a:lnTo>
                  <a:lnTo>
                    <a:pt x="825" y="3437"/>
                  </a:lnTo>
                  <a:lnTo>
                    <a:pt x="1716" y="2546"/>
                  </a:lnTo>
                  <a:lnTo>
                    <a:pt x="2673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73" y="0"/>
                  </a:lnTo>
                  <a:lnTo>
                    <a:pt x="1716" y="891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 rot="10800000">
              <a:off x="8722608" y="3644282"/>
              <a:ext cx="107945" cy="107913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831" y="0"/>
                  </a:moveTo>
                  <a:lnTo>
                    <a:pt x="1" y="825"/>
                  </a:lnTo>
                  <a:lnTo>
                    <a:pt x="892" y="1716"/>
                  </a:lnTo>
                  <a:lnTo>
                    <a:pt x="1" y="2673"/>
                  </a:lnTo>
                  <a:lnTo>
                    <a:pt x="831" y="3437"/>
                  </a:lnTo>
                  <a:lnTo>
                    <a:pt x="1721" y="2546"/>
                  </a:lnTo>
                  <a:lnTo>
                    <a:pt x="2612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12" y="0"/>
                  </a:lnTo>
                  <a:lnTo>
                    <a:pt x="1721" y="89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 rot="10800000">
              <a:off x="250302" y="4745002"/>
              <a:ext cx="186397" cy="186451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3437" y="1"/>
                  </a:moveTo>
                  <a:cubicBezTo>
                    <a:pt x="1528" y="1"/>
                    <a:pt x="0" y="1528"/>
                    <a:pt x="0" y="3437"/>
                  </a:cubicBezTo>
                  <a:cubicBezTo>
                    <a:pt x="1909" y="3437"/>
                    <a:pt x="3437" y="1910"/>
                    <a:pt x="3437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 rot="10800000">
              <a:off x="8683356" y="4047048"/>
              <a:ext cx="186451" cy="186397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3437" y="0"/>
                  </a:moveTo>
                  <a:cubicBezTo>
                    <a:pt x="1528" y="0"/>
                    <a:pt x="1" y="1528"/>
                    <a:pt x="1" y="3437"/>
                  </a:cubicBezTo>
                  <a:cubicBezTo>
                    <a:pt x="1910" y="3437"/>
                    <a:pt x="3437" y="1910"/>
                    <a:pt x="3437" y="0"/>
                  </a:cubicBez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227514" y="2370792"/>
              <a:ext cx="107913" cy="107913"/>
            </a:xfrm>
            <a:custGeom>
              <a:avLst/>
              <a:gdLst/>
              <a:ahLst/>
              <a:cxnLst/>
              <a:rect l="l" t="t" r="r" b="b"/>
              <a:pathLst>
                <a:path w="3437" h="3437" extrusionOk="0">
                  <a:moveTo>
                    <a:pt x="825" y="0"/>
                  </a:moveTo>
                  <a:lnTo>
                    <a:pt x="0" y="825"/>
                  </a:lnTo>
                  <a:lnTo>
                    <a:pt x="891" y="1716"/>
                  </a:lnTo>
                  <a:lnTo>
                    <a:pt x="0" y="2673"/>
                  </a:lnTo>
                  <a:lnTo>
                    <a:pt x="825" y="3437"/>
                  </a:lnTo>
                  <a:lnTo>
                    <a:pt x="1716" y="2546"/>
                  </a:lnTo>
                  <a:lnTo>
                    <a:pt x="2673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73" y="0"/>
                  </a:lnTo>
                  <a:lnTo>
                    <a:pt x="1716" y="891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5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"/>
          <p:cNvSpPr txBox="1">
            <a:spLocks noGrp="1"/>
          </p:cNvSpPr>
          <p:nvPr>
            <p:ph type="title" hasCustomPrompt="1"/>
          </p:nvPr>
        </p:nvSpPr>
        <p:spPr>
          <a:xfrm>
            <a:off x="1019423" y="3364275"/>
            <a:ext cx="626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0" name="Google Shape;350;p13"/>
          <p:cNvSpPr txBox="1">
            <a:spLocks noGrp="1"/>
          </p:cNvSpPr>
          <p:nvPr>
            <p:ph type="title" idx="2" hasCustomPrompt="1"/>
          </p:nvPr>
        </p:nvSpPr>
        <p:spPr>
          <a:xfrm>
            <a:off x="4916223" y="3364275"/>
            <a:ext cx="626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1" name="Google Shape;351;p13"/>
          <p:cNvSpPr txBox="1">
            <a:spLocks noGrp="1"/>
          </p:cNvSpPr>
          <p:nvPr>
            <p:ph type="title" idx="3" hasCustomPrompt="1"/>
          </p:nvPr>
        </p:nvSpPr>
        <p:spPr>
          <a:xfrm>
            <a:off x="4916223" y="1830048"/>
            <a:ext cx="626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2" name="Google Shape;352;p13"/>
          <p:cNvSpPr txBox="1">
            <a:spLocks noGrp="1"/>
          </p:cNvSpPr>
          <p:nvPr>
            <p:ph type="title" idx="4" hasCustomPrompt="1"/>
          </p:nvPr>
        </p:nvSpPr>
        <p:spPr>
          <a:xfrm>
            <a:off x="1019423" y="1830048"/>
            <a:ext cx="626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3" name="Google Shape;353;p13"/>
          <p:cNvSpPr txBox="1">
            <a:spLocks noGrp="1"/>
          </p:cNvSpPr>
          <p:nvPr>
            <p:ph type="subTitle" idx="1"/>
          </p:nvPr>
        </p:nvSpPr>
        <p:spPr>
          <a:xfrm>
            <a:off x="1793447" y="2165002"/>
            <a:ext cx="2461500" cy="36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13"/>
          <p:cNvSpPr txBox="1">
            <a:spLocks noGrp="1"/>
          </p:cNvSpPr>
          <p:nvPr>
            <p:ph type="subTitle" idx="5"/>
          </p:nvPr>
        </p:nvSpPr>
        <p:spPr>
          <a:xfrm>
            <a:off x="1789751" y="3298602"/>
            <a:ext cx="2461500" cy="27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800">
                <a:solidFill>
                  <a:schemeClr val="dk2"/>
                </a:solidFill>
                <a:latin typeface="Patua One"/>
                <a:ea typeface="Patua One"/>
                <a:cs typeface="Patua One"/>
                <a:sym typeface="Patu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3"/>
          <p:cNvSpPr txBox="1">
            <a:spLocks noGrp="1"/>
          </p:cNvSpPr>
          <p:nvPr>
            <p:ph type="subTitle" idx="6"/>
          </p:nvPr>
        </p:nvSpPr>
        <p:spPr>
          <a:xfrm>
            <a:off x="5700472" y="3298602"/>
            <a:ext cx="2461500" cy="27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800">
                <a:solidFill>
                  <a:schemeClr val="dk2"/>
                </a:solidFill>
                <a:latin typeface="Patua One"/>
                <a:ea typeface="Patua One"/>
                <a:cs typeface="Patua One"/>
                <a:sym typeface="Patu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3"/>
          <p:cNvSpPr txBox="1">
            <a:spLocks noGrp="1"/>
          </p:cNvSpPr>
          <p:nvPr>
            <p:ph type="subTitle" idx="7"/>
          </p:nvPr>
        </p:nvSpPr>
        <p:spPr>
          <a:xfrm>
            <a:off x="1791822" y="1809727"/>
            <a:ext cx="2461500" cy="27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800">
                <a:solidFill>
                  <a:schemeClr val="dk2"/>
                </a:solidFill>
                <a:latin typeface="Patua One"/>
                <a:ea typeface="Patua One"/>
                <a:cs typeface="Patua One"/>
                <a:sym typeface="Patu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3"/>
          <p:cNvSpPr txBox="1">
            <a:spLocks noGrp="1"/>
          </p:cNvSpPr>
          <p:nvPr>
            <p:ph type="subTitle" idx="8"/>
          </p:nvPr>
        </p:nvSpPr>
        <p:spPr>
          <a:xfrm>
            <a:off x="5699072" y="1809727"/>
            <a:ext cx="2461500" cy="27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800">
                <a:solidFill>
                  <a:schemeClr val="dk2"/>
                </a:solidFill>
                <a:latin typeface="Patua One"/>
                <a:ea typeface="Patua One"/>
                <a:cs typeface="Patua One"/>
                <a:sym typeface="Patu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3"/>
          <p:cNvSpPr txBox="1">
            <a:spLocks noGrp="1"/>
          </p:cNvSpPr>
          <p:nvPr>
            <p:ph type="subTitle" idx="9"/>
          </p:nvPr>
        </p:nvSpPr>
        <p:spPr>
          <a:xfrm>
            <a:off x="1789751" y="3650952"/>
            <a:ext cx="2461500" cy="36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13"/>
          </p:nvPr>
        </p:nvSpPr>
        <p:spPr>
          <a:xfrm>
            <a:off x="5700472" y="2165102"/>
            <a:ext cx="2461500" cy="36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subTitle" idx="14"/>
          </p:nvPr>
        </p:nvSpPr>
        <p:spPr>
          <a:xfrm>
            <a:off x="5700472" y="3650952"/>
            <a:ext cx="2461500" cy="36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ctrTitle" idx="15"/>
          </p:nvPr>
        </p:nvSpPr>
        <p:spPr>
          <a:xfrm>
            <a:off x="720000" y="540000"/>
            <a:ext cx="77040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62" name="Google Shape;362;p13"/>
          <p:cNvGrpSpPr/>
          <p:nvPr/>
        </p:nvGrpSpPr>
        <p:grpSpPr>
          <a:xfrm>
            <a:off x="-23" y="7"/>
            <a:ext cx="9931509" cy="7087243"/>
            <a:chOff x="-23" y="7"/>
            <a:chExt cx="9931509" cy="7087243"/>
          </a:xfrm>
        </p:grpSpPr>
        <p:sp>
          <p:nvSpPr>
            <p:cNvPr id="363" name="Google Shape;363;p13"/>
            <p:cNvSpPr/>
            <p:nvPr/>
          </p:nvSpPr>
          <p:spPr>
            <a:xfrm rot="-5400000">
              <a:off x="0" y="4244150"/>
              <a:ext cx="899296" cy="899296"/>
            </a:xfrm>
            <a:custGeom>
              <a:avLst/>
              <a:gdLst/>
              <a:ahLst/>
              <a:cxnLst/>
              <a:rect l="l" t="t" r="r" b="b"/>
              <a:pathLst>
                <a:path w="5667" h="5667" extrusionOk="0">
                  <a:moveTo>
                    <a:pt x="2994" y="1"/>
                  </a:moveTo>
                  <a:cubicBezTo>
                    <a:pt x="2994" y="449"/>
                    <a:pt x="2927" y="830"/>
                    <a:pt x="2800" y="1212"/>
                  </a:cubicBezTo>
                  <a:cubicBezTo>
                    <a:pt x="2546" y="1721"/>
                    <a:pt x="2164" y="2164"/>
                    <a:pt x="1655" y="2546"/>
                  </a:cubicBezTo>
                  <a:cubicBezTo>
                    <a:pt x="1466" y="2673"/>
                    <a:pt x="1212" y="2801"/>
                    <a:pt x="891" y="2928"/>
                  </a:cubicBezTo>
                  <a:cubicBezTo>
                    <a:pt x="636" y="2994"/>
                    <a:pt x="321" y="3055"/>
                    <a:pt x="0" y="3055"/>
                  </a:cubicBezTo>
                  <a:lnTo>
                    <a:pt x="0" y="5667"/>
                  </a:lnTo>
                  <a:cubicBezTo>
                    <a:pt x="764" y="5667"/>
                    <a:pt x="1527" y="5540"/>
                    <a:pt x="2230" y="5219"/>
                  </a:cubicBezTo>
                  <a:cubicBezTo>
                    <a:pt x="3182" y="4776"/>
                    <a:pt x="4073" y="4073"/>
                    <a:pt x="4709" y="3183"/>
                  </a:cubicBezTo>
                  <a:cubicBezTo>
                    <a:pt x="4964" y="2740"/>
                    <a:pt x="5219" y="2230"/>
                    <a:pt x="5412" y="1721"/>
                  </a:cubicBezTo>
                  <a:cubicBezTo>
                    <a:pt x="5539" y="1146"/>
                    <a:pt x="5667" y="576"/>
                    <a:pt x="5667" y="1"/>
                  </a:cubicBezTo>
                  <a:close/>
                </a:path>
              </a:pathLst>
            </a:custGeom>
            <a:solidFill>
              <a:srgbClr val="FF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4" name="Google Shape;364;p13"/>
            <p:cNvGrpSpPr/>
            <p:nvPr/>
          </p:nvGrpSpPr>
          <p:grpSpPr>
            <a:xfrm>
              <a:off x="8166110" y="3675313"/>
              <a:ext cx="1765376" cy="3411936"/>
              <a:chOff x="4128125" y="488675"/>
              <a:chExt cx="1462857" cy="2827259"/>
            </a:xfrm>
          </p:grpSpPr>
          <p:sp>
            <p:nvSpPr>
              <p:cNvPr id="365" name="Google Shape;365;p13"/>
              <p:cNvSpPr/>
              <p:nvPr/>
            </p:nvSpPr>
            <p:spPr>
              <a:xfrm>
                <a:off x="4128125" y="488675"/>
                <a:ext cx="1462857" cy="2827259"/>
              </a:xfrm>
              <a:custGeom>
                <a:avLst/>
                <a:gdLst/>
                <a:ahLst/>
                <a:cxnLst/>
                <a:rect l="l" t="t" r="r" b="b"/>
                <a:pathLst>
                  <a:path w="15081" h="29147" extrusionOk="0">
                    <a:moveTo>
                      <a:pt x="7571" y="0"/>
                    </a:moveTo>
                    <a:cubicBezTo>
                      <a:pt x="3437" y="0"/>
                      <a:pt x="0" y="3437"/>
                      <a:pt x="0" y="7571"/>
                    </a:cubicBezTo>
                    <a:lnTo>
                      <a:pt x="0" y="29147"/>
                    </a:lnTo>
                    <a:lnTo>
                      <a:pt x="61" y="29147"/>
                    </a:lnTo>
                    <a:lnTo>
                      <a:pt x="61" y="7571"/>
                    </a:lnTo>
                    <a:cubicBezTo>
                      <a:pt x="61" y="3437"/>
                      <a:pt x="3437" y="61"/>
                      <a:pt x="7571" y="61"/>
                    </a:cubicBezTo>
                    <a:cubicBezTo>
                      <a:pt x="11710" y="61"/>
                      <a:pt x="15019" y="3437"/>
                      <a:pt x="15019" y="7571"/>
                    </a:cubicBezTo>
                    <a:lnTo>
                      <a:pt x="15019" y="29147"/>
                    </a:lnTo>
                    <a:lnTo>
                      <a:pt x="15080" y="29147"/>
                    </a:lnTo>
                    <a:lnTo>
                      <a:pt x="15080" y="7571"/>
                    </a:lnTo>
                    <a:cubicBezTo>
                      <a:pt x="15080" y="3437"/>
                      <a:pt x="11710" y="0"/>
                      <a:pt x="7571" y="0"/>
                    </a:cubicBezTo>
                    <a:close/>
                  </a:path>
                </a:pathLst>
              </a:custGeom>
              <a:solidFill>
                <a:srgbClr val="378E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3"/>
              <p:cNvSpPr/>
              <p:nvPr/>
            </p:nvSpPr>
            <p:spPr>
              <a:xfrm>
                <a:off x="4239189" y="599739"/>
                <a:ext cx="1247032" cy="2716194"/>
              </a:xfrm>
              <a:custGeom>
                <a:avLst/>
                <a:gdLst/>
                <a:ahLst/>
                <a:cxnLst/>
                <a:rect l="l" t="t" r="r" b="b"/>
                <a:pathLst>
                  <a:path w="12856" h="28002" extrusionOk="0">
                    <a:moveTo>
                      <a:pt x="6426" y="1"/>
                    </a:moveTo>
                    <a:cubicBezTo>
                      <a:pt x="2862" y="1"/>
                      <a:pt x="1" y="2862"/>
                      <a:pt x="1" y="6426"/>
                    </a:cubicBezTo>
                    <a:lnTo>
                      <a:pt x="1" y="28002"/>
                    </a:lnTo>
                    <a:lnTo>
                      <a:pt x="62" y="28002"/>
                    </a:lnTo>
                    <a:lnTo>
                      <a:pt x="62" y="6426"/>
                    </a:lnTo>
                    <a:cubicBezTo>
                      <a:pt x="62" y="2928"/>
                      <a:pt x="2928" y="62"/>
                      <a:pt x="6426" y="62"/>
                    </a:cubicBezTo>
                    <a:cubicBezTo>
                      <a:pt x="9929" y="62"/>
                      <a:pt x="12790" y="2928"/>
                      <a:pt x="12790" y="6426"/>
                    </a:cubicBezTo>
                    <a:lnTo>
                      <a:pt x="12790" y="28002"/>
                    </a:lnTo>
                    <a:lnTo>
                      <a:pt x="12856" y="28002"/>
                    </a:lnTo>
                    <a:lnTo>
                      <a:pt x="12856" y="6426"/>
                    </a:lnTo>
                    <a:cubicBezTo>
                      <a:pt x="12856" y="2862"/>
                      <a:pt x="9990" y="1"/>
                      <a:pt x="6426" y="1"/>
                    </a:cubicBezTo>
                    <a:close/>
                  </a:path>
                </a:pathLst>
              </a:custGeom>
              <a:solidFill>
                <a:srgbClr val="378E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3"/>
              <p:cNvSpPr/>
              <p:nvPr/>
            </p:nvSpPr>
            <p:spPr>
              <a:xfrm>
                <a:off x="4343947" y="704400"/>
                <a:ext cx="1037124" cy="2611531"/>
              </a:xfrm>
              <a:custGeom>
                <a:avLst/>
                <a:gdLst/>
                <a:ahLst/>
                <a:cxnLst/>
                <a:rect l="l" t="t" r="r" b="b"/>
                <a:pathLst>
                  <a:path w="10692" h="26923" extrusionOk="0">
                    <a:moveTo>
                      <a:pt x="5346" y="1"/>
                    </a:moveTo>
                    <a:cubicBezTo>
                      <a:pt x="2418" y="1"/>
                      <a:pt x="0" y="2419"/>
                      <a:pt x="0" y="5347"/>
                    </a:cubicBezTo>
                    <a:lnTo>
                      <a:pt x="0" y="26923"/>
                    </a:lnTo>
                    <a:lnTo>
                      <a:pt x="66" y="26923"/>
                    </a:lnTo>
                    <a:lnTo>
                      <a:pt x="66" y="5347"/>
                    </a:lnTo>
                    <a:cubicBezTo>
                      <a:pt x="66" y="2419"/>
                      <a:pt x="2418" y="67"/>
                      <a:pt x="5346" y="67"/>
                    </a:cubicBezTo>
                    <a:cubicBezTo>
                      <a:pt x="8273" y="67"/>
                      <a:pt x="10630" y="2419"/>
                      <a:pt x="10630" y="5347"/>
                    </a:cubicBezTo>
                    <a:lnTo>
                      <a:pt x="10630" y="26923"/>
                    </a:lnTo>
                    <a:lnTo>
                      <a:pt x="10691" y="26923"/>
                    </a:lnTo>
                    <a:lnTo>
                      <a:pt x="10691" y="5347"/>
                    </a:lnTo>
                    <a:cubicBezTo>
                      <a:pt x="10691" y="2419"/>
                      <a:pt x="8273" y="1"/>
                      <a:pt x="5346" y="1"/>
                    </a:cubicBezTo>
                    <a:close/>
                  </a:path>
                </a:pathLst>
              </a:custGeom>
              <a:solidFill>
                <a:srgbClr val="378E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3"/>
              <p:cNvSpPr/>
              <p:nvPr/>
            </p:nvSpPr>
            <p:spPr>
              <a:xfrm>
                <a:off x="4449094" y="809644"/>
                <a:ext cx="827313" cy="2506286"/>
              </a:xfrm>
              <a:custGeom>
                <a:avLst/>
                <a:gdLst/>
                <a:ahLst/>
                <a:cxnLst/>
                <a:rect l="l" t="t" r="r" b="b"/>
                <a:pathLst>
                  <a:path w="8529" h="25838" extrusionOk="0">
                    <a:moveTo>
                      <a:pt x="4262" y="0"/>
                    </a:moveTo>
                    <a:cubicBezTo>
                      <a:pt x="1910" y="0"/>
                      <a:pt x="1" y="1909"/>
                      <a:pt x="1" y="4262"/>
                    </a:cubicBezTo>
                    <a:lnTo>
                      <a:pt x="1" y="25838"/>
                    </a:lnTo>
                    <a:lnTo>
                      <a:pt x="62" y="25838"/>
                    </a:lnTo>
                    <a:lnTo>
                      <a:pt x="62" y="4262"/>
                    </a:lnTo>
                    <a:cubicBezTo>
                      <a:pt x="62" y="1971"/>
                      <a:pt x="1971" y="61"/>
                      <a:pt x="4262" y="61"/>
                    </a:cubicBezTo>
                    <a:cubicBezTo>
                      <a:pt x="6553" y="61"/>
                      <a:pt x="8462" y="1971"/>
                      <a:pt x="8462" y="4262"/>
                    </a:cubicBezTo>
                    <a:lnTo>
                      <a:pt x="8462" y="25838"/>
                    </a:lnTo>
                    <a:lnTo>
                      <a:pt x="8528" y="25838"/>
                    </a:lnTo>
                    <a:lnTo>
                      <a:pt x="8528" y="4262"/>
                    </a:lnTo>
                    <a:cubicBezTo>
                      <a:pt x="8528" y="1909"/>
                      <a:pt x="6619" y="0"/>
                      <a:pt x="4262" y="0"/>
                    </a:cubicBezTo>
                    <a:close/>
                  </a:path>
                </a:pathLst>
              </a:custGeom>
              <a:solidFill>
                <a:srgbClr val="378E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3"/>
              <p:cNvSpPr/>
              <p:nvPr/>
            </p:nvSpPr>
            <p:spPr>
              <a:xfrm>
                <a:off x="4553756" y="914306"/>
                <a:ext cx="617405" cy="2401623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4759" extrusionOk="0">
                    <a:moveTo>
                      <a:pt x="3183" y="1"/>
                    </a:moveTo>
                    <a:cubicBezTo>
                      <a:pt x="1467" y="1"/>
                      <a:pt x="1" y="1401"/>
                      <a:pt x="1" y="3183"/>
                    </a:cubicBezTo>
                    <a:lnTo>
                      <a:pt x="1" y="24759"/>
                    </a:lnTo>
                    <a:lnTo>
                      <a:pt x="67" y="24759"/>
                    </a:lnTo>
                    <a:lnTo>
                      <a:pt x="67" y="3183"/>
                    </a:lnTo>
                    <a:cubicBezTo>
                      <a:pt x="67" y="1467"/>
                      <a:pt x="1467" y="67"/>
                      <a:pt x="3183" y="67"/>
                    </a:cubicBezTo>
                    <a:cubicBezTo>
                      <a:pt x="4904" y="67"/>
                      <a:pt x="6304" y="1467"/>
                      <a:pt x="6304" y="3183"/>
                    </a:cubicBezTo>
                    <a:lnTo>
                      <a:pt x="6304" y="24759"/>
                    </a:lnTo>
                    <a:lnTo>
                      <a:pt x="6365" y="24759"/>
                    </a:lnTo>
                    <a:lnTo>
                      <a:pt x="6365" y="3183"/>
                    </a:lnTo>
                    <a:cubicBezTo>
                      <a:pt x="6365" y="1401"/>
                      <a:pt x="4904" y="1"/>
                      <a:pt x="3183" y="1"/>
                    </a:cubicBezTo>
                    <a:close/>
                  </a:path>
                </a:pathLst>
              </a:custGeom>
              <a:solidFill>
                <a:srgbClr val="378E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0" name="Google Shape;370;p13"/>
            <p:cNvGrpSpPr/>
            <p:nvPr/>
          </p:nvGrpSpPr>
          <p:grpSpPr>
            <a:xfrm rot="10800000">
              <a:off x="-23" y="7"/>
              <a:ext cx="1754847" cy="1059582"/>
              <a:chOff x="7399994" y="4094158"/>
              <a:chExt cx="1754847" cy="1059582"/>
            </a:xfrm>
          </p:grpSpPr>
          <p:sp>
            <p:nvSpPr>
              <p:cNvPr id="371" name="Google Shape;371;p13"/>
              <p:cNvSpPr/>
              <p:nvPr/>
            </p:nvSpPr>
            <p:spPr>
              <a:xfrm>
                <a:off x="8095266" y="4094158"/>
                <a:ext cx="1059575" cy="1059575"/>
              </a:xfrm>
              <a:custGeom>
                <a:avLst/>
                <a:gdLst/>
                <a:ahLst/>
                <a:cxnLst/>
                <a:rect l="l" t="t" r="r" b="b"/>
                <a:pathLst>
                  <a:path w="16293" h="16293" extrusionOk="0">
                    <a:moveTo>
                      <a:pt x="16292" y="1"/>
                    </a:moveTo>
                    <a:lnTo>
                      <a:pt x="1" y="16292"/>
                    </a:lnTo>
                    <a:lnTo>
                      <a:pt x="16292" y="16292"/>
                    </a:lnTo>
                    <a:lnTo>
                      <a:pt x="16292" y="1"/>
                    </a:lnTo>
                    <a:close/>
                  </a:path>
                </a:pathLst>
              </a:custGeom>
              <a:solidFill>
                <a:srgbClr val="252C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3"/>
              <p:cNvSpPr/>
              <p:nvPr/>
            </p:nvSpPr>
            <p:spPr>
              <a:xfrm>
                <a:off x="7399994" y="4474931"/>
                <a:ext cx="1361846" cy="678809"/>
              </a:xfrm>
              <a:custGeom>
                <a:avLst/>
                <a:gdLst/>
                <a:ahLst/>
                <a:cxnLst/>
                <a:rect l="l" t="t" r="r" b="b"/>
                <a:pathLst>
                  <a:path w="20941" h="10438" extrusionOk="0">
                    <a:moveTo>
                      <a:pt x="10437" y="0"/>
                    </a:moveTo>
                    <a:cubicBezTo>
                      <a:pt x="8976" y="0"/>
                      <a:pt x="7637" y="316"/>
                      <a:pt x="6364" y="825"/>
                    </a:cubicBezTo>
                    <a:cubicBezTo>
                      <a:pt x="4521" y="1589"/>
                      <a:pt x="2867" y="2928"/>
                      <a:pt x="1782" y="4582"/>
                    </a:cubicBezTo>
                    <a:cubicBezTo>
                      <a:pt x="637" y="6298"/>
                      <a:pt x="0" y="8273"/>
                      <a:pt x="0" y="10437"/>
                    </a:cubicBezTo>
                    <a:lnTo>
                      <a:pt x="2291" y="10437"/>
                    </a:lnTo>
                    <a:cubicBezTo>
                      <a:pt x="2291" y="9353"/>
                      <a:pt x="2485" y="8273"/>
                      <a:pt x="2928" y="7255"/>
                    </a:cubicBezTo>
                    <a:cubicBezTo>
                      <a:pt x="3503" y="5789"/>
                      <a:pt x="4582" y="4582"/>
                      <a:pt x="5855" y="3691"/>
                    </a:cubicBezTo>
                    <a:cubicBezTo>
                      <a:pt x="7194" y="2801"/>
                      <a:pt x="8722" y="2291"/>
                      <a:pt x="10437" y="2291"/>
                    </a:cubicBezTo>
                    <a:cubicBezTo>
                      <a:pt x="11583" y="2291"/>
                      <a:pt x="12667" y="2546"/>
                      <a:pt x="13619" y="2928"/>
                    </a:cubicBezTo>
                    <a:cubicBezTo>
                      <a:pt x="15085" y="3564"/>
                      <a:pt x="16358" y="4582"/>
                      <a:pt x="17249" y="5916"/>
                    </a:cubicBezTo>
                    <a:cubicBezTo>
                      <a:pt x="18074" y="7189"/>
                      <a:pt x="18583" y="8783"/>
                      <a:pt x="18649" y="10437"/>
                    </a:cubicBezTo>
                    <a:lnTo>
                      <a:pt x="20940" y="10437"/>
                    </a:lnTo>
                    <a:cubicBezTo>
                      <a:pt x="20940" y="9037"/>
                      <a:pt x="20620" y="7637"/>
                      <a:pt x="20110" y="6364"/>
                    </a:cubicBezTo>
                    <a:cubicBezTo>
                      <a:pt x="19286" y="4516"/>
                      <a:pt x="17947" y="2928"/>
                      <a:pt x="16292" y="1782"/>
                    </a:cubicBezTo>
                    <a:cubicBezTo>
                      <a:pt x="14637" y="637"/>
                      <a:pt x="12601" y="0"/>
                      <a:pt x="10437" y="0"/>
                    </a:cubicBezTo>
                    <a:close/>
                  </a:path>
                </a:pathLst>
              </a:custGeom>
              <a:solidFill>
                <a:srgbClr val="FFDC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73" name="Google Shape;373;p13"/>
              <p:cNvGrpSpPr/>
              <p:nvPr/>
            </p:nvGrpSpPr>
            <p:grpSpPr>
              <a:xfrm>
                <a:off x="8877683" y="4245446"/>
                <a:ext cx="177866" cy="385129"/>
                <a:chOff x="8877683" y="4321646"/>
                <a:chExt cx="177866" cy="385129"/>
              </a:xfrm>
            </p:grpSpPr>
            <p:sp>
              <p:nvSpPr>
                <p:cNvPr id="374" name="Google Shape;374;p13"/>
                <p:cNvSpPr/>
                <p:nvPr/>
              </p:nvSpPr>
              <p:spPr>
                <a:xfrm>
                  <a:off x="9030642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6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6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13"/>
                <p:cNvSpPr/>
                <p:nvPr/>
              </p:nvSpPr>
              <p:spPr>
                <a:xfrm>
                  <a:off x="9030642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6"/>
                        <a:pt x="66" y="382"/>
                        <a:pt x="194" y="382"/>
                      </a:cubicBezTo>
                      <a:cubicBezTo>
                        <a:pt x="321" y="382"/>
                        <a:pt x="382" y="316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13"/>
                <p:cNvSpPr/>
                <p:nvPr/>
              </p:nvSpPr>
              <p:spPr>
                <a:xfrm>
                  <a:off x="9030642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13"/>
                <p:cNvSpPr/>
                <p:nvPr/>
              </p:nvSpPr>
              <p:spPr>
                <a:xfrm>
                  <a:off x="9030642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7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7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13"/>
                <p:cNvSpPr/>
                <p:nvPr/>
              </p:nvSpPr>
              <p:spPr>
                <a:xfrm>
                  <a:off x="9030642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7"/>
                        <a:pt x="66" y="383"/>
                        <a:pt x="194" y="383"/>
                      </a:cubicBezTo>
                      <a:cubicBezTo>
                        <a:pt x="321" y="383"/>
                        <a:pt x="382" y="317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13"/>
                <p:cNvSpPr/>
                <p:nvPr/>
              </p:nvSpPr>
              <p:spPr>
                <a:xfrm>
                  <a:off x="9030642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13"/>
                <p:cNvSpPr/>
                <p:nvPr/>
              </p:nvSpPr>
              <p:spPr>
                <a:xfrm>
                  <a:off x="8952146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6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13"/>
                <p:cNvSpPr/>
                <p:nvPr/>
              </p:nvSpPr>
              <p:spPr>
                <a:xfrm>
                  <a:off x="8952146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6"/>
                        <a:pt x="128" y="382"/>
                        <a:pt x="189" y="382"/>
                      </a:cubicBezTo>
                      <a:cubicBezTo>
                        <a:pt x="316" y="382"/>
                        <a:pt x="383" y="316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13"/>
                <p:cNvSpPr/>
                <p:nvPr/>
              </p:nvSpPr>
              <p:spPr>
                <a:xfrm>
                  <a:off x="8952146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13"/>
                <p:cNvSpPr/>
                <p:nvPr/>
              </p:nvSpPr>
              <p:spPr>
                <a:xfrm>
                  <a:off x="8952146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7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13"/>
                <p:cNvSpPr/>
                <p:nvPr/>
              </p:nvSpPr>
              <p:spPr>
                <a:xfrm>
                  <a:off x="8952146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7"/>
                        <a:pt x="128" y="383"/>
                        <a:pt x="189" y="383"/>
                      </a:cubicBezTo>
                      <a:cubicBezTo>
                        <a:pt x="316" y="383"/>
                        <a:pt x="383" y="317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13"/>
                <p:cNvSpPr/>
                <p:nvPr/>
              </p:nvSpPr>
              <p:spPr>
                <a:xfrm>
                  <a:off x="8952146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13"/>
                <p:cNvSpPr/>
                <p:nvPr/>
              </p:nvSpPr>
              <p:spPr>
                <a:xfrm>
                  <a:off x="8877683" y="4321646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6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13"/>
                <p:cNvSpPr/>
                <p:nvPr/>
              </p:nvSpPr>
              <p:spPr>
                <a:xfrm>
                  <a:off x="8877683" y="43921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6"/>
                        <a:pt x="61" y="382"/>
                        <a:pt x="189" y="382"/>
                      </a:cubicBezTo>
                      <a:cubicBezTo>
                        <a:pt x="316" y="382"/>
                        <a:pt x="382" y="316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13"/>
                <p:cNvSpPr/>
                <p:nvPr/>
              </p:nvSpPr>
              <p:spPr>
                <a:xfrm>
                  <a:off x="8877683" y="4466672"/>
                  <a:ext cx="24842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2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13"/>
                <p:cNvSpPr/>
                <p:nvPr/>
              </p:nvSpPr>
              <p:spPr>
                <a:xfrm>
                  <a:off x="8877683" y="45368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7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13"/>
                <p:cNvSpPr/>
                <p:nvPr/>
              </p:nvSpPr>
              <p:spPr>
                <a:xfrm>
                  <a:off x="8877683" y="4607340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7"/>
                        <a:pt x="61" y="383"/>
                        <a:pt x="189" y="383"/>
                      </a:cubicBezTo>
                      <a:cubicBezTo>
                        <a:pt x="316" y="383"/>
                        <a:pt x="382" y="317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13"/>
                <p:cNvSpPr/>
                <p:nvPr/>
              </p:nvSpPr>
              <p:spPr>
                <a:xfrm>
                  <a:off x="8877683" y="4681868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92" name="Google Shape;392;p13"/>
            <p:cNvSpPr/>
            <p:nvPr/>
          </p:nvSpPr>
          <p:spPr>
            <a:xfrm rot="10800000">
              <a:off x="8556766" y="3086730"/>
              <a:ext cx="437257" cy="98475"/>
            </a:xfrm>
            <a:custGeom>
              <a:avLst/>
              <a:gdLst/>
              <a:ahLst/>
              <a:cxnLst/>
              <a:rect l="l" t="t" r="r" b="b"/>
              <a:pathLst>
                <a:path w="14129" h="3182" extrusionOk="0">
                  <a:moveTo>
                    <a:pt x="7067" y="0"/>
                  </a:moveTo>
                  <a:cubicBezTo>
                    <a:pt x="6619" y="0"/>
                    <a:pt x="6110" y="61"/>
                    <a:pt x="5667" y="255"/>
                  </a:cubicBezTo>
                  <a:cubicBezTo>
                    <a:pt x="5219" y="443"/>
                    <a:pt x="4776" y="698"/>
                    <a:pt x="4394" y="1079"/>
                  </a:cubicBezTo>
                  <a:cubicBezTo>
                    <a:pt x="4139" y="1334"/>
                    <a:pt x="3885" y="1527"/>
                    <a:pt x="3630" y="1588"/>
                  </a:cubicBezTo>
                  <a:cubicBezTo>
                    <a:pt x="3309" y="1716"/>
                    <a:pt x="2994" y="1782"/>
                    <a:pt x="2673" y="1782"/>
                  </a:cubicBezTo>
                  <a:cubicBezTo>
                    <a:pt x="2357" y="1782"/>
                    <a:pt x="2037" y="1716"/>
                    <a:pt x="1782" y="1588"/>
                  </a:cubicBezTo>
                  <a:cubicBezTo>
                    <a:pt x="1466" y="1527"/>
                    <a:pt x="1212" y="1334"/>
                    <a:pt x="957" y="1079"/>
                  </a:cubicBezTo>
                  <a:lnTo>
                    <a:pt x="0" y="2036"/>
                  </a:lnTo>
                  <a:cubicBezTo>
                    <a:pt x="382" y="2418"/>
                    <a:pt x="830" y="2673"/>
                    <a:pt x="1273" y="2861"/>
                  </a:cubicBezTo>
                  <a:cubicBezTo>
                    <a:pt x="1721" y="3055"/>
                    <a:pt x="2230" y="3182"/>
                    <a:pt x="2673" y="3182"/>
                  </a:cubicBezTo>
                  <a:cubicBezTo>
                    <a:pt x="3182" y="3182"/>
                    <a:pt x="3630" y="3055"/>
                    <a:pt x="4139" y="2861"/>
                  </a:cubicBezTo>
                  <a:cubicBezTo>
                    <a:pt x="4582" y="2673"/>
                    <a:pt x="4964" y="2418"/>
                    <a:pt x="5346" y="2036"/>
                  </a:cubicBezTo>
                  <a:cubicBezTo>
                    <a:pt x="5600" y="1782"/>
                    <a:pt x="5855" y="1655"/>
                    <a:pt x="6176" y="1527"/>
                  </a:cubicBezTo>
                  <a:cubicBezTo>
                    <a:pt x="6430" y="1400"/>
                    <a:pt x="6746" y="1334"/>
                    <a:pt x="7067" y="1334"/>
                  </a:cubicBezTo>
                  <a:cubicBezTo>
                    <a:pt x="7382" y="1334"/>
                    <a:pt x="7703" y="1400"/>
                    <a:pt x="8019" y="1527"/>
                  </a:cubicBezTo>
                  <a:cubicBezTo>
                    <a:pt x="8273" y="1655"/>
                    <a:pt x="8528" y="1782"/>
                    <a:pt x="8782" y="2036"/>
                  </a:cubicBezTo>
                  <a:cubicBezTo>
                    <a:pt x="9164" y="2418"/>
                    <a:pt x="9612" y="2673"/>
                    <a:pt x="10055" y="2861"/>
                  </a:cubicBezTo>
                  <a:cubicBezTo>
                    <a:pt x="10503" y="3055"/>
                    <a:pt x="11012" y="3182"/>
                    <a:pt x="11455" y="3182"/>
                  </a:cubicBezTo>
                  <a:cubicBezTo>
                    <a:pt x="11964" y="3182"/>
                    <a:pt x="12412" y="3055"/>
                    <a:pt x="12921" y="2861"/>
                  </a:cubicBezTo>
                  <a:cubicBezTo>
                    <a:pt x="13364" y="2673"/>
                    <a:pt x="13746" y="2418"/>
                    <a:pt x="14128" y="2036"/>
                  </a:cubicBezTo>
                  <a:lnTo>
                    <a:pt x="13176" y="1079"/>
                  </a:lnTo>
                  <a:cubicBezTo>
                    <a:pt x="12921" y="1334"/>
                    <a:pt x="12667" y="1527"/>
                    <a:pt x="12412" y="1588"/>
                  </a:cubicBezTo>
                  <a:cubicBezTo>
                    <a:pt x="12092" y="1716"/>
                    <a:pt x="11776" y="1782"/>
                    <a:pt x="11455" y="1782"/>
                  </a:cubicBezTo>
                  <a:cubicBezTo>
                    <a:pt x="11140" y="1782"/>
                    <a:pt x="10819" y="1716"/>
                    <a:pt x="10564" y="1588"/>
                  </a:cubicBezTo>
                  <a:cubicBezTo>
                    <a:pt x="10249" y="1527"/>
                    <a:pt x="9994" y="1334"/>
                    <a:pt x="9739" y="1079"/>
                  </a:cubicBezTo>
                  <a:cubicBezTo>
                    <a:pt x="9358" y="698"/>
                    <a:pt x="8976" y="443"/>
                    <a:pt x="8528" y="255"/>
                  </a:cubicBezTo>
                  <a:cubicBezTo>
                    <a:pt x="8019" y="61"/>
                    <a:pt x="7576" y="0"/>
                    <a:pt x="7067" y="0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227519" y="4006197"/>
              <a:ext cx="107913" cy="107913"/>
            </a:xfrm>
            <a:custGeom>
              <a:avLst/>
              <a:gdLst/>
              <a:ahLst/>
              <a:cxnLst/>
              <a:rect l="l" t="t" r="r" b="b"/>
              <a:pathLst>
                <a:path w="3437" h="3437" extrusionOk="0">
                  <a:moveTo>
                    <a:pt x="825" y="0"/>
                  </a:moveTo>
                  <a:lnTo>
                    <a:pt x="0" y="825"/>
                  </a:lnTo>
                  <a:lnTo>
                    <a:pt x="891" y="1716"/>
                  </a:lnTo>
                  <a:lnTo>
                    <a:pt x="0" y="2673"/>
                  </a:lnTo>
                  <a:lnTo>
                    <a:pt x="825" y="3437"/>
                  </a:lnTo>
                  <a:lnTo>
                    <a:pt x="1716" y="2546"/>
                  </a:lnTo>
                  <a:lnTo>
                    <a:pt x="2673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73" y="0"/>
                  </a:lnTo>
                  <a:lnTo>
                    <a:pt x="1716" y="891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3"/>
            <p:cNvSpPr/>
            <p:nvPr/>
          </p:nvSpPr>
          <p:spPr>
            <a:xfrm>
              <a:off x="227505" y="1108472"/>
              <a:ext cx="107945" cy="107913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831" y="0"/>
                  </a:moveTo>
                  <a:lnTo>
                    <a:pt x="1" y="825"/>
                  </a:lnTo>
                  <a:lnTo>
                    <a:pt x="892" y="1716"/>
                  </a:lnTo>
                  <a:lnTo>
                    <a:pt x="1" y="2673"/>
                  </a:lnTo>
                  <a:lnTo>
                    <a:pt x="831" y="3437"/>
                  </a:lnTo>
                  <a:lnTo>
                    <a:pt x="1721" y="2546"/>
                  </a:lnTo>
                  <a:lnTo>
                    <a:pt x="2612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12" y="0"/>
                  </a:lnTo>
                  <a:lnTo>
                    <a:pt x="1721" y="89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5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5"/>
          <p:cNvSpPr txBox="1">
            <a:spLocks noGrp="1"/>
          </p:cNvSpPr>
          <p:nvPr>
            <p:ph type="subTitle" idx="1"/>
          </p:nvPr>
        </p:nvSpPr>
        <p:spPr>
          <a:xfrm>
            <a:off x="4686650" y="2567325"/>
            <a:ext cx="35271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8" name="Google Shape;458;p15"/>
          <p:cNvSpPr txBox="1">
            <a:spLocks noGrp="1"/>
          </p:cNvSpPr>
          <p:nvPr>
            <p:ph type="ctrTitle"/>
          </p:nvPr>
        </p:nvSpPr>
        <p:spPr>
          <a:xfrm>
            <a:off x="4686650" y="1723000"/>
            <a:ext cx="35088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459" name="Google Shape;459;p15"/>
          <p:cNvGrpSpPr/>
          <p:nvPr/>
        </p:nvGrpSpPr>
        <p:grpSpPr>
          <a:xfrm rot="10800000" flipH="1">
            <a:off x="-24656" y="-11597"/>
            <a:ext cx="10771895" cy="5175273"/>
            <a:chOff x="-11444" y="-11597"/>
            <a:chExt cx="10771895" cy="5175273"/>
          </a:xfrm>
        </p:grpSpPr>
        <p:grpSp>
          <p:nvGrpSpPr>
            <p:cNvPr id="460" name="Google Shape;460;p15"/>
            <p:cNvGrpSpPr/>
            <p:nvPr/>
          </p:nvGrpSpPr>
          <p:grpSpPr>
            <a:xfrm>
              <a:off x="1600156" y="4350659"/>
              <a:ext cx="7564864" cy="813016"/>
              <a:chOff x="-704229" y="4094158"/>
              <a:chExt cx="9859069" cy="1059581"/>
            </a:xfrm>
          </p:grpSpPr>
          <p:sp>
            <p:nvSpPr>
              <p:cNvPr id="461" name="Google Shape;461;p15"/>
              <p:cNvSpPr/>
              <p:nvPr/>
            </p:nvSpPr>
            <p:spPr>
              <a:xfrm>
                <a:off x="8095266" y="4094158"/>
                <a:ext cx="1059575" cy="1059575"/>
              </a:xfrm>
              <a:custGeom>
                <a:avLst/>
                <a:gdLst/>
                <a:ahLst/>
                <a:cxnLst/>
                <a:rect l="l" t="t" r="r" b="b"/>
                <a:pathLst>
                  <a:path w="16293" h="16293" extrusionOk="0">
                    <a:moveTo>
                      <a:pt x="16292" y="1"/>
                    </a:moveTo>
                    <a:lnTo>
                      <a:pt x="1" y="16292"/>
                    </a:lnTo>
                    <a:lnTo>
                      <a:pt x="16292" y="16292"/>
                    </a:lnTo>
                    <a:lnTo>
                      <a:pt x="162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>
                <a:off x="-704229" y="4715656"/>
                <a:ext cx="878894" cy="438083"/>
              </a:xfrm>
              <a:custGeom>
                <a:avLst/>
                <a:gdLst/>
                <a:ahLst/>
                <a:cxnLst/>
                <a:rect l="l" t="t" r="r" b="b"/>
                <a:pathLst>
                  <a:path w="20941" h="10438" extrusionOk="0">
                    <a:moveTo>
                      <a:pt x="10437" y="0"/>
                    </a:moveTo>
                    <a:cubicBezTo>
                      <a:pt x="8976" y="0"/>
                      <a:pt x="7637" y="316"/>
                      <a:pt x="6364" y="825"/>
                    </a:cubicBezTo>
                    <a:cubicBezTo>
                      <a:pt x="4521" y="1589"/>
                      <a:pt x="2867" y="2928"/>
                      <a:pt x="1782" y="4582"/>
                    </a:cubicBezTo>
                    <a:cubicBezTo>
                      <a:pt x="637" y="6298"/>
                      <a:pt x="0" y="8273"/>
                      <a:pt x="0" y="10437"/>
                    </a:cubicBezTo>
                    <a:lnTo>
                      <a:pt x="2291" y="10437"/>
                    </a:lnTo>
                    <a:cubicBezTo>
                      <a:pt x="2291" y="9353"/>
                      <a:pt x="2485" y="8273"/>
                      <a:pt x="2928" y="7255"/>
                    </a:cubicBezTo>
                    <a:cubicBezTo>
                      <a:pt x="3503" y="5789"/>
                      <a:pt x="4582" y="4582"/>
                      <a:pt x="5855" y="3691"/>
                    </a:cubicBezTo>
                    <a:cubicBezTo>
                      <a:pt x="7194" y="2801"/>
                      <a:pt x="8722" y="2291"/>
                      <a:pt x="10437" y="2291"/>
                    </a:cubicBezTo>
                    <a:cubicBezTo>
                      <a:pt x="11583" y="2291"/>
                      <a:pt x="12667" y="2546"/>
                      <a:pt x="13619" y="2928"/>
                    </a:cubicBezTo>
                    <a:cubicBezTo>
                      <a:pt x="15085" y="3564"/>
                      <a:pt x="16358" y="4582"/>
                      <a:pt x="17249" y="5916"/>
                    </a:cubicBezTo>
                    <a:cubicBezTo>
                      <a:pt x="18074" y="7189"/>
                      <a:pt x="18583" y="8783"/>
                      <a:pt x="18649" y="10437"/>
                    </a:cubicBezTo>
                    <a:lnTo>
                      <a:pt x="20940" y="10437"/>
                    </a:lnTo>
                    <a:cubicBezTo>
                      <a:pt x="20940" y="9037"/>
                      <a:pt x="20620" y="7637"/>
                      <a:pt x="20110" y="6364"/>
                    </a:cubicBezTo>
                    <a:cubicBezTo>
                      <a:pt x="19286" y="4516"/>
                      <a:pt x="17947" y="2928"/>
                      <a:pt x="16292" y="1782"/>
                    </a:cubicBezTo>
                    <a:cubicBezTo>
                      <a:pt x="14637" y="637"/>
                      <a:pt x="12601" y="0"/>
                      <a:pt x="104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3" name="Google Shape;463;p15"/>
              <p:cNvGrpSpPr/>
              <p:nvPr/>
            </p:nvGrpSpPr>
            <p:grpSpPr>
              <a:xfrm>
                <a:off x="8877683" y="4245446"/>
                <a:ext cx="177866" cy="385129"/>
                <a:chOff x="8877683" y="4321646"/>
                <a:chExt cx="177866" cy="385129"/>
              </a:xfrm>
            </p:grpSpPr>
            <p:sp>
              <p:nvSpPr>
                <p:cNvPr id="464" name="Google Shape;464;p15"/>
                <p:cNvSpPr/>
                <p:nvPr/>
              </p:nvSpPr>
              <p:spPr>
                <a:xfrm>
                  <a:off x="9030642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6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6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15"/>
                <p:cNvSpPr/>
                <p:nvPr/>
              </p:nvSpPr>
              <p:spPr>
                <a:xfrm>
                  <a:off x="9030642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6"/>
                        <a:pt x="66" y="382"/>
                        <a:pt x="194" y="382"/>
                      </a:cubicBezTo>
                      <a:cubicBezTo>
                        <a:pt x="321" y="382"/>
                        <a:pt x="382" y="316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15"/>
                <p:cNvSpPr/>
                <p:nvPr/>
              </p:nvSpPr>
              <p:spPr>
                <a:xfrm>
                  <a:off x="9030642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15"/>
                <p:cNvSpPr/>
                <p:nvPr/>
              </p:nvSpPr>
              <p:spPr>
                <a:xfrm>
                  <a:off x="9030642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7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7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15"/>
                <p:cNvSpPr/>
                <p:nvPr/>
              </p:nvSpPr>
              <p:spPr>
                <a:xfrm>
                  <a:off x="9030642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7"/>
                        <a:pt x="66" y="383"/>
                        <a:pt x="194" y="383"/>
                      </a:cubicBezTo>
                      <a:cubicBezTo>
                        <a:pt x="321" y="383"/>
                        <a:pt x="382" y="317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15"/>
                <p:cNvSpPr/>
                <p:nvPr/>
              </p:nvSpPr>
              <p:spPr>
                <a:xfrm>
                  <a:off x="9030642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15"/>
                <p:cNvSpPr/>
                <p:nvPr/>
              </p:nvSpPr>
              <p:spPr>
                <a:xfrm>
                  <a:off x="8952146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6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15"/>
                <p:cNvSpPr/>
                <p:nvPr/>
              </p:nvSpPr>
              <p:spPr>
                <a:xfrm>
                  <a:off x="8952146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6"/>
                        <a:pt x="128" y="382"/>
                        <a:pt x="189" y="382"/>
                      </a:cubicBezTo>
                      <a:cubicBezTo>
                        <a:pt x="316" y="382"/>
                        <a:pt x="383" y="316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15"/>
                <p:cNvSpPr/>
                <p:nvPr/>
              </p:nvSpPr>
              <p:spPr>
                <a:xfrm>
                  <a:off x="8952146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15"/>
                <p:cNvSpPr/>
                <p:nvPr/>
              </p:nvSpPr>
              <p:spPr>
                <a:xfrm>
                  <a:off x="8952146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7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15"/>
                <p:cNvSpPr/>
                <p:nvPr/>
              </p:nvSpPr>
              <p:spPr>
                <a:xfrm>
                  <a:off x="8952146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7"/>
                        <a:pt x="128" y="383"/>
                        <a:pt x="189" y="383"/>
                      </a:cubicBezTo>
                      <a:cubicBezTo>
                        <a:pt x="316" y="383"/>
                        <a:pt x="383" y="317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15"/>
                <p:cNvSpPr/>
                <p:nvPr/>
              </p:nvSpPr>
              <p:spPr>
                <a:xfrm>
                  <a:off x="8952146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15"/>
                <p:cNvSpPr/>
                <p:nvPr/>
              </p:nvSpPr>
              <p:spPr>
                <a:xfrm>
                  <a:off x="8877683" y="4321646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6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15"/>
                <p:cNvSpPr/>
                <p:nvPr/>
              </p:nvSpPr>
              <p:spPr>
                <a:xfrm>
                  <a:off x="8877683" y="43921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6"/>
                        <a:pt x="61" y="382"/>
                        <a:pt x="189" y="382"/>
                      </a:cubicBezTo>
                      <a:cubicBezTo>
                        <a:pt x="316" y="382"/>
                        <a:pt x="382" y="316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15"/>
                <p:cNvSpPr/>
                <p:nvPr/>
              </p:nvSpPr>
              <p:spPr>
                <a:xfrm>
                  <a:off x="8877683" y="4466672"/>
                  <a:ext cx="24842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2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15"/>
                <p:cNvSpPr/>
                <p:nvPr/>
              </p:nvSpPr>
              <p:spPr>
                <a:xfrm>
                  <a:off x="8877683" y="45368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7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15"/>
                <p:cNvSpPr/>
                <p:nvPr/>
              </p:nvSpPr>
              <p:spPr>
                <a:xfrm>
                  <a:off x="8877683" y="4607340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7"/>
                        <a:pt x="61" y="383"/>
                        <a:pt x="189" y="383"/>
                      </a:cubicBezTo>
                      <a:cubicBezTo>
                        <a:pt x="316" y="383"/>
                        <a:pt x="382" y="317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15"/>
                <p:cNvSpPr/>
                <p:nvPr/>
              </p:nvSpPr>
              <p:spPr>
                <a:xfrm>
                  <a:off x="8877683" y="4681868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2" name="Google Shape;482;p15"/>
            <p:cNvGrpSpPr/>
            <p:nvPr/>
          </p:nvGrpSpPr>
          <p:grpSpPr>
            <a:xfrm>
              <a:off x="8703849" y="-11597"/>
              <a:ext cx="451002" cy="707619"/>
              <a:chOff x="8703849" y="7849"/>
              <a:chExt cx="451002" cy="707619"/>
            </a:xfrm>
          </p:grpSpPr>
          <p:sp>
            <p:nvSpPr>
              <p:cNvPr id="483" name="Google Shape;483;p15"/>
              <p:cNvSpPr/>
              <p:nvPr/>
            </p:nvSpPr>
            <p:spPr>
              <a:xfrm>
                <a:off x="8803155" y="7849"/>
                <a:ext cx="351696" cy="707619"/>
              </a:xfrm>
              <a:custGeom>
                <a:avLst/>
                <a:gdLst/>
                <a:ahLst/>
                <a:cxnLst/>
                <a:rect l="l" t="t" r="r" b="b"/>
                <a:pathLst>
                  <a:path w="5408" h="10881" extrusionOk="0">
                    <a:moveTo>
                      <a:pt x="5407" y="1"/>
                    </a:moveTo>
                    <a:cubicBezTo>
                      <a:pt x="2419" y="1"/>
                      <a:pt x="1" y="2419"/>
                      <a:pt x="1" y="5407"/>
                    </a:cubicBezTo>
                    <a:cubicBezTo>
                      <a:pt x="1" y="8462"/>
                      <a:pt x="2419" y="10880"/>
                      <a:pt x="5407" y="10880"/>
                    </a:cubicBezTo>
                    <a:lnTo>
                      <a:pt x="54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5"/>
              <p:cNvSpPr/>
              <p:nvPr/>
            </p:nvSpPr>
            <p:spPr>
              <a:xfrm>
                <a:off x="9063744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0" y="128"/>
                      <a:pt x="0" y="189"/>
                    </a:cubicBezTo>
                    <a:cubicBezTo>
                      <a:pt x="0" y="316"/>
                      <a:pt x="67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5"/>
              <p:cNvSpPr/>
              <p:nvPr/>
            </p:nvSpPr>
            <p:spPr>
              <a:xfrm>
                <a:off x="8993573" y="239629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0"/>
                    </a:moveTo>
                    <a:cubicBezTo>
                      <a:pt x="61" y="0"/>
                      <a:pt x="0" y="128"/>
                      <a:pt x="0" y="189"/>
                    </a:cubicBezTo>
                    <a:cubicBezTo>
                      <a:pt x="0" y="316"/>
                      <a:pt x="61" y="382"/>
                      <a:pt x="188" y="382"/>
                    </a:cubicBezTo>
                    <a:cubicBezTo>
                      <a:pt x="255" y="382"/>
                      <a:pt x="382" y="316"/>
                      <a:pt x="382" y="189"/>
                    </a:cubicBezTo>
                    <a:cubicBezTo>
                      <a:pt x="382" y="128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5"/>
              <p:cNvSpPr/>
              <p:nvPr/>
            </p:nvSpPr>
            <p:spPr>
              <a:xfrm>
                <a:off x="8919044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128"/>
                      <a:pt x="1" y="189"/>
                    </a:cubicBezTo>
                    <a:cubicBezTo>
                      <a:pt x="1" y="316"/>
                      <a:pt x="128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5"/>
              <p:cNvSpPr/>
              <p:nvPr/>
            </p:nvSpPr>
            <p:spPr>
              <a:xfrm>
                <a:off x="8848548" y="239629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0"/>
                    </a:moveTo>
                    <a:cubicBezTo>
                      <a:pt x="66" y="0"/>
                      <a:pt x="0" y="128"/>
                      <a:pt x="0" y="189"/>
                    </a:cubicBezTo>
                    <a:cubicBezTo>
                      <a:pt x="0" y="316"/>
                      <a:pt x="66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5"/>
              <p:cNvSpPr/>
              <p:nvPr/>
            </p:nvSpPr>
            <p:spPr>
              <a:xfrm>
                <a:off x="8778312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1" y="128"/>
                      <a:pt x="1" y="189"/>
                    </a:cubicBezTo>
                    <a:cubicBezTo>
                      <a:pt x="1" y="316"/>
                      <a:pt x="62" y="382"/>
                      <a:pt x="189" y="382"/>
                    </a:cubicBezTo>
                    <a:cubicBezTo>
                      <a:pt x="255" y="382"/>
                      <a:pt x="383" y="316"/>
                      <a:pt x="383" y="189"/>
                    </a:cubicBezTo>
                    <a:cubicBezTo>
                      <a:pt x="383" y="128"/>
                      <a:pt x="255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5"/>
              <p:cNvSpPr/>
              <p:nvPr/>
            </p:nvSpPr>
            <p:spPr>
              <a:xfrm>
                <a:off x="8703849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0" y="128"/>
                      <a:pt x="0" y="189"/>
                    </a:cubicBezTo>
                    <a:cubicBezTo>
                      <a:pt x="0" y="316"/>
                      <a:pt x="128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5"/>
              <p:cNvSpPr/>
              <p:nvPr/>
            </p:nvSpPr>
            <p:spPr>
              <a:xfrm>
                <a:off x="9063744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1"/>
                    </a:moveTo>
                    <a:cubicBezTo>
                      <a:pt x="67" y="1"/>
                      <a:pt x="0" y="62"/>
                      <a:pt x="0" y="189"/>
                    </a:cubicBezTo>
                    <a:cubicBezTo>
                      <a:pt x="0" y="317"/>
                      <a:pt x="67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62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5"/>
              <p:cNvSpPr/>
              <p:nvPr/>
            </p:nvSpPr>
            <p:spPr>
              <a:xfrm>
                <a:off x="8993573" y="16510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1"/>
                    </a:moveTo>
                    <a:cubicBezTo>
                      <a:pt x="61" y="1"/>
                      <a:pt x="0" y="62"/>
                      <a:pt x="0" y="189"/>
                    </a:cubicBezTo>
                    <a:cubicBezTo>
                      <a:pt x="0" y="317"/>
                      <a:pt x="61" y="383"/>
                      <a:pt x="188" y="383"/>
                    </a:cubicBezTo>
                    <a:cubicBezTo>
                      <a:pt x="255" y="383"/>
                      <a:pt x="382" y="317"/>
                      <a:pt x="382" y="189"/>
                    </a:cubicBezTo>
                    <a:cubicBezTo>
                      <a:pt x="382" y="62"/>
                      <a:pt x="255" y="1"/>
                      <a:pt x="188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5"/>
              <p:cNvSpPr/>
              <p:nvPr/>
            </p:nvSpPr>
            <p:spPr>
              <a:xfrm>
                <a:off x="8919044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1" y="62"/>
                      <a:pt x="1" y="189"/>
                    </a:cubicBezTo>
                    <a:cubicBezTo>
                      <a:pt x="1" y="317"/>
                      <a:pt x="128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62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5"/>
              <p:cNvSpPr/>
              <p:nvPr/>
            </p:nvSpPr>
            <p:spPr>
              <a:xfrm>
                <a:off x="8848548" y="16510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1"/>
                    </a:moveTo>
                    <a:cubicBezTo>
                      <a:pt x="66" y="1"/>
                      <a:pt x="0" y="62"/>
                      <a:pt x="0" y="189"/>
                    </a:cubicBezTo>
                    <a:cubicBezTo>
                      <a:pt x="0" y="317"/>
                      <a:pt x="66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62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5"/>
              <p:cNvSpPr/>
              <p:nvPr/>
            </p:nvSpPr>
            <p:spPr>
              <a:xfrm>
                <a:off x="8778312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62" y="1"/>
                      <a:pt x="1" y="62"/>
                      <a:pt x="1" y="189"/>
                    </a:cubicBezTo>
                    <a:cubicBezTo>
                      <a:pt x="1" y="317"/>
                      <a:pt x="62" y="383"/>
                      <a:pt x="189" y="383"/>
                    </a:cubicBezTo>
                    <a:cubicBezTo>
                      <a:pt x="255" y="383"/>
                      <a:pt x="383" y="317"/>
                      <a:pt x="383" y="189"/>
                    </a:cubicBezTo>
                    <a:cubicBezTo>
                      <a:pt x="383" y="62"/>
                      <a:pt x="255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5"/>
              <p:cNvSpPr/>
              <p:nvPr/>
            </p:nvSpPr>
            <p:spPr>
              <a:xfrm>
                <a:off x="8703849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0" y="62"/>
                      <a:pt x="0" y="189"/>
                    </a:cubicBezTo>
                    <a:cubicBezTo>
                      <a:pt x="0" y="317"/>
                      <a:pt x="128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62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5"/>
              <p:cNvSpPr/>
              <p:nvPr/>
            </p:nvSpPr>
            <p:spPr>
              <a:xfrm>
                <a:off x="9063744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0" y="128"/>
                      <a:pt x="0" y="194"/>
                    </a:cubicBezTo>
                    <a:cubicBezTo>
                      <a:pt x="0" y="321"/>
                      <a:pt x="67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5"/>
              <p:cNvSpPr/>
              <p:nvPr/>
            </p:nvSpPr>
            <p:spPr>
              <a:xfrm>
                <a:off x="8993573" y="86344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0"/>
                    </a:moveTo>
                    <a:cubicBezTo>
                      <a:pt x="61" y="0"/>
                      <a:pt x="0" y="128"/>
                      <a:pt x="0" y="194"/>
                    </a:cubicBezTo>
                    <a:cubicBezTo>
                      <a:pt x="0" y="321"/>
                      <a:pt x="61" y="382"/>
                      <a:pt x="188" y="382"/>
                    </a:cubicBezTo>
                    <a:cubicBezTo>
                      <a:pt x="255" y="382"/>
                      <a:pt x="382" y="321"/>
                      <a:pt x="382" y="194"/>
                    </a:cubicBezTo>
                    <a:cubicBezTo>
                      <a:pt x="382" y="128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5"/>
              <p:cNvSpPr/>
              <p:nvPr/>
            </p:nvSpPr>
            <p:spPr>
              <a:xfrm>
                <a:off x="8919044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128"/>
                      <a:pt x="1" y="194"/>
                    </a:cubicBezTo>
                    <a:cubicBezTo>
                      <a:pt x="1" y="321"/>
                      <a:pt x="128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5"/>
              <p:cNvSpPr/>
              <p:nvPr/>
            </p:nvSpPr>
            <p:spPr>
              <a:xfrm>
                <a:off x="8848548" y="86344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0"/>
                    </a:moveTo>
                    <a:cubicBezTo>
                      <a:pt x="66" y="0"/>
                      <a:pt x="0" y="128"/>
                      <a:pt x="0" y="194"/>
                    </a:cubicBezTo>
                    <a:cubicBezTo>
                      <a:pt x="0" y="321"/>
                      <a:pt x="66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5"/>
              <p:cNvSpPr/>
              <p:nvPr/>
            </p:nvSpPr>
            <p:spPr>
              <a:xfrm>
                <a:off x="8778312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1" y="128"/>
                      <a:pt x="1" y="194"/>
                    </a:cubicBezTo>
                    <a:cubicBezTo>
                      <a:pt x="1" y="321"/>
                      <a:pt x="62" y="382"/>
                      <a:pt x="189" y="382"/>
                    </a:cubicBezTo>
                    <a:cubicBezTo>
                      <a:pt x="255" y="382"/>
                      <a:pt x="383" y="321"/>
                      <a:pt x="383" y="194"/>
                    </a:cubicBezTo>
                    <a:cubicBezTo>
                      <a:pt x="383" y="128"/>
                      <a:pt x="255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5"/>
              <p:cNvSpPr/>
              <p:nvPr/>
            </p:nvSpPr>
            <p:spPr>
              <a:xfrm>
                <a:off x="8703849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0" y="128"/>
                      <a:pt x="0" y="194"/>
                    </a:cubicBezTo>
                    <a:cubicBezTo>
                      <a:pt x="0" y="321"/>
                      <a:pt x="128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8703849" y="400847"/>
                <a:ext cx="223517" cy="223582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3438" extrusionOk="0">
                    <a:moveTo>
                      <a:pt x="1716" y="1"/>
                    </a:moveTo>
                    <a:cubicBezTo>
                      <a:pt x="764" y="1"/>
                      <a:pt x="0" y="765"/>
                      <a:pt x="0" y="1722"/>
                    </a:cubicBezTo>
                    <a:cubicBezTo>
                      <a:pt x="0" y="2674"/>
                      <a:pt x="764" y="3437"/>
                      <a:pt x="1716" y="3437"/>
                    </a:cubicBezTo>
                    <a:cubicBezTo>
                      <a:pt x="2673" y="3437"/>
                      <a:pt x="3437" y="2674"/>
                      <a:pt x="3437" y="1722"/>
                    </a:cubicBezTo>
                    <a:cubicBezTo>
                      <a:pt x="3437" y="765"/>
                      <a:pt x="2673" y="1"/>
                      <a:pt x="17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3" name="Google Shape;503;p15"/>
            <p:cNvSpPr/>
            <p:nvPr/>
          </p:nvSpPr>
          <p:spPr>
            <a:xfrm>
              <a:off x="227519" y="2370647"/>
              <a:ext cx="107913" cy="107913"/>
            </a:xfrm>
            <a:custGeom>
              <a:avLst/>
              <a:gdLst/>
              <a:ahLst/>
              <a:cxnLst/>
              <a:rect l="l" t="t" r="r" b="b"/>
              <a:pathLst>
                <a:path w="3437" h="3437" extrusionOk="0">
                  <a:moveTo>
                    <a:pt x="825" y="0"/>
                  </a:moveTo>
                  <a:lnTo>
                    <a:pt x="0" y="825"/>
                  </a:lnTo>
                  <a:lnTo>
                    <a:pt x="891" y="1716"/>
                  </a:lnTo>
                  <a:lnTo>
                    <a:pt x="0" y="2673"/>
                  </a:lnTo>
                  <a:lnTo>
                    <a:pt x="825" y="3437"/>
                  </a:lnTo>
                  <a:lnTo>
                    <a:pt x="1716" y="2546"/>
                  </a:lnTo>
                  <a:lnTo>
                    <a:pt x="2673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73" y="0"/>
                  </a:lnTo>
                  <a:lnTo>
                    <a:pt x="1716" y="891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227505" y="1413272"/>
              <a:ext cx="107945" cy="107913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831" y="0"/>
                  </a:moveTo>
                  <a:lnTo>
                    <a:pt x="1" y="825"/>
                  </a:lnTo>
                  <a:lnTo>
                    <a:pt x="892" y="1716"/>
                  </a:lnTo>
                  <a:lnTo>
                    <a:pt x="1" y="2673"/>
                  </a:lnTo>
                  <a:lnTo>
                    <a:pt x="831" y="3437"/>
                  </a:lnTo>
                  <a:lnTo>
                    <a:pt x="1721" y="2546"/>
                  </a:lnTo>
                  <a:lnTo>
                    <a:pt x="2612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12" y="0"/>
                  </a:lnTo>
                  <a:lnTo>
                    <a:pt x="1721" y="89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2892530" y="4855593"/>
              <a:ext cx="107896" cy="107927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3437" y="1"/>
                  </a:moveTo>
                  <a:cubicBezTo>
                    <a:pt x="1528" y="1"/>
                    <a:pt x="0" y="1528"/>
                    <a:pt x="0" y="3437"/>
                  </a:cubicBezTo>
                  <a:cubicBezTo>
                    <a:pt x="1909" y="3437"/>
                    <a:pt x="3437" y="1910"/>
                    <a:pt x="3437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8756562" y="3543286"/>
              <a:ext cx="118095" cy="118061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3437" y="0"/>
                  </a:moveTo>
                  <a:cubicBezTo>
                    <a:pt x="1528" y="0"/>
                    <a:pt x="1" y="1528"/>
                    <a:pt x="1" y="3437"/>
                  </a:cubicBezTo>
                  <a:cubicBezTo>
                    <a:pt x="1910" y="3437"/>
                    <a:pt x="3437" y="1910"/>
                    <a:pt x="3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8585249" y="4170822"/>
              <a:ext cx="259479" cy="259479"/>
            </a:xfrm>
            <a:custGeom>
              <a:avLst/>
              <a:gdLst/>
              <a:ahLst/>
              <a:cxnLst/>
              <a:rect l="l" t="t" r="r" b="b"/>
              <a:pathLst>
                <a:path w="14322" h="14322" extrusionOk="0">
                  <a:moveTo>
                    <a:pt x="1" y="0"/>
                  </a:moveTo>
                  <a:cubicBezTo>
                    <a:pt x="1" y="764"/>
                    <a:pt x="194" y="1528"/>
                    <a:pt x="449" y="2230"/>
                  </a:cubicBezTo>
                  <a:cubicBezTo>
                    <a:pt x="892" y="3248"/>
                    <a:pt x="1594" y="4073"/>
                    <a:pt x="2546" y="4710"/>
                  </a:cubicBezTo>
                  <a:cubicBezTo>
                    <a:pt x="2994" y="5030"/>
                    <a:pt x="3503" y="5219"/>
                    <a:pt x="4012" y="5412"/>
                  </a:cubicBezTo>
                  <a:cubicBezTo>
                    <a:pt x="4522" y="5601"/>
                    <a:pt x="5092" y="5667"/>
                    <a:pt x="5667" y="5667"/>
                  </a:cubicBezTo>
                  <a:cubicBezTo>
                    <a:pt x="6110" y="5667"/>
                    <a:pt x="6492" y="5728"/>
                    <a:pt x="6874" y="5921"/>
                  </a:cubicBezTo>
                  <a:cubicBezTo>
                    <a:pt x="7383" y="6110"/>
                    <a:pt x="7831" y="6491"/>
                    <a:pt x="8213" y="7001"/>
                  </a:cubicBezTo>
                  <a:lnTo>
                    <a:pt x="8594" y="7764"/>
                  </a:lnTo>
                  <a:cubicBezTo>
                    <a:pt x="8656" y="8085"/>
                    <a:pt x="8722" y="8401"/>
                    <a:pt x="8722" y="8655"/>
                  </a:cubicBezTo>
                  <a:cubicBezTo>
                    <a:pt x="8722" y="9485"/>
                    <a:pt x="8849" y="10183"/>
                    <a:pt x="9165" y="10885"/>
                  </a:cubicBezTo>
                  <a:cubicBezTo>
                    <a:pt x="9546" y="11903"/>
                    <a:pt x="10310" y="12794"/>
                    <a:pt x="11201" y="13364"/>
                  </a:cubicBezTo>
                  <a:cubicBezTo>
                    <a:pt x="11649" y="13685"/>
                    <a:pt x="12158" y="13940"/>
                    <a:pt x="12667" y="14067"/>
                  </a:cubicBezTo>
                  <a:cubicBezTo>
                    <a:pt x="13176" y="14255"/>
                    <a:pt x="13747" y="14322"/>
                    <a:pt x="14322" y="14322"/>
                  </a:cubicBezTo>
                  <a:lnTo>
                    <a:pt x="14322" y="11710"/>
                  </a:lnTo>
                  <a:cubicBezTo>
                    <a:pt x="13940" y="11710"/>
                    <a:pt x="13558" y="11649"/>
                    <a:pt x="13176" y="11455"/>
                  </a:cubicBezTo>
                  <a:cubicBezTo>
                    <a:pt x="12667" y="11267"/>
                    <a:pt x="12158" y="10885"/>
                    <a:pt x="11837" y="10376"/>
                  </a:cubicBezTo>
                  <a:lnTo>
                    <a:pt x="11456" y="9612"/>
                  </a:lnTo>
                  <a:cubicBezTo>
                    <a:pt x="11395" y="9292"/>
                    <a:pt x="11328" y="8976"/>
                    <a:pt x="11328" y="8655"/>
                  </a:cubicBezTo>
                  <a:cubicBezTo>
                    <a:pt x="11328" y="7892"/>
                    <a:pt x="11201" y="7194"/>
                    <a:pt x="10885" y="6491"/>
                  </a:cubicBezTo>
                  <a:cubicBezTo>
                    <a:pt x="10437" y="5473"/>
                    <a:pt x="9740" y="4582"/>
                    <a:pt x="8849" y="4012"/>
                  </a:cubicBezTo>
                  <a:cubicBezTo>
                    <a:pt x="8401" y="3691"/>
                    <a:pt x="7892" y="3437"/>
                    <a:pt x="7383" y="3310"/>
                  </a:cubicBezTo>
                  <a:cubicBezTo>
                    <a:pt x="6813" y="3121"/>
                    <a:pt x="6237" y="3055"/>
                    <a:pt x="5667" y="3055"/>
                  </a:cubicBezTo>
                  <a:cubicBezTo>
                    <a:pt x="5285" y="3055"/>
                    <a:pt x="4837" y="2928"/>
                    <a:pt x="4522" y="2800"/>
                  </a:cubicBezTo>
                  <a:cubicBezTo>
                    <a:pt x="3946" y="2546"/>
                    <a:pt x="3503" y="2164"/>
                    <a:pt x="3183" y="1721"/>
                  </a:cubicBezTo>
                  <a:cubicBezTo>
                    <a:pt x="2994" y="1467"/>
                    <a:pt x="2867" y="1212"/>
                    <a:pt x="2801" y="891"/>
                  </a:cubicBezTo>
                  <a:cubicBezTo>
                    <a:pt x="2740" y="637"/>
                    <a:pt x="2673" y="321"/>
                    <a:pt x="2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-11444" y="456088"/>
              <a:ext cx="307336" cy="307336"/>
            </a:xfrm>
            <a:custGeom>
              <a:avLst/>
              <a:gdLst/>
              <a:ahLst/>
              <a:cxnLst/>
              <a:rect l="l" t="t" r="r" b="b"/>
              <a:pathLst>
                <a:path w="5667" h="5667" extrusionOk="0">
                  <a:moveTo>
                    <a:pt x="2994" y="1"/>
                  </a:moveTo>
                  <a:cubicBezTo>
                    <a:pt x="2994" y="449"/>
                    <a:pt x="2927" y="830"/>
                    <a:pt x="2800" y="1212"/>
                  </a:cubicBezTo>
                  <a:cubicBezTo>
                    <a:pt x="2546" y="1721"/>
                    <a:pt x="2164" y="2164"/>
                    <a:pt x="1655" y="2546"/>
                  </a:cubicBezTo>
                  <a:cubicBezTo>
                    <a:pt x="1466" y="2673"/>
                    <a:pt x="1212" y="2801"/>
                    <a:pt x="891" y="2928"/>
                  </a:cubicBezTo>
                  <a:cubicBezTo>
                    <a:pt x="636" y="2994"/>
                    <a:pt x="321" y="3055"/>
                    <a:pt x="0" y="3055"/>
                  </a:cubicBezTo>
                  <a:lnTo>
                    <a:pt x="0" y="5667"/>
                  </a:lnTo>
                  <a:cubicBezTo>
                    <a:pt x="764" y="5667"/>
                    <a:pt x="1527" y="5540"/>
                    <a:pt x="2230" y="5219"/>
                  </a:cubicBezTo>
                  <a:cubicBezTo>
                    <a:pt x="3182" y="4776"/>
                    <a:pt x="4073" y="4073"/>
                    <a:pt x="4709" y="3183"/>
                  </a:cubicBezTo>
                  <a:cubicBezTo>
                    <a:pt x="4964" y="2740"/>
                    <a:pt x="5219" y="2230"/>
                    <a:pt x="5412" y="1721"/>
                  </a:cubicBezTo>
                  <a:cubicBezTo>
                    <a:pt x="5539" y="1146"/>
                    <a:pt x="5667" y="576"/>
                    <a:pt x="5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2570967" y="-6008"/>
              <a:ext cx="693634" cy="345190"/>
            </a:xfrm>
            <a:custGeom>
              <a:avLst/>
              <a:gdLst/>
              <a:ahLst/>
              <a:cxnLst/>
              <a:rect l="l" t="t" r="r" b="b"/>
              <a:pathLst>
                <a:path w="12790" h="6365" extrusionOk="0">
                  <a:moveTo>
                    <a:pt x="1" y="1"/>
                  </a:moveTo>
                  <a:cubicBezTo>
                    <a:pt x="1" y="892"/>
                    <a:pt x="189" y="1716"/>
                    <a:pt x="510" y="2480"/>
                  </a:cubicBezTo>
                  <a:cubicBezTo>
                    <a:pt x="953" y="3626"/>
                    <a:pt x="1783" y="4583"/>
                    <a:pt x="2801" y="5280"/>
                  </a:cubicBezTo>
                  <a:cubicBezTo>
                    <a:pt x="3819" y="5983"/>
                    <a:pt x="5092" y="6365"/>
                    <a:pt x="6365" y="6365"/>
                  </a:cubicBezTo>
                  <a:cubicBezTo>
                    <a:pt x="7256" y="6365"/>
                    <a:pt x="8081" y="6171"/>
                    <a:pt x="8844" y="5855"/>
                  </a:cubicBezTo>
                  <a:cubicBezTo>
                    <a:pt x="9990" y="5407"/>
                    <a:pt x="11008" y="4583"/>
                    <a:pt x="11710" y="3564"/>
                  </a:cubicBezTo>
                  <a:cubicBezTo>
                    <a:pt x="12347" y="2546"/>
                    <a:pt x="12790" y="1273"/>
                    <a:pt x="12790" y="1"/>
                  </a:cubicBezTo>
                  <a:lnTo>
                    <a:pt x="10499" y="1"/>
                  </a:lnTo>
                  <a:cubicBezTo>
                    <a:pt x="10499" y="571"/>
                    <a:pt x="10372" y="1080"/>
                    <a:pt x="10183" y="1589"/>
                  </a:cubicBezTo>
                  <a:cubicBezTo>
                    <a:pt x="9862" y="2292"/>
                    <a:pt x="9353" y="2928"/>
                    <a:pt x="8656" y="3371"/>
                  </a:cubicBezTo>
                  <a:cubicBezTo>
                    <a:pt x="8019" y="3819"/>
                    <a:pt x="7256" y="4074"/>
                    <a:pt x="6365" y="4074"/>
                  </a:cubicBezTo>
                  <a:cubicBezTo>
                    <a:pt x="5789" y="4074"/>
                    <a:pt x="5280" y="3946"/>
                    <a:pt x="4771" y="3753"/>
                  </a:cubicBezTo>
                  <a:cubicBezTo>
                    <a:pt x="4074" y="3437"/>
                    <a:pt x="3437" y="2928"/>
                    <a:pt x="2989" y="2292"/>
                  </a:cubicBezTo>
                  <a:cubicBezTo>
                    <a:pt x="2546" y="1589"/>
                    <a:pt x="2292" y="825"/>
                    <a:pt x="2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5"/>
            <p:cNvGrpSpPr/>
            <p:nvPr/>
          </p:nvGrpSpPr>
          <p:grpSpPr>
            <a:xfrm rot="-5400000">
              <a:off x="9170533" y="1526206"/>
              <a:ext cx="1084270" cy="2095564"/>
              <a:chOff x="4128125" y="488675"/>
              <a:chExt cx="1462857" cy="2827259"/>
            </a:xfrm>
          </p:grpSpPr>
          <p:sp>
            <p:nvSpPr>
              <p:cNvPr id="511" name="Google Shape;511;p15"/>
              <p:cNvSpPr/>
              <p:nvPr/>
            </p:nvSpPr>
            <p:spPr>
              <a:xfrm>
                <a:off x="4128125" y="488675"/>
                <a:ext cx="1462857" cy="2827259"/>
              </a:xfrm>
              <a:custGeom>
                <a:avLst/>
                <a:gdLst/>
                <a:ahLst/>
                <a:cxnLst/>
                <a:rect l="l" t="t" r="r" b="b"/>
                <a:pathLst>
                  <a:path w="15081" h="29147" extrusionOk="0">
                    <a:moveTo>
                      <a:pt x="7571" y="0"/>
                    </a:moveTo>
                    <a:cubicBezTo>
                      <a:pt x="3437" y="0"/>
                      <a:pt x="0" y="3437"/>
                      <a:pt x="0" y="7571"/>
                    </a:cubicBezTo>
                    <a:lnTo>
                      <a:pt x="0" y="29147"/>
                    </a:lnTo>
                    <a:lnTo>
                      <a:pt x="61" y="29147"/>
                    </a:lnTo>
                    <a:lnTo>
                      <a:pt x="61" y="7571"/>
                    </a:lnTo>
                    <a:cubicBezTo>
                      <a:pt x="61" y="3437"/>
                      <a:pt x="3437" y="61"/>
                      <a:pt x="7571" y="61"/>
                    </a:cubicBezTo>
                    <a:cubicBezTo>
                      <a:pt x="11710" y="61"/>
                      <a:pt x="15019" y="3437"/>
                      <a:pt x="15019" y="7571"/>
                    </a:cubicBezTo>
                    <a:lnTo>
                      <a:pt x="15019" y="29147"/>
                    </a:lnTo>
                    <a:lnTo>
                      <a:pt x="15080" y="29147"/>
                    </a:lnTo>
                    <a:lnTo>
                      <a:pt x="15080" y="7571"/>
                    </a:lnTo>
                    <a:cubicBezTo>
                      <a:pt x="15080" y="3437"/>
                      <a:pt x="11710" y="0"/>
                      <a:pt x="7571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239189" y="599739"/>
                <a:ext cx="1247032" cy="2716194"/>
              </a:xfrm>
              <a:custGeom>
                <a:avLst/>
                <a:gdLst/>
                <a:ahLst/>
                <a:cxnLst/>
                <a:rect l="l" t="t" r="r" b="b"/>
                <a:pathLst>
                  <a:path w="12856" h="28002" extrusionOk="0">
                    <a:moveTo>
                      <a:pt x="6426" y="1"/>
                    </a:moveTo>
                    <a:cubicBezTo>
                      <a:pt x="2862" y="1"/>
                      <a:pt x="1" y="2862"/>
                      <a:pt x="1" y="6426"/>
                    </a:cubicBezTo>
                    <a:lnTo>
                      <a:pt x="1" y="28002"/>
                    </a:lnTo>
                    <a:lnTo>
                      <a:pt x="62" y="28002"/>
                    </a:lnTo>
                    <a:lnTo>
                      <a:pt x="62" y="6426"/>
                    </a:lnTo>
                    <a:cubicBezTo>
                      <a:pt x="62" y="2928"/>
                      <a:pt x="2928" y="62"/>
                      <a:pt x="6426" y="62"/>
                    </a:cubicBezTo>
                    <a:cubicBezTo>
                      <a:pt x="9929" y="62"/>
                      <a:pt x="12790" y="2928"/>
                      <a:pt x="12790" y="6426"/>
                    </a:cubicBezTo>
                    <a:lnTo>
                      <a:pt x="12790" y="28002"/>
                    </a:lnTo>
                    <a:lnTo>
                      <a:pt x="12856" y="28002"/>
                    </a:lnTo>
                    <a:lnTo>
                      <a:pt x="12856" y="6426"/>
                    </a:lnTo>
                    <a:cubicBezTo>
                      <a:pt x="12856" y="2862"/>
                      <a:pt x="9990" y="1"/>
                      <a:pt x="642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343947" y="704400"/>
                <a:ext cx="1037124" cy="2611531"/>
              </a:xfrm>
              <a:custGeom>
                <a:avLst/>
                <a:gdLst/>
                <a:ahLst/>
                <a:cxnLst/>
                <a:rect l="l" t="t" r="r" b="b"/>
                <a:pathLst>
                  <a:path w="10692" h="26923" extrusionOk="0">
                    <a:moveTo>
                      <a:pt x="5346" y="1"/>
                    </a:moveTo>
                    <a:cubicBezTo>
                      <a:pt x="2418" y="1"/>
                      <a:pt x="0" y="2419"/>
                      <a:pt x="0" y="5347"/>
                    </a:cubicBezTo>
                    <a:lnTo>
                      <a:pt x="0" y="26923"/>
                    </a:lnTo>
                    <a:lnTo>
                      <a:pt x="66" y="26923"/>
                    </a:lnTo>
                    <a:lnTo>
                      <a:pt x="66" y="5347"/>
                    </a:lnTo>
                    <a:cubicBezTo>
                      <a:pt x="66" y="2419"/>
                      <a:pt x="2418" y="67"/>
                      <a:pt x="5346" y="67"/>
                    </a:cubicBezTo>
                    <a:cubicBezTo>
                      <a:pt x="8273" y="67"/>
                      <a:pt x="10630" y="2419"/>
                      <a:pt x="10630" y="5347"/>
                    </a:cubicBezTo>
                    <a:lnTo>
                      <a:pt x="10630" y="26923"/>
                    </a:lnTo>
                    <a:lnTo>
                      <a:pt x="10691" y="26923"/>
                    </a:lnTo>
                    <a:lnTo>
                      <a:pt x="10691" y="5347"/>
                    </a:lnTo>
                    <a:cubicBezTo>
                      <a:pt x="10691" y="2419"/>
                      <a:pt x="8273" y="1"/>
                      <a:pt x="534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5"/>
              <p:cNvSpPr/>
              <p:nvPr/>
            </p:nvSpPr>
            <p:spPr>
              <a:xfrm>
                <a:off x="4449094" y="809644"/>
                <a:ext cx="827313" cy="2506286"/>
              </a:xfrm>
              <a:custGeom>
                <a:avLst/>
                <a:gdLst/>
                <a:ahLst/>
                <a:cxnLst/>
                <a:rect l="l" t="t" r="r" b="b"/>
                <a:pathLst>
                  <a:path w="8529" h="25838" extrusionOk="0">
                    <a:moveTo>
                      <a:pt x="4262" y="0"/>
                    </a:moveTo>
                    <a:cubicBezTo>
                      <a:pt x="1910" y="0"/>
                      <a:pt x="1" y="1909"/>
                      <a:pt x="1" y="4262"/>
                    </a:cubicBezTo>
                    <a:lnTo>
                      <a:pt x="1" y="25838"/>
                    </a:lnTo>
                    <a:lnTo>
                      <a:pt x="62" y="25838"/>
                    </a:lnTo>
                    <a:lnTo>
                      <a:pt x="62" y="4262"/>
                    </a:lnTo>
                    <a:cubicBezTo>
                      <a:pt x="62" y="1971"/>
                      <a:pt x="1971" y="61"/>
                      <a:pt x="4262" y="61"/>
                    </a:cubicBezTo>
                    <a:cubicBezTo>
                      <a:pt x="6553" y="61"/>
                      <a:pt x="8462" y="1971"/>
                      <a:pt x="8462" y="4262"/>
                    </a:cubicBezTo>
                    <a:lnTo>
                      <a:pt x="8462" y="25838"/>
                    </a:lnTo>
                    <a:lnTo>
                      <a:pt x="8528" y="25838"/>
                    </a:lnTo>
                    <a:lnTo>
                      <a:pt x="8528" y="4262"/>
                    </a:lnTo>
                    <a:cubicBezTo>
                      <a:pt x="8528" y="1909"/>
                      <a:pt x="6619" y="0"/>
                      <a:pt x="4262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5"/>
              <p:cNvSpPr/>
              <p:nvPr/>
            </p:nvSpPr>
            <p:spPr>
              <a:xfrm>
                <a:off x="4553756" y="914306"/>
                <a:ext cx="617405" cy="2401623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4759" extrusionOk="0">
                    <a:moveTo>
                      <a:pt x="3183" y="1"/>
                    </a:moveTo>
                    <a:cubicBezTo>
                      <a:pt x="1467" y="1"/>
                      <a:pt x="1" y="1401"/>
                      <a:pt x="1" y="3183"/>
                    </a:cubicBezTo>
                    <a:lnTo>
                      <a:pt x="1" y="24759"/>
                    </a:lnTo>
                    <a:lnTo>
                      <a:pt x="67" y="24759"/>
                    </a:lnTo>
                    <a:lnTo>
                      <a:pt x="67" y="3183"/>
                    </a:lnTo>
                    <a:cubicBezTo>
                      <a:pt x="67" y="1467"/>
                      <a:pt x="1467" y="67"/>
                      <a:pt x="3183" y="67"/>
                    </a:cubicBezTo>
                    <a:cubicBezTo>
                      <a:pt x="4904" y="67"/>
                      <a:pt x="6304" y="1467"/>
                      <a:pt x="6304" y="3183"/>
                    </a:cubicBezTo>
                    <a:lnTo>
                      <a:pt x="6304" y="24759"/>
                    </a:lnTo>
                    <a:lnTo>
                      <a:pt x="6365" y="24759"/>
                    </a:lnTo>
                    <a:lnTo>
                      <a:pt x="6365" y="3183"/>
                    </a:lnTo>
                    <a:cubicBezTo>
                      <a:pt x="6365" y="1401"/>
                      <a:pt x="4904" y="1"/>
                      <a:pt x="3183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6" name="Google Shape;516;p15"/>
            <p:cNvSpPr/>
            <p:nvPr/>
          </p:nvSpPr>
          <p:spPr>
            <a:xfrm>
              <a:off x="265344" y="4467636"/>
              <a:ext cx="118109" cy="118135"/>
            </a:xfrm>
            <a:custGeom>
              <a:avLst/>
              <a:gdLst/>
              <a:ahLst/>
              <a:cxnLst/>
              <a:rect l="l" t="t" r="r" b="b"/>
              <a:pathLst>
                <a:path w="22845" h="22850" extrusionOk="0">
                  <a:moveTo>
                    <a:pt x="11389" y="5092"/>
                  </a:moveTo>
                  <a:cubicBezTo>
                    <a:pt x="14892" y="5092"/>
                    <a:pt x="17753" y="7892"/>
                    <a:pt x="17753" y="11395"/>
                  </a:cubicBezTo>
                  <a:cubicBezTo>
                    <a:pt x="17753" y="14892"/>
                    <a:pt x="14892" y="17692"/>
                    <a:pt x="11389" y="17692"/>
                  </a:cubicBezTo>
                  <a:cubicBezTo>
                    <a:pt x="7892" y="17692"/>
                    <a:pt x="5092" y="14892"/>
                    <a:pt x="5092" y="11395"/>
                  </a:cubicBezTo>
                  <a:cubicBezTo>
                    <a:pt x="5092" y="7892"/>
                    <a:pt x="7892" y="5092"/>
                    <a:pt x="11389" y="5092"/>
                  </a:cubicBezTo>
                  <a:close/>
                  <a:moveTo>
                    <a:pt x="11389" y="1"/>
                  </a:moveTo>
                  <a:cubicBezTo>
                    <a:pt x="5092" y="1"/>
                    <a:pt x="1" y="5092"/>
                    <a:pt x="1" y="11395"/>
                  </a:cubicBezTo>
                  <a:cubicBezTo>
                    <a:pt x="1" y="17692"/>
                    <a:pt x="5092" y="22850"/>
                    <a:pt x="11389" y="22850"/>
                  </a:cubicBezTo>
                  <a:cubicBezTo>
                    <a:pt x="17692" y="22850"/>
                    <a:pt x="22845" y="17692"/>
                    <a:pt x="22845" y="11395"/>
                  </a:cubicBezTo>
                  <a:cubicBezTo>
                    <a:pt x="22845" y="5092"/>
                    <a:pt x="17692" y="1"/>
                    <a:pt x="11389" y="1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4_1_1_1"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6" name="Google Shape;1036;p30"/>
          <p:cNvGrpSpPr/>
          <p:nvPr/>
        </p:nvGrpSpPr>
        <p:grpSpPr>
          <a:xfrm flipH="1">
            <a:off x="-1617918" y="-11597"/>
            <a:ext cx="10760450" cy="8044026"/>
            <a:chOff x="0" y="-11597"/>
            <a:chExt cx="10760450" cy="8044026"/>
          </a:xfrm>
        </p:grpSpPr>
        <p:sp>
          <p:nvSpPr>
            <p:cNvPr id="1037" name="Google Shape;1037;p30"/>
            <p:cNvSpPr/>
            <p:nvPr/>
          </p:nvSpPr>
          <p:spPr>
            <a:xfrm>
              <a:off x="0" y="1"/>
              <a:ext cx="1166731" cy="1163744"/>
            </a:xfrm>
            <a:custGeom>
              <a:avLst/>
              <a:gdLst/>
              <a:ahLst/>
              <a:cxnLst/>
              <a:rect l="l" t="t" r="r" b="b"/>
              <a:pathLst>
                <a:path w="25777" h="25711" extrusionOk="0">
                  <a:moveTo>
                    <a:pt x="0" y="1"/>
                  </a:moveTo>
                  <a:lnTo>
                    <a:pt x="0" y="25711"/>
                  </a:lnTo>
                  <a:lnTo>
                    <a:pt x="257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8" name="Google Shape;1038;p30"/>
            <p:cNvGrpSpPr/>
            <p:nvPr/>
          </p:nvGrpSpPr>
          <p:grpSpPr>
            <a:xfrm>
              <a:off x="7583546" y="4350659"/>
              <a:ext cx="1581474" cy="813017"/>
              <a:chOff x="7093751" y="4094158"/>
              <a:chExt cx="2061089" cy="1059582"/>
            </a:xfrm>
          </p:grpSpPr>
          <p:sp>
            <p:nvSpPr>
              <p:cNvPr id="1039" name="Google Shape;1039;p30"/>
              <p:cNvSpPr/>
              <p:nvPr/>
            </p:nvSpPr>
            <p:spPr>
              <a:xfrm>
                <a:off x="8095266" y="4094158"/>
                <a:ext cx="1059575" cy="1059575"/>
              </a:xfrm>
              <a:custGeom>
                <a:avLst/>
                <a:gdLst/>
                <a:ahLst/>
                <a:cxnLst/>
                <a:rect l="l" t="t" r="r" b="b"/>
                <a:pathLst>
                  <a:path w="16293" h="16293" extrusionOk="0">
                    <a:moveTo>
                      <a:pt x="16292" y="1"/>
                    </a:moveTo>
                    <a:lnTo>
                      <a:pt x="1" y="16292"/>
                    </a:lnTo>
                    <a:lnTo>
                      <a:pt x="16292" y="16292"/>
                    </a:lnTo>
                    <a:lnTo>
                      <a:pt x="162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0"/>
              <p:cNvSpPr/>
              <p:nvPr/>
            </p:nvSpPr>
            <p:spPr>
              <a:xfrm>
                <a:off x="7399994" y="4474931"/>
                <a:ext cx="1361846" cy="678809"/>
              </a:xfrm>
              <a:custGeom>
                <a:avLst/>
                <a:gdLst/>
                <a:ahLst/>
                <a:cxnLst/>
                <a:rect l="l" t="t" r="r" b="b"/>
                <a:pathLst>
                  <a:path w="20941" h="10438" extrusionOk="0">
                    <a:moveTo>
                      <a:pt x="10437" y="0"/>
                    </a:moveTo>
                    <a:cubicBezTo>
                      <a:pt x="8976" y="0"/>
                      <a:pt x="7637" y="316"/>
                      <a:pt x="6364" y="825"/>
                    </a:cubicBezTo>
                    <a:cubicBezTo>
                      <a:pt x="4521" y="1589"/>
                      <a:pt x="2867" y="2928"/>
                      <a:pt x="1782" y="4582"/>
                    </a:cubicBezTo>
                    <a:cubicBezTo>
                      <a:pt x="637" y="6298"/>
                      <a:pt x="0" y="8273"/>
                      <a:pt x="0" y="10437"/>
                    </a:cubicBezTo>
                    <a:lnTo>
                      <a:pt x="2291" y="10437"/>
                    </a:lnTo>
                    <a:cubicBezTo>
                      <a:pt x="2291" y="9353"/>
                      <a:pt x="2485" y="8273"/>
                      <a:pt x="2928" y="7255"/>
                    </a:cubicBezTo>
                    <a:cubicBezTo>
                      <a:pt x="3503" y="5789"/>
                      <a:pt x="4582" y="4582"/>
                      <a:pt x="5855" y="3691"/>
                    </a:cubicBezTo>
                    <a:cubicBezTo>
                      <a:pt x="7194" y="2801"/>
                      <a:pt x="8722" y="2291"/>
                      <a:pt x="10437" y="2291"/>
                    </a:cubicBezTo>
                    <a:cubicBezTo>
                      <a:pt x="11583" y="2291"/>
                      <a:pt x="12667" y="2546"/>
                      <a:pt x="13619" y="2928"/>
                    </a:cubicBezTo>
                    <a:cubicBezTo>
                      <a:pt x="15085" y="3564"/>
                      <a:pt x="16358" y="4582"/>
                      <a:pt x="17249" y="5916"/>
                    </a:cubicBezTo>
                    <a:cubicBezTo>
                      <a:pt x="18074" y="7189"/>
                      <a:pt x="18583" y="8783"/>
                      <a:pt x="18649" y="10437"/>
                    </a:cubicBezTo>
                    <a:lnTo>
                      <a:pt x="20940" y="10437"/>
                    </a:lnTo>
                    <a:cubicBezTo>
                      <a:pt x="20940" y="9037"/>
                      <a:pt x="20620" y="7637"/>
                      <a:pt x="20110" y="6364"/>
                    </a:cubicBezTo>
                    <a:cubicBezTo>
                      <a:pt x="19286" y="4516"/>
                      <a:pt x="17947" y="2928"/>
                      <a:pt x="16292" y="1782"/>
                    </a:cubicBezTo>
                    <a:cubicBezTo>
                      <a:pt x="14637" y="637"/>
                      <a:pt x="12601" y="0"/>
                      <a:pt x="10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0"/>
              <p:cNvSpPr/>
              <p:nvPr/>
            </p:nvSpPr>
            <p:spPr>
              <a:xfrm>
                <a:off x="7093751" y="4582562"/>
                <a:ext cx="918844" cy="206933"/>
              </a:xfrm>
              <a:custGeom>
                <a:avLst/>
                <a:gdLst/>
                <a:ahLst/>
                <a:cxnLst/>
                <a:rect l="l" t="t" r="r" b="b"/>
                <a:pathLst>
                  <a:path w="14129" h="3182" extrusionOk="0">
                    <a:moveTo>
                      <a:pt x="7067" y="0"/>
                    </a:moveTo>
                    <a:cubicBezTo>
                      <a:pt x="6619" y="0"/>
                      <a:pt x="6110" y="61"/>
                      <a:pt x="5667" y="255"/>
                    </a:cubicBezTo>
                    <a:cubicBezTo>
                      <a:pt x="5219" y="443"/>
                      <a:pt x="4776" y="698"/>
                      <a:pt x="4394" y="1079"/>
                    </a:cubicBezTo>
                    <a:cubicBezTo>
                      <a:pt x="4139" y="1334"/>
                      <a:pt x="3885" y="1527"/>
                      <a:pt x="3630" y="1588"/>
                    </a:cubicBezTo>
                    <a:cubicBezTo>
                      <a:pt x="3309" y="1716"/>
                      <a:pt x="2994" y="1782"/>
                      <a:pt x="2673" y="1782"/>
                    </a:cubicBezTo>
                    <a:cubicBezTo>
                      <a:pt x="2357" y="1782"/>
                      <a:pt x="2037" y="1716"/>
                      <a:pt x="1782" y="1588"/>
                    </a:cubicBezTo>
                    <a:cubicBezTo>
                      <a:pt x="1466" y="1527"/>
                      <a:pt x="1212" y="1334"/>
                      <a:pt x="957" y="1079"/>
                    </a:cubicBezTo>
                    <a:lnTo>
                      <a:pt x="0" y="2036"/>
                    </a:lnTo>
                    <a:cubicBezTo>
                      <a:pt x="382" y="2418"/>
                      <a:pt x="830" y="2673"/>
                      <a:pt x="1273" y="2861"/>
                    </a:cubicBezTo>
                    <a:cubicBezTo>
                      <a:pt x="1721" y="3055"/>
                      <a:pt x="2230" y="3182"/>
                      <a:pt x="2673" y="3182"/>
                    </a:cubicBezTo>
                    <a:cubicBezTo>
                      <a:pt x="3182" y="3182"/>
                      <a:pt x="3630" y="3055"/>
                      <a:pt x="4139" y="2861"/>
                    </a:cubicBezTo>
                    <a:cubicBezTo>
                      <a:pt x="4582" y="2673"/>
                      <a:pt x="4964" y="2418"/>
                      <a:pt x="5346" y="2036"/>
                    </a:cubicBezTo>
                    <a:cubicBezTo>
                      <a:pt x="5600" y="1782"/>
                      <a:pt x="5855" y="1655"/>
                      <a:pt x="6176" y="1527"/>
                    </a:cubicBezTo>
                    <a:cubicBezTo>
                      <a:pt x="6430" y="1400"/>
                      <a:pt x="6746" y="1334"/>
                      <a:pt x="7067" y="1334"/>
                    </a:cubicBezTo>
                    <a:cubicBezTo>
                      <a:pt x="7382" y="1334"/>
                      <a:pt x="7703" y="1400"/>
                      <a:pt x="8019" y="1527"/>
                    </a:cubicBezTo>
                    <a:cubicBezTo>
                      <a:pt x="8273" y="1655"/>
                      <a:pt x="8528" y="1782"/>
                      <a:pt x="8782" y="2036"/>
                    </a:cubicBezTo>
                    <a:cubicBezTo>
                      <a:pt x="9164" y="2418"/>
                      <a:pt x="9612" y="2673"/>
                      <a:pt x="10055" y="2861"/>
                    </a:cubicBezTo>
                    <a:cubicBezTo>
                      <a:pt x="10503" y="3055"/>
                      <a:pt x="11012" y="3182"/>
                      <a:pt x="11455" y="3182"/>
                    </a:cubicBezTo>
                    <a:cubicBezTo>
                      <a:pt x="11964" y="3182"/>
                      <a:pt x="12412" y="3055"/>
                      <a:pt x="12921" y="2861"/>
                    </a:cubicBezTo>
                    <a:cubicBezTo>
                      <a:pt x="13364" y="2673"/>
                      <a:pt x="13746" y="2418"/>
                      <a:pt x="14128" y="2036"/>
                    </a:cubicBezTo>
                    <a:lnTo>
                      <a:pt x="13176" y="1079"/>
                    </a:lnTo>
                    <a:cubicBezTo>
                      <a:pt x="12921" y="1334"/>
                      <a:pt x="12667" y="1527"/>
                      <a:pt x="12412" y="1588"/>
                    </a:cubicBezTo>
                    <a:cubicBezTo>
                      <a:pt x="12092" y="1716"/>
                      <a:pt x="11776" y="1782"/>
                      <a:pt x="11455" y="1782"/>
                    </a:cubicBezTo>
                    <a:cubicBezTo>
                      <a:pt x="11140" y="1782"/>
                      <a:pt x="10819" y="1716"/>
                      <a:pt x="10564" y="1588"/>
                    </a:cubicBezTo>
                    <a:cubicBezTo>
                      <a:pt x="10249" y="1527"/>
                      <a:pt x="9994" y="1334"/>
                      <a:pt x="9739" y="1079"/>
                    </a:cubicBezTo>
                    <a:cubicBezTo>
                      <a:pt x="9358" y="698"/>
                      <a:pt x="8976" y="443"/>
                      <a:pt x="8528" y="255"/>
                    </a:cubicBezTo>
                    <a:cubicBezTo>
                      <a:pt x="8019" y="61"/>
                      <a:pt x="7576" y="0"/>
                      <a:pt x="70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42" name="Google Shape;1042;p30"/>
              <p:cNvGrpSpPr/>
              <p:nvPr/>
            </p:nvGrpSpPr>
            <p:grpSpPr>
              <a:xfrm>
                <a:off x="8877683" y="4245446"/>
                <a:ext cx="177866" cy="385129"/>
                <a:chOff x="8877683" y="4321646"/>
                <a:chExt cx="177866" cy="385129"/>
              </a:xfrm>
            </p:grpSpPr>
            <p:sp>
              <p:nvSpPr>
                <p:cNvPr id="1043" name="Google Shape;1043;p30"/>
                <p:cNvSpPr/>
                <p:nvPr/>
              </p:nvSpPr>
              <p:spPr>
                <a:xfrm>
                  <a:off x="9030642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6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6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4" name="Google Shape;1044;p30"/>
                <p:cNvSpPr/>
                <p:nvPr/>
              </p:nvSpPr>
              <p:spPr>
                <a:xfrm>
                  <a:off x="9030642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6"/>
                        <a:pt x="66" y="382"/>
                        <a:pt x="194" y="382"/>
                      </a:cubicBezTo>
                      <a:cubicBezTo>
                        <a:pt x="321" y="382"/>
                        <a:pt x="382" y="316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" name="Google Shape;1045;p30"/>
                <p:cNvSpPr/>
                <p:nvPr/>
              </p:nvSpPr>
              <p:spPr>
                <a:xfrm>
                  <a:off x="9030642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" name="Google Shape;1046;p30"/>
                <p:cNvSpPr/>
                <p:nvPr/>
              </p:nvSpPr>
              <p:spPr>
                <a:xfrm>
                  <a:off x="9030642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7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7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" name="Google Shape;1047;p30"/>
                <p:cNvSpPr/>
                <p:nvPr/>
              </p:nvSpPr>
              <p:spPr>
                <a:xfrm>
                  <a:off x="9030642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7"/>
                        <a:pt x="66" y="383"/>
                        <a:pt x="194" y="383"/>
                      </a:cubicBezTo>
                      <a:cubicBezTo>
                        <a:pt x="321" y="383"/>
                        <a:pt x="382" y="317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" name="Google Shape;1048;p30"/>
                <p:cNvSpPr/>
                <p:nvPr/>
              </p:nvSpPr>
              <p:spPr>
                <a:xfrm>
                  <a:off x="9030642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" name="Google Shape;1049;p30"/>
                <p:cNvSpPr/>
                <p:nvPr/>
              </p:nvSpPr>
              <p:spPr>
                <a:xfrm>
                  <a:off x="8952146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6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" name="Google Shape;1050;p30"/>
                <p:cNvSpPr/>
                <p:nvPr/>
              </p:nvSpPr>
              <p:spPr>
                <a:xfrm>
                  <a:off x="8952146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6"/>
                        <a:pt x="128" y="382"/>
                        <a:pt x="189" y="382"/>
                      </a:cubicBezTo>
                      <a:cubicBezTo>
                        <a:pt x="316" y="382"/>
                        <a:pt x="383" y="316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1" name="Google Shape;1051;p30"/>
                <p:cNvSpPr/>
                <p:nvPr/>
              </p:nvSpPr>
              <p:spPr>
                <a:xfrm>
                  <a:off x="8952146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2" name="Google Shape;1052;p30"/>
                <p:cNvSpPr/>
                <p:nvPr/>
              </p:nvSpPr>
              <p:spPr>
                <a:xfrm>
                  <a:off x="8952146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7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3" name="Google Shape;1053;p30"/>
                <p:cNvSpPr/>
                <p:nvPr/>
              </p:nvSpPr>
              <p:spPr>
                <a:xfrm>
                  <a:off x="8952146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7"/>
                        <a:pt x="128" y="383"/>
                        <a:pt x="189" y="383"/>
                      </a:cubicBezTo>
                      <a:cubicBezTo>
                        <a:pt x="316" y="383"/>
                        <a:pt x="383" y="317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4" name="Google Shape;1054;p30"/>
                <p:cNvSpPr/>
                <p:nvPr/>
              </p:nvSpPr>
              <p:spPr>
                <a:xfrm>
                  <a:off x="8952146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5" name="Google Shape;1055;p30"/>
                <p:cNvSpPr/>
                <p:nvPr/>
              </p:nvSpPr>
              <p:spPr>
                <a:xfrm>
                  <a:off x="8877683" y="4321646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6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6" name="Google Shape;1056;p30"/>
                <p:cNvSpPr/>
                <p:nvPr/>
              </p:nvSpPr>
              <p:spPr>
                <a:xfrm>
                  <a:off x="8877683" y="43921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6"/>
                        <a:pt x="61" y="382"/>
                        <a:pt x="189" y="382"/>
                      </a:cubicBezTo>
                      <a:cubicBezTo>
                        <a:pt x="316" y="382"/>
                        <a:pt x="382" y="316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7" name="Google Shape;1057;p30"/>
                <p:cNvSpPr/>
                <p:nvPr/>
              </p:nvSpPr>
              <p:spPr>
                <a:xfrm>
                  <a:off x="8877683" y="4466672"/>
                  <a:ext cx="24842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2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8" name="Google Shape;1058;p30"/>
                <p:cNvSpPr/>
                <p:nvPr/>
              </p:nvSpPr>
              <p:spPr>
                <a:xfrm>
                  <a:off x="8877683" y="45368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7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9" name="Google Shape;1059;p30"/>
                <p:cNvSpPr/>
                <p:nvPr/>
              </p:nvSpPr>
              <p:spPr>
                <a:xfrm>
                  <a:off x="8877683" y="4607340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7"/>
                        <a:pt x="61" y="383"/>
                        <a:pt x="189" y="383"/>
                      </a:cubicBezTo>
                      <a:cubicBezTo>
                        <a:pt x="316" y="383"/>
                        <a:pt x="382" y="317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0" name="Google Shape;1060;p30"/>
                <p:cNvSpPr/>
                <p:nvPr/>
              </p:nvSpPr>
              <p:spPr>
                <a:xfrm>
                  <a:off x="8877683" y="4681868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61" name="Google Shape;1061;p30"/>
            <p:cNvGrpSpPr/>
            <p:nvPr/>
          </p:nvGrpSpPr>
          <p:grpSpPr>
            <a:xfrm>
              <a:off x="8703849" y="-11597"/>
              <a:ext cx="451002" cy="1311854"/>
              <a:chOff x="8703849" y="7849"/>
              <a:chExt cx="451002" cy="1311854"/>
            </a:xfrm>
          </p:grpSpPr>
          <p:sp>
            <p:nvSpPr>
              <p:cNvPr id="1062" name="Google Shape;1062;p30"/>
              <p:cNvSpPr/>
              <p:nvPr/>
            </p:nvSpPr>
            <p:spPr>
              <a:xfrm>
                <a:off x="8803155" y="7849"/>
                <a:ext cx="351696" cy="707619"/>
              </a:xfrm>
              <a:custGeom>
                <a:avLst/>
                <a:gdLst/>
                <a:ahLst/>
                <a:cxnLst/>
                <a:rect l="l" t="t" r="r" b="b"/>
                <a:pathLst>
                  <a:path w="5408" h="10881" extrusionOk="0">
                    <a:moveTo>
                      <a:pt x="5407" y="1"/>
                    </a:moveTo>
                    <a:cubicBezTo>
                      <a:pt x="2419" y="1"/>
                      <a:pt x="1" y="2419"/>
                      <a:pt x="1" y="5407"/>
                    </a:cubicBezTo>
                    <a:cubicBezTo>
                      <a:pt x="1" y="8462"/>
                      <a:pt x="2419" y="10880"/>
                      <a:pt x="5407" y="10880"/>
                    </a:cubicBezTo>
                    <a:lnTo>
                      <a:pt x="54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0"/>
              <p:cNvSpPr/>
              <p:nvPr/>
            </p:nvSpPr>
            <p:spPr>
              <a:xfrm>
                <a:off x="9063744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0" y="128"/>
                      <a:pt x="0" y="189"/>
                    </a:cubicBezTo>
                    <a:cubicBezTo>
                      <a:pt x="0" y="316"/>
                      <a:pt x="67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0"/>
              <p:cNvSpPr/>
              <p:nvPr/>
            </p:nvSpPr>
            <p:spPr>
              <a:xfrm>
                <a:off x="8993573" y="239629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0"/>
                    </a:moveTo>
                    <a:cubicBezTo>
                      <a:pt x="61" y="0"/>
                      <a:pt x="0" y="128"/>
                      <a:pt x="0" y="189"/>
                    </a:cubicBezTo>
                    <a:cubicBezTo>
                      <a:pt x="0" y="316"/>
                      <a:pt x="61" y="382"/>
                      <a:pt x="188" y="382"/>
                    </a:cubicBezTo>
                    <a:cubicBezTo>
                      <a:pt x="255" y="382"/>
                      <a:pt x="382" y="316"/>
                      <a:pt x="382" y="189"/>
                    </a:cubicBezTo>
                    <a:cubicBezTo>
                      <a:pt x="382" y="128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0"/>
              <p:cNvSpPr/>
              <p:nvPr/>
            </p:nvSpPr>
            <p:spPr>
              <a:xfrm>
                <a:off x="8919044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128"/>
                      <a:pt x="1" y="189"/>
                    </a:cubicBezTo>
                    <a:cubicBezTo>
                      <a:pt x="1" y="316"/>
                      <a:pt x="128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0"/>
              <p:cNvSpPr/>
              <p:nvPr/>
            </p:nvSpPr>
            <p:spPr>
              <a:xfrm>
                <a:off x="8848548" y="239629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0"/>
                    </a:moveTo>
                    <a:cubicBezTo>
                      <a:pt x="66" y="0"/>
                      <a:pt x="0" y="128"/>
                      <a:pt x="0" y="189"/>
                    </a:cubicBezTo>
                    <a:cubicBezTo>
                      <a:pt x="0" y="316"/>
                      <a:pt x="66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0"/>
              <p:cNvSpPr/>
              <p:nvPr/>
            </p:nvSpPr>
            <p:spPr>
              <a:xfrm>
                <a:off x="8778312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1" y="128"/>
                      <a:pt x="1" y="189"/>
                    </a:cubicBezTo>
                    <a:cubicBezTo>
                      <a:pt x="1" y="316"/>
                      <a:pt x="62" y="382"/>
                      <a:pt x="189" y="382"/>
                    </a:cubicBezTo>
                    <a:cubicBezTo>
                      <a:pt x="255" y="382"/>
                      <a:pt x="383" y="316"/>
                      <a:pt x="383" y="189"/>
                    </a:cubicBezTo>
                    <a:cubicBezTo>
                      <a:pt x="383" y="128"/>
                      <a:pt x="255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0"/>
              <p:cNvSpPr/>
              <p:nvPr/>
            </p:nvSpPr>
            <p:spPr>
              <a:xfrm>
                <a:off x="8703849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0" y="128"/>
                      <a:pt x="0" y="189"/>
                    </a:cubicBezTo>
                    <a:cubicBezTo>
                      <a:pt x="0" y="316"/>
                      <a:pt x="128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0"/>
              <p:cNvSpPr/>
              <p:nvPr/>
            </p:nvSpPr>
            <p:spPr>
              <a:xfrm>
                <a:off x="9063744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1"/>
                    </a:moveTo>
                    <a:cubicBezTo>
                      <a:pt x="67" y="1"/>
                      <a:pt x="0" y="62"/>
                      <a:pt x="0" y="189"/>
                    </a:cubicBezTo>
                    <a:cubicBezTo>
                      <a:pt x="0" y="317"/>
                      <a:pt x="67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62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0"/>
              <p:cNvSpPr/>
              <p:nvPr/>
            </p:nvSpPr>
            <p:spPr>
              <a:xfrm>
                <a:off x="8993573" y="16510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1"/>
                    </a:moveTo>
                    <a:cubicBezTo>
                      <a:pt x="61" y="1"/>
                      <a:pt x="0" y="62"/>
                      <a:pt x="0" y="189"/>
                    </a:cubicBezTo>
                    <a:cubicBezTo>
                      <a:pt x="0" y="317"/>
                      <a:pt x="61" y="383"/>
                      <a:pt x="188" y="383"/>
                    </a:cubicBezTo>
                    <a:cubicBezTo>
                      <a:pt x="255" y="383"/>
                      <a:pt x="382" y="317"/>
                      <a:pt x="382" y="189"/>
                    </a:cubicBezTo>
                    <a:cubicBezTo>
                      <a:pt x="382" y="62"/>
                      <a:pt x="255" y="1"/>
                      <a:pt x="188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0"/>
              <p:cNvSpPr/>
              <p:nvPr/>
            </p:nvSpPr>
            <p:spPr>
              <a:xfrm>
                <a:off x="8919044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1" y="62"/>
                      <a:pt x="1" y="189"/>
                    </a:cubicBezTo>
                    <a:cubicBezTo>
                      <a:pt x="1" y="317"/>
                      <a:pt x="128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62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0"/>
              <p:cNvSpPr/>
              <p:nvPr/>
            </p:nvSpPr>
            <p:spPr>
              <a:xfrm>
                <a:off x="8848548" y="16510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1"/>
                    </a:moveTo>
                    <a:cubicBezTo>
                      <a:pt x="66" y="1"/>
                      <a:pt x="0" y="62"/>
                      <a:pt x="0" y="189"/>
                    </a:cubicBezTo>
                    <a:cubicBezTo>
                      <a:pt x="0" y="317"/>
                      <a:pt x="66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62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0"/>
              <p:cNvSpPr/>
              <p:nvPr/>
            </p:nvSpPr>
            <p:spPr>
              <a:xfrm>
                <a:off x="8778312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62" y="1"/>
                      <a:pt x="1" y="62"/>
                      <a:pt x="1" y="189"/>
                    </a:cubicBezTo>
                    <a:cubicBezTo>
                      <a:pt x="1" y="317"/>
                      <a:pt x="62" y="383"/>
                      <a:pt x="189" y="383"/>
                    </a:cubicBezTo>
                    <a:cubicBezTo>
                      <a:pt x="255" y="383"/>
                      <a:pt x="383" y="317"/>
                      <a:pt x="383" y="189"/>
                    </a:cubicBezTo>
                    <a:cubicBezTo>
                      <a:pt x="383" y="62"/>
                      <a:pt x="255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0"/>
              <p:cNvSpPr/>
              <p:nvPr/>
            </p:nvSpPr>
            <p:spPr>
              <a:xfrm>
                <a:off x="8703849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0" y="62"/>
                      <a:pt x="0" y="189"/>
                    </a:cubicBezTo>
                    <a:cubicBezTo>
                      <a:pt x="0" y="317"/>
                      <a:pt x="128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62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0"/>
              <p:cNvSpPr/>
              <p:nvPr/>
            </p:nvSpPr>
            <p:spPr>
              <a:xfrm>
                <a:off x="9063744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0" y="128"/>
                      <a:pt x="0" y="194"/>
                    </a:cubicBezTo>
                    <a:cubicBezTo>
                      <a:pt x="0" y="321"/>
                      <a:pt x="67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0"/>
              <p:cNvSpPr/>
              <p:nvPr/>
            </p:nvSpPr>
            <p:spPr>
              <a:xfrm>
                <a:off x="8993573" y="86344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0"/>
                    </a:moveTo>
                    <a:cubicBezTo>
                      <a:pt x="61" y="0"/>
                      <a:pt x="0" y="128"/>
                      <a:pt x="0" y="194"/>
                    </a:cubicBezTo>
                    <a:cubicBezTo>
                      <a:pt x="0" y="321"/>
                      <a:pt x="61" y="382"/>
                      <a:pt x="188" y="382"/>
                    </a:cubicBezTo>
                    <a:cubicBezTo>
                      <a:pt x="255" y="382"/>
                      <a:pt x="382" y="321"/>
                      <a:pt x="382" y="194"/>
                    </a:cubicBezTo>
                    <a:cubicBezTo>
                      <a:pt x="382" y="128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0"/>
              <p:cNvSpPr/>
              <p:nvPr/>
            </p:nvSpPr>
            <p:spPr>
              <a:xfrm>
                <a:off x="8919044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128"/>
                      <a:pt x="1" y="194"/>
                    </a:cubicBezTo>
                    <a:cubicBezTo>
                      <a:pt x="1" y="321"/>
                      <a:pt x="128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0"/>
              <p:cNvSpPr/>
              <p:nvPr/>
            </p:nvSpPr>
            <p:spPr>
              <a:xfrm>
                <a:off x="8848548" y="86344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0"/>
                    </a:moveTo>
                    <a:cubicBezTo>
                      <a:pt x="66" y="0"/>
                      <a:pt x="0" y="128"/>
                      <a:pt x="0" y="194"/>
                    </a:cubicBezTo>
                    <a:cubicBezTo>
                      <a:pt x="0" y="321"/>
                      <a:pt x="66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0"/>
              <p:cNvSpPr/>
              <p:nvPr/>
            </p:nvSpPr>
            <p:spPr>
              <a:xfrm>
                <a:off x="8778312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1" y="128"/>
                      <a:pt x="1" y="194"/>
                    </a:cubicBezTo>
                    <a:cubicBezTo>
                      <a:pt x="1" y="321"/>
                      <a:pt x="62" y="382"/>
                      <a:pt x="189" y="382"/>
                    </a:cubicBezTo>
                    <a:cubicBezTo>
                      <a:pt x="255" y="382"/>
                      <a:pt x="383" y="321"/>
                      <a:pt x="383" y="194"/>
                    </a:cubicBezTo>
                    <a:cubicBezTo>
                      <a:pt x="383" y="128"/>
                      <a:pt x="255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0"/>
              <p:cNvSpPr/>
              <p:nvPr/>
            </p:nvSpPr>
            <p:spPr>
              <a:xfrm>
                <a:off x="8703849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0" y="128"/>
                      <a:pt x="0" y="194"/>
                    </a:cubicBezTo>
                    <a:cubicBezTo>
                      <a:pt x="0" y="321"/>
                      <a:pt x="128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0"/>
              <p:cNvSpPr/>
              <p:nvPr/>
            </p:nvSpPr>
            <p:spPr>
              <a:xfrm>
                <a:off x="8703849" y="400847"/>
                <a:ext cx="223517" cy="223582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3438" extrusionOk="0">
                    <a:moveTo>
                      <a:pt x="1716" y="1"/>
                    </a:moveTo>
                    <a:cubicBezTo>
                      <a:pt x="764" y="1"/>
                      <a:pt x="0" y="765"/>
                      <a:pt x="0" y="1722"/>
                    </a:cubicBezTo>
                    <a:cubicBezTo>
                      <a:pt x="0" y="2674"/>
                      <a:pt x="764" y="3437"/>
                      <a:pt x="1716" y="3437"/>
                    </a:cubicBezTo>
                    <a:cubicBezTo>
                      <a:pt x="2673" y="3437"/>
                      <a:pt x="3437" y="2674"/>
                      <a:pt x="3437" y="1722"/>
                    </a:cubicBezTo>
                    <a:cubicBezTo>
                      <a:pt x="3437" y="765"/>
                      <a:pt x="2673" y="1"/>
                      <a:pt x="17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0"/>
              <p:cNvSpPr/>
              <p:nvPr/>
            </p:nvSpPr>
            <p:spPr>
              <a:xfrm>
                <a:off x="8745210" y="1005141"/>
                <a:ext cx="409640" cy="314562"/>
              </a:xfrm>
              <a:custGeom>
                <a:avLst/>
                <a:gdLst/>
                <a:ahLst/>
                <a:cxnLst/>
                <a:rect l="l" t="t" r="r" b="b"/>
                <a:pathLst>
                  <a:path w="6299" h="4837" extrusionOk="0">
                    <a:moveTo>
                      <a:pt x="1" y="0"/>
                    </a:moveTo>
                    <a:cubicBezTo>
                      <a:pt x="1" y="637"/>
                      <a:pt x="128" y="1273"/>
                      <a:pt x="383" y="1848"/>
                    </a:cubicBezTo>
                    <a:cubicBezTo>
                      <a:pt x="698" y="2739"/>
                      <a:pt x="1335" y="3503"/>
                      <a:pt x="2098" y="4012"/>
                    </a:cubicBezTo>
                    <a:cubicBezTo>
                      <a:pt x="2480" y="4266"/>
                      <a:pt x="2928" y="4455"/>
                      <a:pt x="3371" y="4648"/>
                    </a:cubicBezTo>
                    <a:cubicBezTo>
                      <a:pt x="3880" y="4776"/>
                      <a:pt x="4328" y="4837"/>
                      <a:pt x="4837" y="4837"/>
                    </a:cubicBezTo>
                    <a:lnTo>
                      <a:pt x="6298" y="4837"/>
                    </a:lnTo>
                    <a:lnTo>
                      <a:pt x="6298" y="2230"/>
                    </a:lnTo>
                    <a:lnTo>
                      <a:pt x="4837" y="2230"/>
                    </a:lnTo>
                    <a:cubicBezTo>
                      <a:pt x="4517" y="2230"/>
                      <a:pt x="4262" y="2164"/>
                      <a:pt x="3946" y="2037"/>
                    </a:cubicBezTo>
                    <a:cubicBezTo>
                      <a:pt x="3565" y="1848"/>
                      <a:pt x="3244" y="1594"/>
                      <a:pt x="2989" y="1212"/>
                    </a:cubicBezTo>
                    <a:cubicBezTo>
                      <a:pt x="2862" y="1018"/>
                      <a:pt x="2735" y="830"/>
                      <a:pt x="2674" y="637"/>
                    </a:cubicBezTo>
                    <a:cubicBezTo>
                      <a:pt x="2607" y="448"/>
                      <a:pt x="2607" y="194"/>
                      <a:pt x="26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3" name="Google Shape;1083;p30"/>
            <p:cNvSpPr/>
            <p:nvPr/>
          </p:nvSpPr>
          <p:spPr>
            <a:xfrm>
              <a:off x="227519" y="2370647"/>
              <a:ext cx="107913" cy="107913"/>
            </a:xfrm>
            <a:custGeom>
              <a:avLst/>
              <a:gdLst/>
              <a:ahLst/>
              <a:cxnLst/>
              <a:rect l="l" t="t" r="r" b="b"/>
              <a:pathLst>
                <a:path w="3437" h="3437" extrusionOk="0">
                  <a:moveTo>
                    <a:pt x="825" y="0"/>
                  </a:moveTo>
                  <a:lnTo>
                    <a:pt x="0" y="825"/>
                  </a:lnTo>
                  <a:lnTo>
                    <a:pt x="891" y="1716"/>
                  </a:lnTo>
                  <a:lnTo>
                    <a:pt x="0" y="2673"/>
                  </a:lnTo>
                  <a:lnTo>
                    <a:pt x="825" y="3437"/>
                  </a:lnTo>
                  <a:lnTo>
                    <a:pt x="1716" y="2546"/>
                  </a:lnTo>
                  <a:lnTo>
                    <a:pt x="2673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73" y="0"/>
                  </a:lnTo>
                  <a:lnTo>
                    <a:pt x="1716" y="891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0"/>
            <p:cNvSpPr/>
            <p:nvPr/>
          </p:nvSpPr>
          <p:spPr>
            <a:xfrm>
              <a:off x="227505" y="1413272"/>
              <a:ext cx="107945" cy="107913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831" y="0"/>
                  </a:moveTo>
                  <a:lnTo>
                    <a:pt x="1" y="825"/>
                  </a:lnTo>
                  <a:lnTo>
                    <a:pt x="892" y="1716"/>
                  </a:lnTo>
                  <a:lnTo>
                    <a:pt x="1" y="2673"/>
                  </a:lnTo>
                  <a:lnTo>
                    <a:pt x="831" y="3437"/>
                  </a:lnTo>
                  <a:lnTo>
                    <a:pt x="1721" y="2546"/>
                  </a:lnTo>
                  <a:lnTo>
                    <a:pt x="2612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12" y="0"/>
                  </a:lnTo>
                  <a:lnTo>
                    <a:pt x="1721" y="89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0"/>
            <p:cNvSpPr/>
            <p:nvPr/>
          </p:nvSpPr>
          <p:spPr>
            <a:xfrm>
              <a:off x="3502130" y="4703193"/>
              <a:ext cx="107896" cy="107927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3437" y="1"/>
                  </a:moveTo>
                  <a:cubicBezTo>
                    <a:pt x="1528" y="1"/>
                    <a:pt x="0" y="1528"/>
                    <a:pt x="0" y="3437"/>
                  </a:cubicBezTo>
                  <a:cubicBezTo>
                    <a:pt x="1909" y="3437"/>
                    <a:pt x="3437" y="1910"/>
                    <a:pt x="3437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0"/>
            <p:cNvSpPr/>
            <p:nvPr/>
          </p:nvSpPr>
          <p:spPr>
            <a:xfrm>
              <a:off x="8844725" y="3543286"/>
              <a:ext cx="118095" cy="118061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3437" y="0"/>
                  </a:moveTo>
                  <a:cubicBezTo>
                    <a:pt x="1528" y="0"/>
                    <a:pt x="1" y="1528"/>
                    <a:pt x="1" y="3437"/>
                  </a:cubicBezTo>
                  <a:cubicBezTo>
                    <a:pt x="1910" y="3437"/>
                    <a:pt x="3437" y="1910"/>
                    <a:pt x="3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0"/>
            <p:cNvSpPr/>
            <p:nvPr/>
          </p:nvSpPr>
          <p:spPr>
            <a:xfrm>
              <a:off x="8585249" y="3641747"/>
              <a:ext cx="259479" cy="259479"/>
            </a:xfrm>
            <a:custGeom>
              <a:avLst/>
              <a:gdLst/>
              <a:ahLst/>
              <a:cxnLst/>
              <a:rect l="l" t="t" r="r" b="b"/>
              <a:pathLst>
                <a:path w="14322" h="14322" extrusionOk="0">
                  <a:moveTo>
                    <a:pt x="1" y="0"/>
                  </a:moveTo>
                  <a:cubicBezTo>
                    <a:pt x="1" y="764"/>
                    <a:pt x="194" y="1528"/>
                    <a:pt x="449" y="2230"/>
                  </a:cubicBezTo>
                  <a:cubicBezTo>
                    <a:pt x="892" y="3248"/>
                    <a:pt x="1594" y="4073"/>
                    <a:pt x="2546" y="4710"/>
                  </a:cubicBezTo>
                  <a:cubicBezTo>
                    <a:pt x="2994" y="5030"/>
                    <a:pt x="3503" y="5219"/>
                    <a:pt x="4012" y="5412"/>
                  </a:cubicBezTo>
                  <a:cubicBezTo>
                    <a:pt x="4522" y="5601"/>
                    <a:pt x="5092" y="5667"/>
                    <a:pt x="5667" y="5667"/>
                  </a:cubicBezTo>
                  <a:cubicBezTo>
                    <a:pt x="6110" y="5667"/>
                    <a:pt x="6492" y="5728"/>
                    <a:pt x="6874" y="5921"/>
                  </a:cubicBezTo>
                  <a:cubicBezTo>
                    <a:pt x="7383" y="6110"/>
                    <a:pt x="7831" y="6491"/>
                    <a:pt x="8213" y="7001"/>
                  </a:cubicBezTo>
                  <a:lnTo>
                    <a:pt x="8594" y="7764"/>
                  </a:lnTo>
                  <a:cubicBezTo>
                    <a:pt x="8656" y="8085"/>
                    <a:pt x="8722" y="8401"/>
                    <a:pt x="8722" y="8655"/>
                  </a:cubicBezTo>
                  <a:cubicBezTo>
                    <a:pt x="8722" y="9485"/>
                    <a:pt x="8849" y="10183"/>
                    <a:pt x="9165" y="10885"/>
                  </a:cubicBezTo>
                  <a:cubicBezTo>
                    <a:pt x="9546" y="11903"/>
                    <a:pt x="10310" y="12794"/>
                    <a:pt x="11201" y="13364"/>
                  </a:cubicBezTo>
                  <a:cubicBezTo>
                    <a:pt x="11649" y="13685"/>
                    <a:pt x="12158" y="13940"/>
                    <a:pt x="12667" y="14067"/>
                  </a:cubicBezTo>
                  <a:cubicBezTo>
                    <a:pt x="13176" y="14255"/>
                    <a:pt x="13747" y="14322"/>
                    <a:pt x="14322" y="14322"/>
                  </a:cubicBezTo>
                  <a:lnTo>
                    <a:pt x="14322" y="11710"/>
                  </a:lnTo>
                  <a:cubicBezTo>
                    <a:pt x="13940" y="11710"/>
                    <a:pt x="13558" y="11649"/>
                    <a:pt x="13176" y="11455"/>
                  </a:cubicBezTo>
                  <a:cubicBezTo>
                    <a:pt x="12667" y="11267"/>
                    <a:pt x="12158" y="10885"/>
                    <a:pt x="11837" y="10376"/>
                  </a:cubicBezTo>
                  <a:lnTo>
                    <a:pt x="11456" y="9612"/>
                  </a:lnTo>
                  <a:cubicBezTo>
                    <a:pt x="11395" y="9292"/>
                    <a:pt x="11328" y="8976"/>
                    <a:pt x="11328" y="8655"/>
                  </a:cubicBezTo>
                  <a:cubicBezTo>
                    <a:pt x="11328" y="7892"/>
                    <a:pt x="11201" y="7194"/>
                    <a:pt x="10885" y="6491"/>
                  </a:cubicBezTo>
                  <a:cubicBezTo>
                    <a:pt x="10437" y="5473"/>
                    <a:pt x="9740" y="4582"/>
                    <a:pt x="8849" y="4012"/>
                  </a:cubicBezTo>
                  <a:cubicBezTo>
                    <a:pt x="8401" y="3691"/>
                    <a:pt x="7892" y="3437"/>
                    <a:pt x="7383" y="3310"/>
                  </a:cubicBezTo>
                  <a:cubicBezTo>
                    <a:pt x="6813" y="3121"/>
                    <a:pt x="6237" y="3055"/>
                    <a:pt x="5667" y="3055"/>
                  </a:cubicBezTo>
                  <a:cubicBezTo>
                    <a:pt x="5285" y="3055"/>
                    <a:pt x="4837" y="2928"/>
                    <a:pt x="4522" y="2800"/>
                  </a:cubicBezTo>
                  <a:cubicBezTo>
                    <a:pt x="3946" y="2546"/>
                    <a:pt x="3503" y="2164"/>
                    <a:pt x="3183" y="1721"/>
                  </a:cubicBezTo>
                  <a:cubicBezTo>
                    <a:pt x="2994" y="1467"/>
                    <a:pt x="2867" y="1212"/>
                    <a:pt x="2801" y="891"/>
                  </a:cubicBezTo>
                  <a:cubicBezTo>
                    <a:pt x="2740" y="637"/>
                    <a:pt x="2673" y="321"/>
                    <a:pt x="2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0"/>
            <p:cNvSpPr/>
            <p:nvPr/>
          </p:nvSpPr>
          <p:spPr>
            <a:xfrm>
              <a:off x="11" y="3869813"/>
              <a:ext cx="307336" cy="307336"/>
            </a:xfrm>
            <a:custGeom>
              <a:avLst/>
              <a:gdLst/>
              <a:ahLst/>
              <a:cxnLst/>
              <a:rect l="l" t="t" r="r" b="b"/>
              <a:pathLst>
                <a:path w="5667" h="5667" extrusionOk="0">
                  <a:moveTo>
                    <a:pt x="2994" y="1"/>
                  </a:moveTo>
                  <a:cubicBezTo>
                    <a:pt x="2994" y="449"/>
                    <a:pt x="2927" y="830"/>
                    <a:pt x="2800" y="1212"/>
                  </a:cubicBezTo>
                  <a:cubicBezTo>
                    <a:pt x="2546" y="1721"/>
                    <a:pt x="2164" y="2164"/>
                    <a:pt x="1655" y="2546"/>
                  </a:cubicBezTo>
                  <a:cubicBezTo>
                    <a:pt x="1466" y="2673"/>
                    <a:pt x="1212" y="2801"/>
                    <a:pt x="891" y="2928"/>
                  </a:cubicBezTo>
                  <a:cubicBezTo>
                    <a:pt x="636" y="2994"/>
                    <a:pt x="321" y="3055"/>
                    <a:pt x="0" y="3055"/>
                  </a:cubicBezTo>
                  <a:lnTo>
                    <a:pt x="0" y="5667"/>
                  </a:lnTo>
                  <a:cubicBezTo>
                    <a:pt x="764" y="5667"/>
                    <a:pt x="1527" y="5540"/>
                    <a:pt x="2230" y="5219"/>
                  </a:cubicBezTo>
                  <a:cubicBezTo>
                    <a:pt x="3182" y="4776"/>
                    <a:pt x="4073" y="4073"/>
                    <a:pt x="4709" y="3183"/>
                  </a:cubicBezTo>
                  <a:cubicBezTo>
                    <a:pt x="4964" y="2740"/>
                    <a:pt x="5219" y="2230"/>
                    <a:pt x="5412" y="1721"/>
                  </a:cubicBezTo>
                  <a:cubicBezTo>
                    <a:pt x="5539" y="1146"/>
                    <a:pt x="5667" y="576"/>
                    <a:pt x="56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0"/>
            <p:cNvSpPr/>
            <p:nvPr/>
          </p:nvSpPr>
          <p:spPr>
            <a:xfrm>
              <a:off x="2570967" y="-6008"/>
              <a:ext cx="693634" cy="345190"/>
            </a:xfrm>
            <a:custGeom>
              <a:avLst/>
              <a:gdLst/>
              <a:ahLst/>
              <a:cxnLst/>
              <a:rect l="l" t="t" r="r" b="b"/>
              <a:pathLst>
                <a:path w="12790" h="6365" extrusionOk="0">
                  <a:moveTo>
                    <a:pt x="1" y="1"/>
                  </a:moveTo>
                  <a:cubicBezTo>
                    <a:pt x="1" y="892"/>
                    <a:pt x="189" y="1716"/>
                    <a:pt x="510" y="2480"/>
                  </a:cubicBezTo>
                  <a:cubicBezTo>
                    <a:pt x="953" y="3626"/>
                    <a:pt x="1783" y="4583"/>
                    <a:pt x="2801" y="5280"/>
                  </a:cubicBezTo>
                  <a:cubicBezTo>
                    <a:pt x="3819" y="5983"/>
                    <a:pt x="5092" y="6365"/>
                    <a:pt x="6365" y="6365"/>
                  </a:cubicBezTo>
                  <a:cubicBezTo>
                    <a:pt x="7256" y="6365"/>
                    <a:pt x="8081" y="6171"/>
                    <a:pt x="8844" y="5855"/>
                  </a:cubicBezTo>
                  <a:cubicBezTo>
                    <a:pt x="9990" y="5407"/>
                    <a:pt x="11008" y="4583"/>
                    <a:pt x="11710" y="3564"/>
                  </a:cubicBezTo>
                  <a:cubicBezTo>
                    <a:pt x="12347" y="2546"/>
                    <a:pt x="12790" y="1273"/>
                    <a:pt x="12790" y="1"/>
                  </a:cubicBezTo>
                  <a:lnTo>
                    <a:pt x="10499" y="1"/>
                  </a:lnTo>
                  <a:cubicBezTo>
                    <a:pt x="10499" y="571"/>
                    <a:pt x="10372" y="1080"/>
                    <a:pt x="10183" y="1589"/>
                  </a:cubicBezTo>
                  <a:cubicBezTo>
                    <a:pt x="9862" y="2292"/>
                    <a:pt x="9353" y="2928"/>
                    <a:pt x="8656" y="3371"/>
                  </a:cubicBezTo>
                  <a:cubicBezTo>
                    <a:pt x="8019" y="3819"/>
                    <a:pt x="7256" y="4074"/>
                    <a:pt x="6365" y="4074"/>
                  </a:cubicBezTo>
                  <a:cubicBezTo>
                    <a:pt x="5789" y="4074"/>
                    <a:pt x="5280" y="3946"/>
                    <a:pt x="4771" y="3753"/>
                  </a:cubicBezTo>
                  <a:cubicBezTo>
                    <a:pt x="4074" y="3437"/>
                    <a:pt x="3437" y="2928"/>
                    <a:pt x="2989" y="2292"/>
                  </a:cubicBezTo>
                  <a:cubicBezTo>
                    <a:pt x="2546" y="1589"/>
                    <a:pt x="2292" y="825"/>
                    <a:pt x="2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0" name="Google Shape;1090;p30"/>
            <p:cNvGrpSpPr/>
            <p:nvPr/>
          </p:nvGrpSpPr>
          <p:grpSpPr>
            <a:xfrm rot="-5400000">
              <a:off x="9170533" y="1526206"/>
              <a:ext cx="1084270" cy="2095564"/>
              <a:chOff x="4128125" y="488675"/>
              <a:chExt cx="1462857" cy="2827259"/>
            </a:xfrm>
          </p:grpSpPr>
          <p:sp>
            <p:nvSpPr>
              <p:cNvPr id="1091" name="Google Shape;1091;p30"/>
              <p:cNvSpPr/>
              <p:nvPr/>
            </p:nvSpPr>
            <p:spPr>
              <a:xfrm>
                <a:off x="4128125" y="488675"/>
                <a:ext cx="1462857" cy="2827259"/>
              </a:xfrm>
              <a:custGeom>
                <a:avLst/>
                <a:gdLst/>
                <a:ahLst/>
                <a:cxnLst/>
                <a:rect l="l" t="t" r="r" b="b"/>
                <a:pathLst>
                  <a:path w="15081" h="29147" extrusionOk="0">
                    <a:moveTo>
                      <a:pt x="7571" y="0"/>
                    </a:moveTo>
                    <a:cubicBezTo>
                      <a:pt x="3437" y="0"/>
                      <a:pt x="0" y="3437"/>
                      <a:pt x="0" y="7571"/>
                    </a:cubicBezTo>
                    <a:lnTo>
                      <a:pt x="0" y="29147"/>
                    </a:lnTo>
                    <a:lnTo>
                      <a:pt x="61" y="29147"/>
                    </a:lnTo>
                    <a:lnTo>
                      <a:pt x="61" y="7571"/>
                    </a:lnTo>
                    <a:cubicBezTo>
                      <a:pt x="61" y="3437"/>
                      <a:pt x="3437" y="61"/>
                      <a:pt x="7571" y="61"/>
                    </a:cubicBezTo>
                    <a:cubicBezTo>
                      <a:pt x="11710" y="61"/>
                      <a:pt x="15019" y="3437"/>
                      <a:pt x="15019" y="7571"/>
                    </a:cubicBezTo>
                    <a:lnTo>
                      <a:pt x="15019" y="29147"/>
                    </a:lnTo>
                    <a:lnTo>
                      <a:pt x="15080" y="29147"/>
                    </a:lnTo>
                    <a:lnTo>
                      <a:pt x="15080" y="7571"/>
                    </a:lnTo>
                    <a:cubicBezTo>
                      <a:pt x="15080" y="3437"/>
                      <a:pt x="11710" y="0"/>
                      <a:pt x="7571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0"/>
              <p:cNvSpPr/>
              <p:nvPr/>
            </p:nvSpPr>
            <p:spPr>
              <a:xfrm>
                <a:off x="4239189" y="599739"/>
                <a:ext cx="1247032" cy="2716194"/>
              </a:xfrm>
              <a:custGeom>
                <a:avLst/>
                <a:gdLst/>
                <a:ahLst/>
                <a:cxnLst/>
                <a:rect l="l" t="t" r="r" b="b"/>
                <a:pathLst>
                  <a:path w="12856" h="28002" extrusionOk="0">
                    <a:moveTo>
                      <a:pt x="6426" y="1"/>
                    </a:moveTo>
                    <a:cubicBezTo>
                      <a:pt x="2862" y="1"/>
                      <a:pt x="1" y="2862"/>
                      <a:pt x="1" y="6426"/>
                    </a:cubicBezTo>
                    <a:lnTo>
                      <a:pt x="1" y="28002"/>
                    </a:lnTo>
                    <a:lnTo>
                      <a:pt x="62" y="28002"/>
                    </a:lnTo>
                    <a:lnTo>
                      <a:pt x="62" y="6426"/>
                    </a:lnTo>
                    <a:cubicBezTo>
                      <a:pt x="62" y="2928"/>
                      <a:pt x="2928" y="62"/>
                      <a:pt x="6426" y="62"/>
                    </a:cubicBezTo>
                    <a:cubicBezTo>
                      <a:pt x="9929" y="62"/>
                      <a:pt x="12790" y="2928"/>
                      <a:pt x="12790" y="6426"/>
                    </a:cubicBezTo>
                    <a:lnTo>
                      <a:pt x="12790" y="28002"/>
                    </a:lnTo>
                    <a:lnTo>
                      <a:pt x="12856" y="28002"/>
                    </a:lnTo>
                    <a:lnTo>
                      <a:pt x="12856" y="6426"/>
                    </a:lnTo>
                    <a:cubicBezTo>
                      <a:pt x="12856" y="2862"/>
                      <a:pt x="9990" y="1"/>
                      <a:pt x="642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0"/>
              <p:cNvSpPr/>
              <p:nvPr/>
            </p:nvSpPr>
            <p:spPr>
              <a:xfrm>
                <a:off x="4343947" y="704400"/>
                <a:ext cx="1037124" cy="2611531"/>
              </a:xfrm>
              <a:custGeom>
                <a:avLst/>
                <a:gdLst/>
                <a:ahLst/>
                <a:cxnLst/>
                <a:rect l="l" t="t" r="r" b="b"/>
                <a:pathLst>
                  <a:path w="10692" h="26923" extrusionOk="0">
                    <a:moveTo>
                      <a:pt x="5346" y="1"/>
                    </a:moveTo>
                    <a:cubicBezTo>
                      <a:pt x="2418" y="1"/>
                      <a:pt x="0" y="2419"/>
                      <a:pt x="0" y="5347"/>
                    </a:cubicBezTo>
                    <a:lnTo>
                      <a:pt x="0" y="26923"/>
                    </a:lnTo>
                    <a:lnTo>
                      <a:pt x="66" y="26923"/>
                    </a:lnTo>
                    <a:lnTo>
                      <a:pt x="66" y="5347"/>
                    </a:lnTo>
                    <a:cubicBezTo>
                      <a:pt x="66" y="2419"/>
                      <a:pt x="2418" y="67"/>
                      <a:pt x="5346" y="67"/>
                    </a:cubicBezTo>
                    <a:cubicBezTo>
                      <a:pt x="8273" y="67"/>
                      <a:pt x="10630" y="2419"/>
                      <a:pt x="10630" y="5347"/>
                    </a:cubicBezTo>
                    <a:lnTo>
                      <a:pt x="10630" y="26923"/>
                    </a:lnTo>
                    <a:lnTo>
                      <a:pt x="10691" y="26923"/>
                    </a:lnTo>
                    <a:lnTo>
                      <a:pt x="10691" y="5347"/>
                    </a:lnTo>
                    <a:cubicBezTo>
                      <a:pt x="10691" y="2419"/>
                      <a:pt x="8273" y="1"/>
                      <a:pt x="534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0"/>
              <p:cNvSpPr/>
              <p:nvPr/>
            </p:nvSpPr>
            <p:spPr>
              <a:xfrm>
                <a:off x="4449094" y="809644"/>
                <a:ext cx="827313" cy="2506286"/>
              </a:xfrm>
              <a:custGeom>
                <a:avLst/>
                <a:gdLst/>
                <a:ahLst/>
                <a:cxnLst/>
                <a:rect l="l" t="t" r="r" b="b"/>
                <a:pathLst>
                  <a:path w="8529" h="25838" extrusionOk="0">
                    <a:moveTo>
                      <a:pt x="4262" y="0"/>
                    </a:moveTo>
                    <a:cubicBezTo>
                      <a:pt x="1910" y="0"/>
                      <a:pt x="1" y="1909"/>
                      <a:pt x="1" y="4262"/>
                    </a:cubicBezTo>
                    <a:lnTo>
                      <a:pt x="1" y="25838"/>
                    </a:lnTo>
                    <a:lnTo>
                      <a:pt x="62" y="25838"/>
                    </a:lnTo>
                    <a:lnTo>
                      <a:pt x="62" y="4262"/>
                    </a:lnTo>
                    <a:cubicBezTo>
                      <a:pt x="62" y="1971"/>
                      <a:pt x="1971" y="61"/>
                      <a:pt x="4262" y="61"/>
                    </a:cubicBezTo>
                    <a:cubicBezTo>
                      <a:pt x="6553" y="61"/>
                      <a:pt x="8462" y="1971"/>
                      <a:pt x="8462" y="4262"/>
                    </a:cubicBezTo>
                    <a:lnTo>
                      <a:pt x="8462" y="25838"/>
                    </a:lnTo>
                    <a:lnTo>
                      <a:pt x="8528" y="25838"/>
                    </a:lnTo>
                    <a:lnTo>
                      <a:pt x="8528" y="4262"/>
                    </a:lnTo>
                    <a:cubicBezTo>
                      <a:pt x="8528" y="1909"/>
                      <a:pt x="6619" y="0"/>
                      <a:pt x="4262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0"/>
              <p:cNvSpPr/>
              <p:nvPr/>
            </p:nvSpPr>
            <p:spPr>
              <a:xfrm>
                <a:off x="4553756" y="914306"/>
                <a:ext cx="617405" cy="2401623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4759" extrusionOk="0">
                    <a:moveTo>
                      <a:pt x="3183" y="1"/>
                    </a:moveTo>
                    <a:cubicBezTo>
                      <a:pt x="1467" y="1"/>
                      <a:pt x="1" y="1401"/>
                      <a:pt x="1" y="3183"/>
                    </a:cubicBezTo>
                    <a:lnTo>
                      <a:pt x="1" y="24759"/>
                    </a:lnTo>
                    <a:lnTo>
                      <a:pt x="67" y="24759"/>
                    </a:lnTo>
                    <a:lnTo>
                      <a:pt x="67" y="3183"/>
                    </a:lnTo>
                    <a:cubicBezTo>
                      <a:pt x="67" y="1467"/>
                      <a:pt x="1467" y="67"/>
                      <a:pt x="3183" y="67"/>
                    </a:cubicBezTo>
                    <a:cubicBezTo>
                      <a:pt x="4904" y="67"/>
                      <a:pt x="6304" y="1467"/>
                      <a:pt x="6304" y="3183"/>
                    </a:cubicBezTo>
                    <a:lnTo>
                      <a:pt x="6304" y="24759"/>
                    </a:lnTo>
                    <a:lnTo>
                      <a:pt x="6365" y="24759"/>
                    </a:lnTo>
                    <a:lnTo>
                      <a:pt x="6365" y="3183"/>
                    </a:lnTo>
                    <a:cubicBezTo>
                      <a:pt x="6365" y="1401"/>
                      <a:pt x="4904" y="1"/>
                      <a:pt x="3183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6" name="Google Shape;1096;p30"/>
            <p:cNvSpPr/>
            <p:nvPr/>
          </p:nvSpPr>
          <p:spPr>
            <a:xfrm>
              <a:off x="566450" y="4401727"/>
              <a:ext cx="307094" cy="307161"/>
            </a:xfrm>
            <a:custGeom>
              <a:avLst/>
              <a:gdLst/>
              <a:ahLst/>
              <a:cxnLst/>
              <a:rect l="l" t="t" r="r" b="b"/>
              <a:pathLst>
                <a:path w="22845" h="22850" extrusionOk="0">
                  <a:moveTo>
                    <a:pt x="11389" y="5092"/>
                  </a:moveTo>
                  <a:cubicBezTo>
                    <a:pt x="14892" y="5092"/>
                    <a:pt x="17753" y="7892"/>
                    <a:pt x="17753" y="11395"/>
                  </a:cubicBezTo>
                  <a:cubicBezTo>
                    <a:pt x="17753" y="14892"/>
                    <a:pt x="14892" y="17692"/>
                    <a:pt x="11389" y="17692"/>
                  </a:cubicBezTo>
                  <a:cubicBezTo>
                    <a:pt x="7892" y="17692"/>
                    <a:pt x="5092" y="14892"/>
                    <a:pt x="5092" y="11395"/>
                  </a:cubicBezTo>
                  <a:cubicBezTo>
                    <a:pt x="5092" y="7892"/>
                    <a:pt x="7892" y="5092"/>
                    <a:pt x="11389" y="5092"/>
                  </a:cubicBezTo>
                  <a:close/>
                  <a:moveTo>
                    <a:pt x="11389" y="1"/>
                  </a:moveTo>
                  <a:cubicBezTo>
                    <a:pt x="5092" y="1"/>
                    <a:pt x="1" y="5092"/>
                    <a:pt x="1" y="11395"/>
                  </a:cubicBezTo>
                  <a:cubicBezTo>
                    <a:pt x="1" y="17692"/>
                    <a:pt x="5092" y="22850"/>
                    <a:pt x="11389" y="22850"/>
                  </a:cubicBezTo>
                  <a:cubicBezTo>
                    <a:pt x="17692" y="22850"/>
                    <a:pt x="22845" y="17692"/>
                    <a:pt x="22845" y="11395"/>
                  </a:cubicBezTo>
                  <a:cubicBezTo>
                    <a:pt x="22845" y="5092"/>
                    <a:pt x="17692" y="1"/>
                    <a:pt x="11389" y="1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7" name="Google Shape;1097;p30"/>
            <p:cNvGrpSpPr/>
            <p:nvPr/>
          </p:nvGrpSpPr>
          <p:grpSpPr>
            <a:xfrm>
              <a:off x="1307406" y="4249838"/>
              <a:ext cx="1957156" cy="3782590"/>
              <a:chOff x="4128125" y="488675"/>
              <a:chExt cx="1462857" cy="2827259"/>
            </a:xfrm>
          </p:grpSpPr>
          <p:sp>
            <p:nvSpPr>
              <p:cNvPr id="1098" name="Google Shape;1098;p30"/>
              <p:cNvSpPr/>
              <p:nvPr/>
            </p:nvSpPr>
            <p:spPr>
              <a:xfrm>
                <a:off x="4128125" y="488675"/>
                <a:ext cx="1462857" cy="2827259"/>
              </a:xfrm>
              <a:custGeom>
                <a:avLst/>
                <a:gdLst/>
                <a:ahLst/>
                <a:cxnLst/>
                <a:rect l="l" t="t" r="r" b="b"/>
                <a:pathLst>
                  <a:path w="15081" h="29147" extrusionOk="0">
                    <a:moveTo>
                      <a:pt x="7571" y="0"/>
                    </a:moveTo>
                    <a:cubicBezTo>
                      <a:pt x="3437" y="0"/>
                      <a:pt x="0" y="3437"/>
                      <a:pt x="0" y="7571"/>
                    </a:cubicBezTo>
                    <a:lnTo>
                      <a:pt x="0" y="29147"/>
                    </a:lnTo>
                    <a:lnTo>
                      <a:pt x="61" y="29147"/>
                    </a:lnTo>
                    <a:lnTo>
                      <a:pt x="61" y="7571"/>
                    </a:lnTo>
                    <a:cubicBezTo>
                      <a:pt x="61" y="3437"/>
                      <a:pt x="3437" y="61"/>
                      <a:pt x="7571" y="61"/>
                    </a:cubicBezTo>
                    <a:cubicBezTo>
                      <a:pt x="11710" y="61"/>
                      <a:pt x="15019" y="3437"/>
                      <a:pt x="15019" y="7571"/>
                    </a:cubicBezTo>
                    <a:lnTo>
                      <a:pt x="15019" y="29147"/>
                    </a:lnTo>
                    <a:lnTo>
                      <a:pt x="15080" y="29147"/>
                    </a:lnTo>
                    <a:lnTo>
                      <a:pt x="15080" y="7571"/>
                    </a:lnTo>
                    <a:cubicBezTo>
                      <a:pt x="15080" y="3437"/>
                      <a:pt x="11710" y="0"/>
                      <a:pt x="7571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0"/>
              <p:cNvSpPr/>
              <p:nvPr/>
            </p:nvSpPr>
            <p:spPr>
              <a:xfrm>
                <a:off x="4239189" y="599739"/>
                <a:ext cx="1247032" cy="2716194"/>
              </a:xfrm>
              <a:custGeom>
                <a:avLst/>
                <a:gdLst/>
                <a:ahLst/>
                <a:cxnLst/>
                <a:rect l="l" t="t" r="r" b="b"/>
                <a:pathLst>
                  <a:path w="12856" h="28002" extrusionOk="0">
                    <a:moveTo>
                      <a:pt x="6426" y="1"/>
                    </a:moveTo>
                    <a:cubicBezTo>
                      <a:pt x="2862" y="1"/>
                      <a:pt x="1" y="2862"/>
                      <a:pt x="1" y="6426"/>
                    </a:cubicBezTo>
                    <a:lnTo>
                      <a:pt x="1" y="28002"/>
                    </a:lnTo>
                    <a:lnTo>
                      <a:pt x="62" y="28002"/>
                    </a:lnTo>
                    <a:lnTo>
                      <a:pt x="62" y="6426"/>
                    </a:lnTo>
                    <a:cubicBezTo>
                      <a:pt x="62" y="2928"/>
                      <a:pt x="2928" y="62"/>
                      <a:pt x="6426" y="62"/>
                    </a:cubicBezTo>
                    <a:cubicBezTo>
                      <a:pt x="9929" y="62"/>
                      <a:pt x="12790" y="2928"/>
                      <a:pt x="12790" y="6426"/>
                    </a:cubicBezTo>
                    <a:lnTo>
                      <a:pt x="12790" y="28002"/>
                    </a:lnTo>
                    <a:lnTo>
                      <a:pt x="12856" y="28002"/>
                    </a:lnTo>
                    <a:lnTo>
                      <a:pt x="12856" y="6426"/>
                    </a:lnTo>
                    <a:cubicBezTo>
                      <a:pt x="12856" y="2862"/>
                      <a:pt x="9990" y="1"/>
                      <a:pt x="642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0"/>
              <p:cNvSpPr/>
              <p:nvPr/>
            </p:nvSpPr>
            <p:spPr>
              <a:xfrm>
                <a:off x="4343947" y="704400"/>
                <a:ext cx="1037124" cy="2611531"/>
              </a:xfrm>
              <a:custGeom>
                <a:avLst/>
                <a:gdLst/>
                <a:ahLst/>
                <a:cxnLst/>
                <a:rect l="l" t="t" r="r" b="b"/>
                <a:pathLst>
                  <a:path w="10692" h="26923" extrusionOk="0">
                    <a:moveTo>
                      <a:pt x="5346" y="1"/>
                    </a:moveTo>
                    <a:cubicBezTo>
                      <a:pt x="2418" y="1"/>
                      <a:pt x="0" y="2419"/>
                      <a:pt x="0" y="5347"/>
                    </a:cubicBezTo>
                    <a:lnTo>
                      <a:pt x="0" y="26923"/>
                    </a:lnTo>
                    <a:lnTo>
                      <a:pt x="66" y="26923"/>
                    </a:lnTo>
                    <a:lnTo>
                      <a:pt x="66" y="5347"/>
                    </a:lnTo>
                    <a:cubicBezTo>
                      <a:pt x="66" y="2419"/>
                      <a:pt x="2418" y="67"/>
                      <a:pt x="5346" y="67"/>
                    </a:cubicBezTo>
                    <a:cubicBezTo>
                      <a:pt x="8273" y="67"/>
                      <a:pt x="10630" y="2419"/>
                      <a:pt x="10630" y="5347"/>
                    </a:cubicBezTo>
                    <a:lnTo>
                      <a:pt x="10630" y="26923"/>
                    </a:lnTo>
                    <a:lnTo>
                      <a:pt x="10691" y="26923"/>
                    </a:lnTo>
                    <a:lnTo>
                      <a:pt x="10691" y="5347"/>
                    </a:lnTo>
                    <a:cubicBezTo>
                      <a:pt x="10691" y="2419"/>
                      <a:pt x="8273" y="1"/>
                      <a:pt x="534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0"/>
              <p:cNvSpPr/>
              <p:nvPr/>
            </p:nvSpPr>
            <p:spPr>
              <a:xfrm>
                <a:off x="4449094" y="809644"/>
                <a:ext cx="827313" cy="2506286"/>
              </a:xfrm>
              <a:custGeom>
                <a:avLst/>
                <a:gdLst/>
                <a:ahLst/>
                <a:cxnLst/>
                <a:rect l="l" t="t" r="r" b="b"/>
                <a:pathLst>
                  <a:path w="8529" h="25838" extrusionOk="0">
                    <a:moveTo>
                      <a:pt x="4262" y="0"/>
                    </a:moveTo>
                    <a:cubicBezTo>
                      <a:pt x="1910" y="0"/>
                      <a:pt x="1" y="1909"/>
                      <a:pt x="1" y="4262"/>
                    </a:cubicBezTo>
                    <a:lnTo>
                      <a:pt x="1" y="25838"/>
                    </a:lnTo>
                    <a:lnTo>
                      <a:pt x="62" y="25838"/>
                    </a:lnTo>
                    <a:lnTo>
                      <a:pt x="62" y="4262"/>
                    </a:lnTo>
                    <a:cubicBezTo>
                      <a:pt x="62" y="1971"/>
                      <a:pt x="1971" y="61"/>
                      <a:pt x="4262" y="61"/>
                    </a:cubicBezTo>
                    <a:cubicBezTo>
                      <a:pt x="6553" y="61"/>
                      <a:pt x="8462" y="1971"/>
                      <a:pt x="8462" y="4262"/>
                    </a:cubicBezTo>
                    <a:lnTo>
                      <a:pt x="8462" y="25838"/>
                    </a:lnTo>
                    <a:lnTo>
                      <a:pt x="8528" y="25838"/>
                    </a:lnTo>
                    <a:lnTo>
                      <a:pt x="8528" y="4262"/>
                    </a:lnTo>
                    <a:cubicBezTo>
                      <a:pt x="8528" y="1909"/>
                      <a:pt x="6619" y="0"/>
                      <a:pt x="4262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0"/>
              <p:cNvSpPr/>
              <p:nvPr/>
            </p:nvSpPr>
            <p:spPr>
              <a:xfrm>
                <a:off x="4553756" y="914306"/>
                <a:ext cx="617405" cy="2401623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4759" extrusionOk="0">
                    <a:moveTo>
                      <a:pt x="3183" y="1"/>
                    </a:moveTo>
                    <a:cubicBezTo>
                      <a:pt x="1467" y="1"/>
                      <a:pt x="1" y="1401"/>
                      <a:pt x="1" y="3183"/>
                    </a:cubicBezTo>
                    <a:lnTo>
                      <a:pt x="1" y="24759"/>
                    </a:lnTo>
                    <a:lnTo>
                      <a:pt x="67" y="24759"/>
                    </a:lnTo>
                    <a:lnTo>
                      <a:pt x="67" y="3183"/>
                    </a:lnTo>
                    <a:cubicBezTo>
                      <a:pt x="67" y="1467"/>
                      <a:pt x="1467" y="67"/>
                      <a:pt x="3183" y="67"/>
                    </a:cubicBezTo>
                    <a:cubicBezTo>
                      <a:pt x="4904" y="67"/>
                      <a:pt x="6304" y="1467"/>
                      <a:pt x="6304" y="3183"/>
                    </a:cubicBezTo>
                    <a:lnTo>
                      <a:pt x="6304" y="24759"/>
                    </a:lnTo>
                    <a:lnTo>
                      <a:pt x="6365" y="24759"/>
                    </a:lnTo>
                    <a:lnTo>
                      <a:pt x="6365" y="3183"/>
                    </a:lnTo>
                    <a:cubicBezTo>
                      <a:pt x="6365" y="1401"/>
                      <a:pt x="4904" y="1"/>
                      <a:pt x="3183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4_1_1_1_1"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1"/>
          <p:cNvSpPr txBox="1">
            <a:spLocks noGrp="1"/>
          </p:cNvSpPr>
          <p:nvPr>
            <p:ph type="sldNum" idx="12"/>
          </p:nvPr>
        </p:nvSpPr>
        <p:spPr>
          <a:xfrm rot="10800000" flipH="1">
            <a:off x="8556784" y="-958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5" name="Google Shape;1105;p31"/>
          <p:cNvSpPr txBox="1"/>
          <p:nvPr/>
        </p:nvSpPr>
        <p:spPr>
          <a:xfrm rot="10800000" flipH="1">
            <a:off x="8556784" y="-958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>
                <a:solidFill>
                  <a:srgbClr val="252C40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300" b="1">
              <a:solidFill>
                <a:srgbClr val="252C4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1106" name="Google Shape;1106;p31"/>
          <p:cNvGrpSpPr/>
          <p:nvPr/>
        </p:nvGrpSpPr>
        <p:grpSpPr>
          <a:xfrm rot="10800000" flipH="1">
            <a:off x="4571999" y="-29592"/>
            <a:ext cx="4592564" cy="1059582"/>
            <a:chOff x="4571999" y="4103882"/>
            <a:chExt cx="4592564" cy="1059582"/>
          </a:xfrm>
        </p:grpSpPr>
        <p:sp>
          <p:nvSpPr>
            <p:cNvPr id="1107" name="Google Shape;1107;p31"/>
            <p:cNvSpPr/>
            <p:nvPr/>
          </p:nvSpPr>
          <p:spPr>
            <a:xfrm>
              <a:off x="8104989" y="4103882"/>
              <a:ext cx="1059575" cy="1059575"/>
            </a:xfrm>
            <a:custGeom>
              <a:avLst/>
              <a:gdLst/>
              <a:ahLst/>
              <a:cxnLst/>
              <a:rect l="l" t="t" r="r" b="b"/>
              <a:pathLst>
                <a:path w="16293" h="16293" extrusionOk="0">
                  <a:moveTo>
                    <a:pt x="16292" y="1"/>
                  </a:moveTo>
                  <a:lnTo>
                    <a:pt x="1" y="16292"/>
                  </a:lnTo>
                  <a:lnTo>
                    <a:pt x="16292" y="16292"/>
                  </a:lnTo>
                  <a:lnTo>
                    <a:pt x="162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1"/>
            <p:cNvSpPr/>
            <p:nvPr/>
          </p:nvSpPr>
          <p:spPr>
            <a:xfrm>
              <a:off x="7409717" y="4484654"/>
              <a:ext cx="1361846" cy="678809"/>
            </a:xfrm>
            <a:custGeom>
              <a:avLst/>
              <a:gdLst/>
              <a:ahLst/>
              <a:cxnLst/>
              <a:rect l="l" t="t" r="r" b="b"/>
              <a:pathLst>
                <a:path w="20941" h="10438" extrusionOk="0">
                  <a:moveTo>
                    <a:pt x="10437" y="0"/>
                  </a:moveTo>
                  <a:cubicBezTo>
                    <a:pt x="8976" y="0"/>
                    <a:pt x="7637" y="316"/>
                    <a:pt x="6364" y="825"/>
                  </a:cubicBezTo>
                  <a:cubicBezTo>
                    <a:pt x="4521" y="1589"/>
                    <a:pt x="2867" y="2928"/>
                    <a:pt x="1782" y="4582"/>
                  </a:cubicBezTo>
                  <a:cubicBezTo>
                    <a:pt x="637" y="6298"/>
                    <a:pt x="0" y="8273"/>
                    <a:pt x="0" y="10437"/>
                  </a:cubicBezTo>
                  <a:lnTo>
                    <a:pt x="2291" y="10437"/>
                  </a:lnTo>
                  <a:cubicBezTo>
                    <a:pt x="2291" y="9353"/>
                    <a:pt x="2485" y="8273"/>
                    <a:pt x="2928" y="7255"/>
                  </a:cubicBezTo>
                  <a:cubicBezTo>
                    <a:pt x="3503" y="5789"/>
                    <a:pt x="4582" y="4582"/>
                    <a:pt x="5855" y="3691"/>
                  </a:cubicBezTo>
                  <a:cubicBezTo>
                    <a:pt x="7194" y="2801"/>
                    <a:pt x="8722" y="2291"/>
                    <a:pt x="10437" y="2291"/>
                  </a:cubicBezTo>
                  <a:cubicBezTo>
                    <a:pt x="11583" y="2291"/>
                    <a:pt x="12667" y="2546"/>
                    <a:pt x="13619" y="2928"/>
                  </a:cubicBezTo>
                  <a:cubicBezTo>
                    <a:pt x="15085" y="3564"/>
                    <a:pt x="16358" y="4582"/>
                    <a:pt x="17249" y="5916"/>
                  </a:cubicBezTo>
                  <a:cubicBezTo>
                    <a:pt x="18074" y="7189"/>
                    <a:pt x="18583" y="8783"/>
                    <a:pt x="18649" y="10437"/>
                  </a:cubicBezTo>
                  <a:lnTo>
                    <a:pt x="20940" y="10437"/>
                  </a:lnTo>
                  <a:cubicBezTo>
                    <a:pt x="20940" y="9037"/>
                    <a:pt x="20620" y="7637"/>
                    <a:pt x="20110" y="6364"/>
                  </a:cubicBezTo>
                  <a:cubicBezTo>
                    <a:pt x="19286" y="4516"/>
                    <a:pt x="17947" y="2928"/>
                    <a:pt x="16292" y="1782"/>
                  </a:cubicBezTo>
                  <a:cubicBezTo>
                    <a:pt x="14637" y="637"/>
                    <a:pt x="12601" y="0"/>
                    <a:pt x="10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1"/>
            <p:cNvSpPr/>
            <p:nvPr/>
          </p:nvSpPr>
          <p:spPr>
            <a:xfrm>
              <a:off x="4571999" y="4592285"/>
              <a:ext cx="918844" cy="206933"/>
            </a:xfrm>
            <a:custGeom>
              <a:avLst/>
              <a:gdLst/>
              <a:ahLst/>
              <a:cxnLst/>
              <a:rect l="l" t="t" r="r" b="b"/>
              <a:pathLst>
                <a:path w="14129" h="3182" extrusionOk="0">
                  <a:moveTo>
                    <a:pt x="7067" y="0"/>
                  </a:moveTo>
                  <a:cubicBezTo>
                    <a:pt x="6619" y="0"/>
                    <a:pt x="6110" y="61"/>
                    <a:pt x="5667" y="255"/>
                  </a:cubicBezTo>
                  <a:cubicBezTo>
                    <a:pt x="5219" y="443"/>
                    <a:pt x="4776" y="698"/>
                    <a:pt x="4394" y="1079"/>
                  </a:cubicBezTo>
                  <a:cubicBezTo>
                    <a:pt x="4139" y="1334"/>
                    <a:pt x="3885" y="1527"/>
                    <a:pt x="3630" y="1588"/>
                  </a:cubicBezTo>
                  <a:cubicBezTo>
                    <a:pt x="3309" y="1716"/>
                    <a:pt x="2994" y="1782"/>
                    <a:pt x="2673" y="1782"/>
                  </a:cubicBezTo>
                  <a:cubicBezTo>
                    <a:pt x="2357" y="1782"/>
                    <a:pt x="2037" y="1716"/>
                    <a:pt x="1782" y="1588"/>
                  </a:cubicBezTo>
                  <a:cubicBezTo>
                    <a:pt x="1466" y="1527"/>
                    <a:pt x="1212" y="1334"/>
                    <a:pt x="957" y="1079"/>
                  </a:cubicBezTo>
                  <a:lnTo>
                    <a:pt x="0" y="2036"/>
                  </a:lnTo>
                  <a:cubicBezTo>
                    <a:pt x="382" y="2418"/>
                    <a:pt x="830" y="2673"/>
                    <a:pt x="1273" y="2861"/>
                  </a:cubicBezTo>
                  <a:cubicBezTo>
                    <a:pt x="1721" y="3055"/>
                    <a:pt x="2230" y="3182"/>
                    <a:pt x="2673" y="3182"/>
                  </a:cubicBezTo>
                  <a:cubicBezTo>
                    <a:pt x="3182" y="3182"/>
                    <a:pt x="3630" y="3055"/>
                    <a:pt x="4139" y="2861"/>
                  </a:cubicBezTo>
                  <a:cubicBezTo>
                    <a:pt x="4582" y="2673"/>
                    <a:pt x="4964" y="2418"/>
                    <a:pt x="5346" y="2036"/>
                  </a:cubicBezTo>
                  <a:cubicBezTo>
                    <a:pt x="5600" y="1782"/>
                    <a:pt x="5855" y="1655"/>
                    <a:pt x="6176" y="1527"/>
                  </a:cubicBezTo>
                  <a:cubicBezTo>
                    <a:pt x="6430" y="1400"/>
                    <a:pt x="6746" y="1334"/>
                    <a:pt x="7067" y="1334"/>
                  </a:cubicBezTo>
                  <a:cubicBezTo>
                    <a:pt x="7382" y="1334"/>
                    <a:pt x="7703" y="1400"/>
                    <a:pt x="8019" y="1527"/>
                  </a:cubicBezTo>
                  <a:cubicBezTo>
                    <a:pt x="8273" y="1655"/>
                    <a:pt x="8528" y="1782"/>
                    <a:pt x="8782" y="2036"/>
                  </a:cubicBezTo>
                  <a:cubicBezTo>
                    <a:pt x="9164" y="2418"/>
                    <a:pt x="9612" y="2673"/>
                    <a:pt x="10055" y="2861"/>
                  </a:cubicBezTo>
                  <a:cubicBezTo>
                    <a:pt x="10503" y="3055"/>
                    <a:pt x="11012" y="3182"/>
                    <a:pt x="11455" y="3182"/>
                  </a:cubicBezTo>
                  <a:cubicBezTo>
                    <a:pt x="11964" y="3182"/>
                    <a:pt x="12412" y="3055"/>
                    <a:pt x="12921" y="2861"/>
                  </a:cubicBezTo>
                  <a:cubicBezTo>
                    <a:pt x="13364" y="2673"/>
                    <a:pt x="13746" y="2418"/>
                    <a:pt x="14128" y="2036"/>
                  </a:cubicBezTo>
                  <a:lnTo>
                    <a:pt x="13176" y="1079"/>
                  </a:lnTo>
                  <a:cubicBezTo>
                    <a:pt x="12921" y="1334"/>
                    <a:pt x="12667" y="1527"/>
                    <a:pt x="12412" y="1588"/>
                  </a:cubicBezTo>
                  <a:cubicBezTo>
                    <a:pt x="12092" y="1716"/>
                    <a:pt x="11776" y="1782"/>
                    <a:pt x="11455" y="1782"/>
                  </a:cubicBezTo>
                  <a:cubicBezTo>
                    <a:pt x="11140" y="1782"/>
                    <a:pt x="10819" y="1716"/>
                    <a:pt x="10564" y="1588"/>
                  </a:cubicBezTo>
                  <a:cubicBezTo>
                    <a:pt x="10249" y="1527"/>
                    <a:pt x="9994" y="1334"/>
                    <a:pt x="9739" y="1079"/>
                  </a:cubicBezTo>
                  <a:cubicBezTo>
                    <a:pt x="9358" y="698"/>
                    <a:pt x="8976" y="443"/>
                    <a:pt x="8528" y="255"/>
                  </a:cubicBezTo>
                  <a:cubicBezTo>
                    <a:pt x="8019" y="61"/>
                    <a:pt x="7576" y="0"/>
                    <a:pt x="7067" y="0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0" name="Google Shape;1110;p31"/>
            <p:cNvGrpSpPr/>
            <p:nvPr/>
          </p:nvGrpSpPr>
          <p:grpSpPr>
            <a:xfrm>
              <a:off x="8887406" y="4255169"/>
              <a:ext cx="177866" cy="385129"/>
              <a:chOff x="8877683" y="4321646"/>
              <a:chExt cx="177866" cy="385129"/>
            </a:xfrm>
          </p:grpSpPr>
          <p:sp>
            <p:nvSpPr>
              <p:cNvPr id="1111" name="Google Shape;1111;p31"/>
              <p:cNvSpPr/>
              <p:nvPr/>
            </p:nvSpPr>
            <p:spPr>
              <a:xfrm>
                <a:off x="9030642" y="4321646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6" y="0"/>
                      <a:pt x="0" y="66"/>
                      <a:pt x="0" y="194"/>
                    </a:cubicBezTo>
                    <a:cubicBezTo>
                      <a:pt x="0" y="321"/>
                      <a:pt x="66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66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1"/>
              <p:cNvSpPr/>
              <p:nvPr/>
            </p:nvSpPr>
            <p:spPr>
              <a:xfrm>
                <a:off x="9030642" y="4392143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1"/>
                    </a:moveTo>
                    <a:cubicBezTo>
                      <a:pt x="66" y="1"/>
                      <a:pt x="0" y="128"/>
                      <a:pt x="0" y="189"/>
                    </a:cubicBezTo>
                    <a:cubicBezTo>
                      <a:pt x="0" y="316"/>
                      <a:pt x="66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1"/>
              <p:cNvSpPr/>
              <p:nvPr/>
            </p:nvSpPr>
            <p:spPr>
              <a:xfrm>
                <a:off x="9030642" y="4466672"/>
                <a:ext cx="24907" cy="24842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2" extrusionOk="0">
                    <a:moveTo>
                      <a:pt x="194" y="0"/>
                    </a:moveTo>
                    <a:cubicBezTo>
                      <a:pt x="66" y="0"/>
                      <a:pt x="0" y="61"/>
                      <a:pt x="0" y="189"/>
                    </a:cubicBezTo>
                    <a:cubicBezTo>
                      <a:pt x="0" y="255"/>
                      <a:pt x="66" y="382"/>
                      <a:pt x="194" y="382"/>
                    </a:cubicBezTo>
                    <a:cubicBezTo>
                      <a:pt x="321" y="382"/>
                      <a:pt x="382" y="255"/>
                      <a:pt x="382" y="189"/>
                    </a:cubicBezTo>
                    <a:cubicBezTo>
                      <a:pt x="382" y="61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1"/>
              <p:cNvSpPr/>
              <p:nvPr/>
            </p:nvSpPr>
            <p:spPr>
              <a:xfrm>
                <a:off x="9030642" y="4536843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6" y="0"/>
                      <a:pt x="0" y="67"/>
                      <a:pt x="0" y="194"/>
                    </a:cubicBezTo>
                    <a:cubicBezTo>
                      <a:pt x="0" y="321"/>
                      <a:pt x="66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67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1"/>
              <p:cNvSpPr/>
              <p:nvPr/>
            </p:nvSpPr>
            <p:spPr>
              <a:xfrm>
                <a:off x="9030642" y="460734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1"/>
                    </a:moveTo>
                    <a:cubicBezTo>
                      <a:pt x="66" y="1"/>
                      <a:pt x="0" y="128"/>
                      <a:pt x="0" y="189"/>
                    </a:cubicBezTo>
                    <a:cubicBezTo>
                      <a:pt x="0" y="317"/>
                      <a:pt x="66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128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1"/>
              <p:cNvSpPr/>
              <p:nvPr/>
            </p:nvSpPr>
            <p:spPr>
              <a:xfrm>
                <a:off x="9030642" y="4681868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6" y="0"/>
                      <a:pt x="0" y="61"/>
                      <a:pt x="0" y="189"/>
                    </a:cubicBezTo>
                    <a:cubicBezTo>
                      <a:pt x="0" y="255"/>
                      <a:pt x="66" y="382"/>
                      <a:pt x="194" y="382"/>
                    </a:cubicBezTo>
                    <a:cubicBezTo>
                      <a:pt x="321" y="382"/>
                      <a:pt x="382" y="255"/>
                      <a:pt x="382" y="189"/>
                    </a:cubicBezTo>
                    <a:cubicBezTo>
                      <a:pt x="382" y="61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1"/>
              <p:cNvSpPr/>
              <p:nvPr/>
            </p:nvSpPr>
            <p:spPr>
              <a:xfrm>
                <a:off x="8952146" y="4321646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66"/>
                      <a:pt x="1" y="194"/>
                    </a:cubicBezTo>
                    <a:cubicBezTo>
                      <a:pt x="1" y="321"/>
                      <a:pt x="128" y="382"/>
                      <a:pt x="189" y="382"/>
                    </a:cubicBezTo>
                    <a:cubicBezTo>
                      <a:pt x="316" y="382"/>
                      <a:pt x="383" y="321"/>
                      <a:pt x="383" y="194"/>
                    </a:cubicBezTo>
                    <a:cubicBezTo>
                      <a:pt x="383" y="66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1"/>
              <p:cNvSpPr/>
              <p:nvPr/>
            </p:nvSpPr>
            <p:spPr>
              <a:xfrm>
                <a:off x="8952146" y="4392143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1" y="128"/>
                      <a:pt x="1" y="189"/>
                    </a:cubicBezTo>
                    <a:cubicBezTo>
                      <a:pt x="1" y="316"/>
                      <a:pt x="128" y="382"/>
                      <a:pt x="189" y="382"/>
                    </a:cubicBezTo>
                    <a:cubicBezTo>
                      <a:pt x="316" y="382"/>
                      <a:pt x="383" y="316"/>
                      <a:pt x="383" y="189"/>
                    </a:cubicBezTo>
                    <a:cubicBezTo>
                      <a:pt x="383" y="128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1"/>
              <p:cNvSpPr/>
              <p:nvPr/>
            </p:nvSpPr>
            <p:spPr>
              <a:xfrm>
                <a:off x="8952146" y="4466672"/>
                <a:ext cx="24907" cy="24842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2" extrusionOk="0">
                    <a:moveTo>
                      <a:pt x="189" y="0"/>
                    </a:moveTo>
                    <a:cubicBezTo>
                      <a:pt x="128" y="0"/>
                      <a:pt x="1" y="61"/>
                      <a:pt x="1" y="189"/>
                    </a:cubicBezTo>
                    <a:cubicBezTo>
                      <a:pt x="1" y="255"/>
                      <a:pt x="128" y="382"/>
                      <a:pt x="189" y="382"/>
                    </a:cubicBezTo>
                    <a:cubicBezTo>
                      <a:pt x="316" y="382"/>
                      <a:pt x="383" y="255"/>
                      <a:pt x="383" y="189"/>
                    </a:cubicBezTo>
                    <a:cubicBezTo>
                      <a:pt x="383" y="61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1"/>
              <p:cNvSpPr/>
              <p:nvPr/>
            </p:nvSpPr>
            <p:spPr>
              <a:xfrm>
                <a:off x="8952146" y="4536843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67"/>
                      <a:pt x="1" y="194"/>
                    </a:cubicBezTo>
                    <a:cubicBezTo>
                      <a:pt x="1" y="321"/>
                      <a:pt x="128" y="382"/>
                      <a:pt x="189" y="382"/>
                    </a:cubicBezTo>
                    <a:cubicBezTo>
                      <a:pt x="316" y="382"/>
                      <a:pt x="383" y="321"/>
                      <a:pt x="383" y="194"/>
                    </a:cubicBezTo>
                    <a:cubicBezTo>
                      <a:pt x="383" y="67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1"/>
              <p:cNvSpPr/>
              <p:nvPr/>
            </p:nvSpPr>
            <p:spPr>
              <a:xfrm>
                <a:off x="8952146" y="460734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1" y="128"/>
                      <a:pt x="1" y="189"/>
                    </a:cubicBezTo>
                    <a:cubicBezTo>
                      <a:pt x="1" y="317"/>
                      <a:pt x="128" y="383"/>
                      <a:pt x="189" y="383"/>
                    </a:cubicBezTo>
                    <a:cubicBezTo>
                      <a:pt x="316" y="383"/>
                      <a:pt x="383" y="317"/>
                      <a:pt x="383" y="189"/>
                    </a:cubicBezTo>
                    <a:cubicBezTo>
                      <a:pt x="383" y="128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1"/>
              <p:cNvSpPr/>
              <p:nvPr/>
            </p:nvSpPr>
            <p:spPr>
              <a:xfrm>
                <a:off x="8952146" y="4681868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61"/>
                      <a:pt x="1" y="189"/>
                    </a:cubicBezTo>
                    <a:cubicBezTo>
                      <a:pt x="1" y="255"/>
                      <a:pt x="128" y="382"/>
                      <a:pt x="189" y="382"/>
                    </a:cubicBezTo>
                    <a:cubicBezTo>
                      <a:pt x="316" y="382"/>
                      <a:pt x="383" y="255"/>
                      <a:pt x="383" y="189"/>
                    </a:cubicBezTo>
                    <a:cubicBezTo>
                      <a:pt x="383" y="61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1"/>
              <p:cNvSpPr/>
              <p:nvPr/>
            </p:nvSpPr>
            <p:spPr>
              <a:xfrm>
                <a:off x="8877683" y="4321646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9" y="0"/>
                    </a:moveTo>
                    <a:cubicBezTo>
                      <a:pt x="61" y="0"/>
                      <a:pt x="0" y="66"/>
                      <a:pt x="0" y="194"/>
                    </a:cubicBezTo>
                    <a:cubicBezTo>
                      <a:pt x="0" y="321"/>
                      <a:pt x="61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66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1"/>
              <p:cNvSpPr/>
              <p:nvPr/>
            </p:nvSpPr>
            <p:spPr>
              <a:xfrm>
                <a:off x="8877683" y="4392143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9" y="1"/>
                    </a:moveTo>
                    <a:cubicBezTo>
                      <a:pt x="61" y="1"/>
                      <a:pt x="0" y="128"/>
                      <a:pt x="0" y="189"/>
                    </a:cubicBezTo>
                    <a:cubicBezTo>
                      <a:pt x="0" y="316"/>
                      <a:pt x="61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1"/>
              <p:cNvSpPr/>
              <p:nvPr/>
            </p:nvSpPr>
            <p:spPr>
              <a:xfrm>
                <a:off x="8877683" y="4466672"/>
                <a:ext cx="24842" cy="24842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2" extrusionOk="0">
                    <a:moveTo>
                      <a:pt x="189" y="0"/>
                    </a:moveTo>
                    <a:cubicBezTo>
                      <a:pt x="61" y="0"/>
                      <a:pt x="0" y="61"/>
                      <a:pt x="0" y="189"/>
                    </a:cubicBezTo>
                    <a:cubicBezTo>
                      <a:pt x="0" y="255"/>
                      <a:pt x="61" y="382"/>
                      <a:pt x="189" y="382"/>
                    </a:cubicBezTo>
                    <a:cubicBezTo>
                      <a:pt x="316" y="382"/>
                      <a:pt x="382" y="255"/>
                      <a:pt x="382" y="189"/>
                    </a:cubicBezTo>
                    <a:cubicBezTo>
                      <a:pt x="382" y="61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1"/>
              <p:cNvSpPr/>
              <p:nvPr/>
            </p:nvSpPr>
            <p:spPr>
              <a:xfrm>
                <a:off x="8877683" y="4536843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9" y="0"/>
                    </a:moveTo>
                    <a:cubicBezTo>
                      <a:pt x="61" y="0"/>
                      <a:pt x="0" y="67"/>
                      <a:pt x="0" y="194"/>
                    </a:cubicBezTo>
                    <a:cubicBezTo>
                      <a:pt x="0" y="321"/>
                      <a:pt x="61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67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1"/>
              <p:cNvSpPr/>
              <p:nvPr/>
            </p:nvSpPr>
            <p:spPr>
              <a:xfrm>
                <a:off x="8877683" y="460734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9" y="1"/>
                    </a:moveTo>
                    <a:cubicBezTo>
                      <a:pt x="61" y="1"/>
                      <a:pt x="0" y="128"/>
                      <a:pt x="0" y="189"/>
                    </a:cubicBezTo>
                    <a:cubicBezTo>
                      <a:pt x="0" y="317"/>
                      <a:pt x="61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128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1"/>
              <p:cNvSpPr/>
              <p:nvPr/>
            </p:nvSpPr>
            <p:spPr>
              <a:xfrm>
                <a:off x="8877683" y="4681868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9" y="0"/>
                    </a:moveTo>
                    <a:cubicBezTo>
                      <a:pt x="61" y="0"/>
                      <a:pt x="0" y="61"/>
                      <a:pt x="0" y="189"/>
                    </a:cubicBezTo>
                    <a:cubicBezTo>
                      <a:pt x="0" y="255"/>
                      <a:pt x="61" y="382"/>
                      <a:pt x="189" y="382"/>
                    </a:cubicBezTo>
                    <a:cubicBezTo>
                      <a:pt x="316" y="382"/>
                      <a:pt x="382" y="255"/>
                      <a:pt x="382" y="189"/>
                    </a:cubicBezTo>
                    <a:cubicBezTo>
                      <a:pt x="382" y="61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29" name="Google Shape;1129;p31"/>
          <p:cNvSpPr/>
          <p:nvPr/>
        </p:nvSpPr>
        <p:spPr>
          <a:xfrm rot="10800000" flipH="1">
            <a:off x="2365677" y="4424318"/>
            <a:ext cx="169504" cy="169554"/>
          </a:xfrm>
          <a:custGeom>
            <a:avLst/>
            <a:gdLst/>
            <a:ahLst/>
            <a:cxnLst/>
            <a:rect l="l" t="t" r="r" b="b"/>
            <a:pathLst>
              <a:path w="3437" h="3438" extrusionOk="0">
                <a:moveTo>
                  <a:pt x="3437" y="1"/>
                </a:moveTo>
                <a:cubicBezTo>
                  <a:pt x="1528" y="1"/>
                  <a:pt x="0" y="1528"/>
                  <a:pt x="0" y="3437"/>
                </a:cubicBezTo>
                <a:cubicBezTo>
                  <a:pt x="1909" y="3437"/>
                  <a:pt x="3437" y="1910"/>
                  <a:pt x="3437" y="1"/>
                </a:cubicBezTo>
                <a:close/>
              </a:path>
            </a:pathLst>
          </a:custGeom>
          <a:solidFill>
            <a:srgbClr val="252C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31"/>
          <p:cNvSpPr/>
          <p:nvPr/>
        </p:nvSpPr>
        <p:spPr>
          <a:xfrm rot="10800000" flipH="1">
            <a:off x="3957854" y="4455040"/>
            <a:ext cx="678827" cy="678827"/>
          </a:xfrm>
          <a:custGeom>
            <a:avLst/>
            <a:gdLst/>
            <a:ahLst/>
            <a:cxnLst/>
            <a:rect l="l" t="t" r="r" b="b"/>
            <a:pathLst>
              <a:path w="14322" h="14322" extrusionOk="0">
                <a:moveTo>
                  <a:pt x="1" y="0"/>
                </a:moveTo>
                <a:cubicBezTo>
                  <a:pt x="1" y="764"/>
                  <a:pt x="194" y="1528"/>
                  <a:pt x="449" y="2230"/>
                </a:cubicBezTo>
                <a:cubicBezTo>
                  <a:pt x="892" y="3248"/>
                  <a:pt x="1594" y="4073"/>
                  <a:pt x="2546" y="4710"/>
                </a:cubicBezTo>
                <a:cubicBezTo>
                  <a:pt x="2994" y="5030"/>
                  <a:pt x="3503" y="5219"/>
                  <a:pt x="4012" y="5412"/>
                </a:cubicBezTo>
                <a:cubicBezTo>
                  <a:pt x="4522" y="5601"/>
                  <a:pt x="5092" y="5667"/>
                  <a:pt x="5667" y="5667"/>
                </a:cubicBezTo>
                <a:cubicBezTo>
                  <a:pt x="6110" y="5667"/>
                  <a:pt x="6492" y="5728"/>
                  <a:pt x="6874" y="5921"/>
                </a:cubicBezTo>
                <a:cubicBezTo>
                  <a:pt x="7383" y="6110"/>
                  <a:pt x="7831" y="6491"/>
                  <a:pt x="8213" y="7001"/>
                </a:cubicBezTo>
                <a:lnTo>
                  <a:pt x="8594" y="7764"/>
                </a:lnTo>
                <a:cubicBezTo>
                  <a:pt x="8656" y="8085"/>
                  <a:pt x="8722" y="8401"/>
                  <a:pt x="8722" y="8655"/>
                </a:cubicBezTo>
                <a:cubicBezTo>
                  <a:pt x="8722" y="9485"/>
                  <a:pt x="8849" y="10183"/>
                  <a:pt x="9165" y="10885"/>
                </a:cubicBezTo>
                <a:cubicBezTo>
                  <a:pt x="9546" y="11903"/>
                  <a:pt x="10310" y="12794"/>
                  <a:pt x="11201" y="13364"/>
                </a:cubicBezTo>
                <a:cubicBezTo>
                  <a:pt x="11649" y="13685"/>
                  <a:pt x="12158" y="13940"/>
                  <a:pt x="12667" y="14067"/>
                </a:cubicBezTo>
                <a:cubicBezTo>
                  <a:pt x="13176" y="14255"/>
                  <a:pt x="13747" y="14322"/>
                  <a:pt x="14322" y="14322"/>
                </a:cubicBezTo>
                <a:lnTo>
                  <a:pt x="14322" y="11710"/>
                </a:lnTo>
                <a:cubicBezTo>
                  <a:pt x="13940" y="11710"/>
                  <a:pt x="13558" y="11649"/>
                  <a:pt x="13176" y="11455"/>
                </a:cubicBezTo>
                <a:cubicBezTo>
                  <a:pt x="12667" y="11267"/>
                  <a:pt x="12158" y="10885"/>
                  <a:pt x="11837" y="10376"/>
                </a:cubicBezTo>
                <a:lnTo>
                  <a:pt x="11456" y="9612"/>
                </a:lnTo>
                <a:cubicBezTo>
                  <a:pt x="11395" y="9292"/>
                  <a:pt x="11328" y="8976"/>
                  <a:pt x="11328" y="8655"/>
                </a:cubicBezTo>
                <a:cubicBezTo>
                  <a:pt x="11328" y="7892"/>
                  <a:pt x="11201" y="7194"/>
                  <a:pt x="10885" y="6491"/>
                </a:cubicBezTo>
                <a:cubicBezTo>
                  <a:pt x="10437" y="5473"/>
                  <a:pt x="9740" y="4582"/>
                  <a:pt x="8849" y="4012"/>
                </a:cubicBezTo>
                <a:cubicBezTo>
                  <a:pt x="8401" y="3691"/>
                  <a:pt x="7892" y="3437"/>
                  <a:pt x="7383" y="3310"/>
                </a:cubicBezTo>
                <a:cubicBezTo>
                  <a:pt x="6813" y="3121"/>
                  <a:pt x="6237" y="3055"/>
                  <a:pt x="5667" y="3055"/>
                </a:cubicBezTo>
                <a:cubicBezTo>
                  <a:pt x="5285" y="3055"/>
                  <a:pt x="4837" y="2928"/>
                  <a:pt x="4522" y="2800"/>
                </a:cubicBezTo>
                <a:cubicBezTo>
                  <a:pt x="3946" y="2546"/>
                  <a:pt x="3503" y="2164"/>
                  <a:pt x="3183" y="1721"/>
                </a:cubicBezTo>
                <a:cubicBezTo>
                  <a:pt x="2994" y="1467"/>
                  <a:pt x="2867" y="1212"/>
                  <a:pt x="2801" y="891"/>
                </a:cubicBezTo>
                <a:cubicBezTo>
                  <a:pt x="2740" y="637"/>
                  <a:pt x="2673" y="321"/>
                  <a:pt x="267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1" name="Google Shape;1131;p31"/>
          <p:cNvGrpSpPr/>
          <p:nvPr/>
        </p:nvGrpSpPr>
        <p:grpSpPr>
          <a:xfrm rot="10800000" flipH="1">
            <a:off x="189622" y="3419710"/>
            <a:ext cx="249156" cy="539522"/>
            <a:chOff x="1266755" y="4029330"/>
            <a:chExt cx="148325" cy="321163"/>
          </a:xfrm>
        </p:grpSpPr>
        <p:sp>
          <p:nvSpPr>
            <p:cNvPr id="1132" name="Google Shape;1132;p31"/>
            <p:cNvSpPr/>
            <p:nvPr/>
          </p:nvSpPr>
          <p:spPr>
            <a:xfrm>
              <a:off x="1394309" y="4029330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94" y="0"/>
                  </a:moveTo>
                  <a:cubicBezTo>
                    <a:pt x="67" y="0"/>
                    <a:pt x="1" y="128"/>
                    <a:pt x="1" y="194"/>
                  </a:cubicBezTo>
                  <a:cubicBezTo>
                    <a:pt x="1" y="321"/>
                    <a:pt x="67" y="382"/>
                    <a:pt x="194" y="382"/>
                  </a:cubicBezTo>
                  <a:cubicBezTo>
                    <a:pt x="321" y="382"/>
                    <a:pt x="382" y="321"/>
                    <a:pt x="382" y="194"/>
                  </a:cubicBezTo>
                  <a:cubicBezTo>
                    <a:pt x="382" y="128"/>
                    <a:pt x="321" y="0"/>
                    <a:pt x="194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1"/>
            <p:cNvSpPr/>
            <p:nvPr/>
          </p:nvSpPr>
          <p:spPr>
            <a:xfrm>
              <a:off x="1394309" y="4091426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94" y="1"/>
                  </a:moveTo>
                  <a:cubicBezTo>
                    <a:pt x="67" y="1"/>
                    <a:pt x="1" y="67"/>
                    <a:pt x="1" y="194"/>
                  </a:cubicBezTo>
                  <a:cubicBezTo>
                    <a:pt x="1" y="255"/>
                    <a:pt x="67" y="383"/>
                    <a:pt x="194" y="383"/>
                  </a:cubicBezTo>
                  <a:cubicBezTo>
                    <a:pt x="321" y="383"/>
                    <a:pt x="382" y="255"/>
                    <a:pt x="382" y="194"/>
                  </a:cubicBezTo>
                  <a:cubicBezTo>
                    <a:pt x="382" y="67"/>
                    <a:pt x="321" y="1"/>
                    <a:pt x="194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1"/>
            <p:cNvSpPr/>
            <p:nvPr/>
          </p:nvSpPr>
          <p:spPr>
            <a:xfrm>
              <a:off x="1394309" y="4150268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94" y="0"/>
                  </a:moveTo>
                  <a:cubicBezTo>
                    <a:pt x="67" y="0"/>
                    <a:pt x="1" y="61"/>
                    <a:pt x="1" y="189"/>
                  </a:cubicBezTo>
                  <a:cubicBezTo>
                    <a:pt x="1" y="316"/>
                    <a:pt x="67" y="382"/>
                    <a:pt x="194" y="382"/>
                  </a:cubicBezTo>
                  <a:cubicBezTo>
                    <a:pt x="321" y="382"/>
                    <a:pt x="382" y="316"/>
                    <a:pt x="382" y="189"/>
                  </a:cubicBezTo>
                  <a:cubicBezTo>
                    <a:pt x="382" y="61"/>
                    <a:pt x="321" y="0"/>
                    <a:pt x="194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1"/>
            <p:cNvSpPr/>
            <p:nvPr/>
          </p:nvSpPr>
          <p:spPr>
            <a:xfrm>
              <a:off x="1394309" y="4208784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94" y="1"/>
                  </a:moveTo>
                  <a:cubicBezTo>
                    <a:pt x="67" y="1"/>
                    <a:pt x="1" y="128"/>
                    <a:pt x="1" y="194"/>
                  </a:cubicBezTo>
                  <a:cubicBezTo>
                    <a:pt x="1" y="321"/>
                    <a:pt x="67" y="382"/>
                    <a:pt x="194" y="382"/>
                  </a:cubicBezTo>
                  <a:cubicBezTo>
                    <a:pt x="321" y="382"/>
                    <a:pt x="382" y="321"/>
                    <a:pt x="382" y="194"/>
                  </a:cubicBezTo>
                  <a:cubicBezTo>
                    <a:pt x="382" y="128"/>
                    <a:pt x="321" y="1"/>
                    <a:pt x="194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1"/>
            <p:cNvSpPr/>
            <p:nvPr/>
          </p:nvSpPr>
          <p:spPr>
            <a:xfrm>
              <a:off x="1394309" y="4270934"/>
              <a:ext cx="20771" cy="20717"/>
            </a:xfrm>
            <a:custGeom>
              <a:avLst/>
              <a:gdLst/>
              <a:ahLst/>
              <a:cxnLst/>
              <a:rect l="l" t="t" r="r" b="b"/>
              <a:pathLst>
                <a:path w="383" h="382" extrusionOk="0">
                  <a:moveTo>
                    <a:pt x="194" y="0"/>
                  </a:moveTo>
                  <a:cubicBezTo>
                    <a:pt x="67" y="0"/>
                    <a:pt x="1" y="66"/>
                    <a:pt x="1" y="194"/>
                  </a:cubicBezTo>
                  <a:cubicBezTo>
                    <a:pt x="1" y="255"/>
                    <a:pt x="67" y="382"/>
                    <a:pt x="194" y="382"/>
                  </a:cubicBezTo>
                  <a:cubicBezTo>
                    <a:pt x="321" y="382"/>
                    <a:pt x="382" y="255"/>
                    <a:pt x="382" y="194"/>
                  </a:cubicBezTo>
                  <a:cubicBezTo>
                    <a:pt x="382" y="66"/>
                    <a:pt x="321" y="0"/>
                    <a:pt x="194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1"/>
            <p:cNvSpPr/>
            <p:nvPr/>
          </p:nvSpPr>
          <p:spPr>
            <a:xfrm>
              <a:off x="1394309" y="4329722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94" y="0"/>
                  </a:moveTo>
                  <a:cubicBezTo>
                    <a:pt x="67" y="0"/>
                    <a:pt x="1" y="62"/>
                    <a:pt x="1" y="189"/>
                  </a:cubicBezTo>
                  <a:cubicBezTo>
                    <a:pt x="1" y="316"/>
                    <a:pt x="67" y="382"/>
                    <a:pt x="194" y="382"/>
                  </a:cubicBezTo>
                  <a:cubicBezTo>
                    <a:pt x="321" y="382"/>
                    <a:pt x="382" y="316"/>
                    <a:pt x="382" y="189"/>
                  </a:cubicBezTo>
                  <a:cubicBezTo>
                    <a:pt x="382" y="62"/>
                    <a:pt x="321" y="0"/>
                    <a:pt x="194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1"/>
            <p:cNvSpPr/>
            <p:nvPr/>
          </p:nvSpPr>
          <p:spPr>
            <a:xfrm>
              <a:off x="1332213" y="4029330"/>
              <a:ext cx="20717" cy="20771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193" y="0"/>
                  </a:moveTo>
                  <a:cubicBezTo>
                    <a:pt x="66" y="0"/>
                    <a:pt x="0" y="128"/>
                    <a:pt x="0" y="194"/>
                  </a:cubicBezTo>
                  <a:cubicBezTo>
                    <a:pt x="0" y="321"/>
                    <a:pt x="66" y="382"/>
                    <a:pt x="193" y="382"/>
                  </a:cubicBezTo>
                  <a:cubicBezTo>
                    <a:pt x="255" y="382"/>
                    <a:pt x="382" y="321"/>
                    <a:pt x="382" y="194"/>
                  </a:cubicBezTo>
                  <a:cubicBezTo>
                    <a:pt x="382" y="128"/>
                    <a:pt x="255" y="0"/>
                    <a:pt x="193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1"/>
            <p:cNvSpPr/>
            <p:nvPr/>
          </p:nvSpPr>
          <p:spPr>
            <a:xfrm>
              <a:off x="1332213" y="4091426"/>
              <a:ext cx="20717" cy="20771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193" y="1"/>
                  </a:moveTo>
                  <a:cubicBezTo>
                    <a:pt x="66" y="1"/>
                    <a:pt x="0" y="67"/>
                    <a:pt x="0" y="194"/>
                  </a:cubicBezTo>
                  <a:cubicBezTo>
                    <a:pt x="0" y="255"/>
                    <a:pt x="66" y="383"/>
                    <a:pt x="193" y="383"/>
                  </a:cubicBezTo>
                  <a:cubicBezTo>
                    <a:pt x="255" y="383"/>
                    <a:pt x="382" y="255"/>
                    <a:pt x="382" y="194"/>
                  </a:cubicBezTo>
                  <a:cubicBezTo>
                    <a:pt x="382" y="67"/>
                    <a:pt x="255" y="1"/>
                    <a:pt x="193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1"/>
            <p:cNvSpPr/>
            <p:nvPr/>
          </p:nvSpPr>
          <p:spPr>
            <a:xfrm>
              <a:off x="1332213" y="4150268"/>
              <a:ext cx="20717" cy="20771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193" y="0"/>
                  </a:moveTo>
                  <a:cubicBezTo>
                    <a:pt x="66" y="0"/>
                    <a:pt x="0" y="61"/>
                    <a:pt x="0" y="189"/>
                  </a:cubicBezTo>
                  <a:cubicBezTo>
                    <a:pt x="0" y="316"/>
                    <a:pt x="66" y="382"/>
                    <a:pt x="193" y="382"/>
                  </a:cubicBezTo>
                  <a:cubicBezTo>
                    <a:pt x="255" y="382"/>
                    <a:pt x="382" y="316"/>
                    <a:pt x="382" y="189"/>
                  </a:cubicBezTo>
                  <a:cubicBezTo>
                    <a:pt x="382" y="61"/>
                    <a:pt x="255" y="0"/>
                    <a:pt x="193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1"/>
            <p:cNvSpPr/>
            <p:nvPr/>
          </p:nvSpPr>
          <p:spPr>
            <a:xfrm>
              <a:off x="1332213" y="4208784"/>
              <a:ext cx="20717" cy="20771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193" y="1"/>
                  </a:moveTo>
                  <a:cubicBezTo>
                    <a:pt x="66" y="1"/>
                    <a:pt x="0" y="128"/>
                    <a:pt x="0" y="194"/>
                  </a:cubicBezTo>
                  <a:cubicBezTo>
                    <a:pt x="0" y="321"/>
                    <a:pt x="66" y="382"/>
                    <a:pt x="193" y="382"/>
                  </a:cubicBezTo>
                  <a:cubicBezTo>
                    <a:pt x="255" y="382"/>
                    <a:pt x="382" y="321"/>
                    <a:pt x="382" y="194"/>
                  </a:cubicBezTo>
                  <a:cubicBezTo>
                    <a:pt x="382" y="128"/>
                    <a:pt x="255" y="1"/>
                    <a:pt x="193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1"/>
            <p:cNvSpPr/>
            <p:nvPr/>
          </p:nvSpPr>
          <p:spPr>
            <a:xfrm>
              <a:off x="1332213" y="4270934"/>
              <a:ext cx="20717" cy="20717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93" y="0"/>
                  </a:moveTo>
                  <a:cubicBezTo>
                    <a:pt x="66" y="0"/>
                    <a:pt x="0" y="66"/>
                    <a:pt x="0" y="194"/>
                  </a:cubicBezTo>
                  <a:cubicBezTo>
                    <a:pt x="0" y="255"/>
                    <a:pt x="66" y="382"/>
                    <a:pt x="193" y="382"/>
                  </a:cubicBezTo>
                  <a:cubicBezTo>
                    <a:pt x="255" y="382"/>
                    <a:pt x="382" y="255"/>
                    <a:pt x="382" y="194"/>
                  </a:cubicBezTo>
                  <a:cubicBezTo>
                    <a:pt x="382" y="66"/>
                    <a:pt x="255" y="0"/>
                    <a:pt x="193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1"/>
            <p:cNvSpPr/>
            <p:nvPr/>
          </p:nvSpPr>
          <p:spPr>
            <a:xfrm>
              <a:off x="1332213" y="4329722"/>
              <a:ext cx="20717" cy="20771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193" y="0"/>
                  </a:moveTo>
                  <a:cubicBezTo>
                    <a:pt x="66" y="0"/>
                    <a:pt x="0" y="62"/>
                    <a:pt x="0" y="189"/>
                  </a:cubicBezTo>
                  <a:cubicBezTo>
                    <a:pt x="0" y="316"/>
                    <a:pt x="66" y="382"/>
                    <a:pt x="193" y="382"/>
                  </a:cubicBezTo>
                  <a:cubicBezTo>
                    <a:pt x="255" y="382"/>
                    <a:pt x="382" y="316"/>
                    <a:pt x="382" y="189"/>
                  </a:cubicBezTo>
                  <a:cubicBezTo>
                    <a:pt x="382" y="62"/>
                    <a:pt x="255" y="0"/>
                    <a:pt x="193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1"/>
            <p:cNvSpPr/>
            <p:nvPr/>
          </p:nvSpPr>
          <p:spPr>
            <a:xfrm>
              <a:off x="1266755" y="4029330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89" y="0"/>
                  </a:moveTo>
                  <a:cubicBezTo>
                    <a:pt x="62" y="0"/>
                    <a:pt x="0" y="128"/>
                    <a:pt x="0" y="194"/>
                  </a:cubicBezTo>
                  <a:cubicBezTo>
                    <a:pt x="0" y="321"/>
                    <a:pt x="62" y="382"/>
                    <a:pt x="189" y="382"/>
                  </a:cubicBezTo>
                  <a:cubicBezTo>
                    <a:pt x="316" y="382"/>
                    <a:pt x="382" y="321"/>
                    <a:pt x="382" y="194"/>
                  </a:cubicBezTo>
                  <a:cubicBezTo>
                    <a:pt x="382" y="128"/>
                    <a:pt x="316" y="0"/>
                    <a:pt x="189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1"/>
            <p:cNvSpPr/>
            <p:nvPr/>
          </p:nvSpPr>
          <p:spPr>
            <a:xfrm>
              <a:off x="1266755" y="4091426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89" y="1"/>
                  </a:moveTo>
                  <a:cubicBezTo>
                    <a:pt x="62" y="1"/>
                    <a:pt x="0" y="67"/>
                    <a:pt x="0" y="194"/>
                  </a:cubicBezTo>
                  <a:cubicBezTo>
                    <a:pt x="0" y="255"/>
                    <a:pt x="62" y="383"/>
                    <a:pt x="189" y="383"/>
                  </a:cubicBezTo>
                  <a:cubicBezTo>
                    <a:pt x="316" y="383"/>
                    <a:pt x="382" y="255"/>
                    <a:pt x="382" y="194"/>
                  </a:cubicBezTo>
                  <a:cubicBezTo>
                    <a:pt x="382" y="67"/>
                    <a:pt x="316" y="1"/>
                    <a:pt x="189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1"/>
            <p:cNvSpPr/>
            <p:nvPr/>
          </p:nvSpPr>
          <p:spPr>
            <a:xfrm>
              <a:off x="1266755" y="4150268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89" y="0"/>
                  </a:moveTo>
                  <a:cubicBezTo>
                    <a:pt x="62" y="0"/>
                    <a:pt x="0" y="61"/>
                    <a:pt x="0" y="189"/>
                  </a:cubicBezTo>
                  <a:cubicBezTo>
                    <a:pt x="0" y="316"/>
                    <a:pt x="62" y="382"/>
                    <a:pt x="189" y="382"/>
                  </a:cubicBezTo>
                  <a:cubicBezTo>
                    <a:pt x="316" y="382"/>
                    <a:pt x="382" y="316"/>
                    <a:pt x="382" y="189"/>
                  </a:cubicBezTo>
                  <a:cubicBezTo>
                    <a:pt x="382" y="61"/>
                    <a:pt x="316" y="0"/>
                    <a:pt x="189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1"/>
            <p:cNvSpPr/>
            <p:nvPr/>
          </p:nvSpPr>
          <p:spPr>
            <a:xfrm>
              <a:off x="1266755" y="4208784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89" y="1"/>
                  </a:moveTo>
                  <a:cubicBezTo>
                    <a:pt x="62" y="1"/>
                    <a:pt x="0" y="128"/>
                    <a:pt x="0" y="194"/>
                  </a:cubicBezTo>
                  <a:cubicBezTo>
                    <a:pt x="0" y="321"/>
                    <a:pt x="62" y="382"/>
                    <a:pt x="189" y="382"/>
                  </a:cubicBezTo>
                  <a:cubicBezTo>
                    <a:pt x="316" y="382"/>
                    <a:pt x="382" y="321"/>
                    <a:pt x="382" y="194"/>
                  </a:cubicBezTo>
                  <a:cubicBezTo>
                    <a:pt x="382" y="128"/>
                    <a:pt x="316" y="1"/>
                    <a:pt x="189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1"/>
            <p:cNvSpPr/>
            <p:nvPr/>
          </p:nvSpPr>
          <p:spPr>
            <a:xfrm>
              <a:off x="1266755" y="4270934"/>
              <a:ext cx="20771" cy="20717"/>
            </a:xfrm>
            <a:custGeom>
              <a:avLst/>
              <a:gdLst/>
              <a:ahLst/>
              <a:cxnLst/>
              <a:rect l="l" t="t" r="r" b="b"/>
              <a:pathLst>
                <a:path w="383" h="382" extrusionOk="0">
                  <a:moveTo>
                    <a:pt x="189" y="0"/>
                  </a:moveTo>
                  <a:cubicBezTo>
                    <a:pt x="62" y="0"/>
                    <a:pt x="0" y="66"/>
                    <a:pt x="0" y="194"/>
                  </a:cubicBezTo>
                  <a:cubicBezTo>
                    <a:pt x="0" y="255"/>
                    <a:pt x="62" y="382"/>
                    <a:pt x="189" y="382"/>
                  </a:cubicBezTo>
                  <a:cubicBezTo>
                    <a:pt x="316" y="382"/>
                    <a:pt x="382" y="255"/>
                    <a:pt x="382" y="194"/>
                  </a:cubicBezTo>
                  <a:cubicBezTo>
                    <a:pt x="382" y="66"/>
                    <a:pt x="316" y="0"/>
                    <a:pt x="189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1"/>
            <p:cNvSpPr/>
            <p:nvPr/>
          </p:nvSpPr>
          <p:spPr>
            <a:xfrm>
              <a:off x="1266755" y="4329722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89" y="0"/>
                  </a:moveTo>
                  <a:cubicBezTo>
                    <a:pt x="62" y="0"/>
                    <a:pt x="0" y="62"/>
                    <a:pt x="0" y="189"/>
                  </a:cubicBezTo>
                  <a:cubicBezTo>
                    <a:pt x="0" y="316"/>
                    <a:pt x="62" y="382"/>
                    <a:pt x="189" y="382"/>
                  </a:cubicBezTo>
                  <a:cubicBezTo>
                    <a:pt x="316" y="382"/>
                    <a:pt x="382" y="316"/>
                    <a:pt x="382" y="189"/>
                  </a:cubicBezTo>
                  <a:cubicBezTo>
                    <a:pt x="382" y="62"/>
                    <a:pt x="316" y="0"/>
                    <a:pt x="189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0" name="Google Shape;1150;p31"/>
          <p:cNvSpPr/>
          <p:nvPr/>
        </p:nvSpPr>
        <p:spPr>
          <a:xfrm rot="10800000" flipH="1">
            <a:off x="-26" y="543750"/>
            <a:ext cx="720106" cy="720120"/>
          </a:xfrm>
          <a:custGeom>
            <a:avLst/>
            <a:gdLst/>
            <a:ahLst/>
            <a:cxnLst/>
            <a:rect l="l" t="t" r="r" b="b"/>
            <a:pathLst>
              <a:path w="5667" h="5667" extrusionOk="0">
                <a:moveTo>
                  <a:pt x="2994" y="1"/>
                </a:moveTo>
                <a:cubicBezTo>
                  <a:pt x="2994" y="449"/>
                  <a:pt x="2927" y="830"/>
                  <a:pt x="2800" y="1212"/>
                </a:cubicBezTo>
                <a:cubicBezTo>
                  <a:pt x="2546" y="1721"/>
                  <a:pt x="2164" y="2164"/>
                  <a:pt x="1655" y="2546"/>
                </a:cubicBezTo>
                <a:cubicBezTo>
                  <a:pt x="1466" y="2673"/>
                  <a:pt x="1212" y="2801"/>
                  <a:pt x="891" y="2928"/>
                </a:cubicBezTo>
                <a:cubicBezTo>
                  <a:pt x="636" y="2994"/>
                  <a:pt x="321" y="3055"/>
                  <a:pt x="0" y="3055"/>
                </a:cubicBezTo>
                <a:lnTo>
                  <a:pt x="0" y="5667"/>
                </a:lnTo>
                <a:cubicBezTo>
                  <a:pt x="764" y="5667"/>
                  <a:pt x="1527" y="5540"/>
                  <a:pt x="2230" y="5219"/>
                </a:cubicBezTo>
                <a:cubicBezTo>
                  <a:pt x="3182" y="4776"/>
                  <a:pt x="4073" y="4073"/>
                  <a:pt x="4709" y="3183"/>
                </a:cubicBezTo>
                <a:cubicBezTo>
                  <a:pt x="4964" y="2740"/>
                  <a:pt x="5219" y="2230"/>
                  <a:pt x="5412" y="1721"/>
                </a:cubicBezTo>
                <a:cubicBezTo>
                  <a:pt x="5539" y="1146"/>
                  <a:pt x="5667" y="576"/>
                  <a:pt x="56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1" name="Google Shape;1151;p31"/>
          <p:cNvGrpSpPr/>
          <p:nvPr/>
        </p:nvGrpSpPr>
        <p:grpSpPr>
          <a:xfrm rot="10800000" flipH="1">
            <a:off x="1572312" y="-2518722"/>
            <a:ext cx="1957156" cy="3782590"/>
            <a:chOff x="4128125" y="488675"/>
            <a:chExt cx="1462857" cy="2827259"/>
          </a:xfrm>
        </p:grpSpPr>
        <p:sp>
          <p:nvSpPr>
            <p:cNvPr id="1152" name="Google Shape;1152;p31"/>
            <p:cNvSpPr/>
            <p:nvPr/>
          </p:nvSpPr>
          <p:spPr>
            <a:xfrm>
              <a:off x="4128125" y="488675"/>
              <a:ext cx="1462857" cy="2827259"/>
            </a:xfrm>
            <a:custGeom>
              <a:avLst/>
              <a:gdLst/>
              <a:ahLst/>
              <a:cxnLst/>
              <a:rect l="l" t="t" r="r" b="b"/>
              <a:pathLst>
                <a:path w="15081" h="29147" extrusionOk="0">
                  <a:moveTo>
                    <a:pt x="7571" y="0"/>
                  </a:moveTo>
                  <a:cubicBezTo>
                    <a:pt x="3437" y="0"/>
                    <a:pt x="0" y="3437"/>
                    <a:pt x="0" y="7571"/>
                  </a:cubicBezTo>
                  <a:lnTo>
                    <a:pt x="0" y="29147"/>
                  </a:lnTo>
                  <a:lnTo>
                    <a:pt x="61" y="29147"/>
                  </a:lnTo>
                  <a:lnTo>
                    <a:pt x="61" y="7571"/>
                  </a:lnTo>
                  <a:cubicBezTo>
                    <a:pt x="61" y="3437"/>
                    <a:pt x="3437" y="61"/>
                    <a:pt x="7571" y="61"/>
                  </a:cubicBezTo>
                  <a:cubicBezTo>
                    <a:pt x="11710" y="61"/>
                    <a:pt x="15019" y="3437"/>
                    <a:pt x="15019" y="7571"/>
                  </a:cubicBezTo>
                  <a:lnTo>
                    <a:pt x="15019" y="29147"/>
                  </a:lnTo>
                  <a:lnTo>
                    <a:pt x="15080" y="29147"/>
                  </a:lnTo>
                  <a:lnTo>
                    <a:pt x="15080" y="7571"/>
                  </a:lnTo>
                  <a:cubicBezTo>
                    <a:pt x="15080" y="3437"/>
                    <a:pt x="11710" y="0"/>
                    <a:pt x="75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1"/>
            <p:cNvSpPr/>
            <p:nvPr/>
          </p:nvSpPr>
          <p:spPr>
            <a:xfrm>
              <a:off x="4239189" y="599739"/>
              <a:ext cx="1247032" cy="2716194"/>
            </a:xfrm>
            <a:custGeom>
              <a:avLst/>
              <a:gdLst/>
              <a:ahLst/>
              <a:cxnLst/>
              <a:rect l="l" t="t" r="r" b="b"/>
              <a:pathLst>
                <a:path w="12856" h="28002" extrusionOk="0">
                  <a:moveTo>
                    <a:pt x="6426" y="1"/>
                  </a:moveTo>
                  <a:cubicBezTo>
                    <a:pt x="2862" y="1"/>
                    <a:pt x="1" y="2862"/>
                    <a:pt x="1" y="6426"/>
                  </a:cubicBezTo>
                  <a:lnTo>
                    <a:pt x="1" y="28002"/>
                  </a:lnTo>
                  <a:lnTo>
                    <a:pt x="62" y="28002"/>
                  </a:lnTo>
                  <a:lnTo>
                    <a:pt x="62" y="6426"/>
                  </a:lnTo>
                  <a:cubicBezTo>
                    <a:pt x="62" y="2928"/>
                    <a:pt x="2928" y="62"/>
                    <a:pt x="6426" y="62"/>
                  </a:cubicBezTo>
                  <a:cubicBezTo>
                    <a:pt x="9929" y="62"/>
                    <a:pt x="12790" y="2928"/>
                    <a:pt x="12790" y="6426"/>
                  </a:cubicBezTo>
                  <a:lnTo>
                    <a:pt x="12790" y="28002"/>
                  </a:lnTo>
                  <a:lnTo>
                    <a:pt x="12856" y="28002"/>
                  </a:lnTo>
                  <a:lnTo>
                    <a:pt x="12856" y="6426"/>
                  </a:lnTo>
                  <a:cubicBezTo>
                    <a:pt x="12856" y="2862"/>
                    <a:pt x="9990" y="1"/>
                    <a:pt x="6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1"/>
            <p:cNvSpPr/>
            <p:nvPr/>
          </p:nvSpPr>
          <p:spPr>
            <a:xfrm>
              <a:off x="4343947" y="704400"/>
              <a:ext cx="1037124" cy="2611531"/>
            </a:xfrm>
            <a:custGeom>
              <a:avLst/>
              <a:gdLst/>
              <a:ahLst/>
              <a:cxnLst/>
              <a:rect l="l" t="t" r="r" b="b"/>
              <a:pathLst>
                <a:path w="10692" h="26923" extrusionOk="0">
                  <a:moveTo>
                    <a:pt x="5346" y="1"/>
                  </a:moveTo>
                  <a:cubicBezTo>
                    <a:pt x="2418" y="1"/>
                    <a:pt x="0" y="2419"/>
                    <a:pt x="0" y="5347"/>
                  </a:cubicBezTo>
                  <a:lnTo>
                    <a:pt x="0" y="26923"/>
                  </a:lnTo>
                  <a:lnTo>
                    <a:pt x="66" y="26923"/>
                  </a:lnTo>
                  <a:lnTo>
                    <a:pt x="66" y="5347"/>
                  </a:lnTo>
                  <a:cubicBezTo>
                    <a:pt x="66" y="2419"/>
                    <a:pt x="2418" y="67"/>
                    <a:pt x="5346" y="67"/>
                  </a:cubicBezTo>
                  <a:cubicBezTo>
                    <a:pt x="8273" y="67"/>
                    <a:pt x="10630" y="2419"/>
                    <a:pt x="10630" y="5347"/>
                  </a:cubicBezTo>
                  <a:lnTo>
                    <a:pt x="10630" y="26923"/>
                  </a:lnTo>
                  <a:lnTo>
                    <a:pt x="10691" y="26923"/>
                  </a:lnTo>
                  <a:lnTo>
                    <a:pt x="10691" y="5347"/>
                  </a:lnTo>
                  <a:cubicBezTo>
                    <a:pt x="10691" y="2419"/>
                    <a:pt x="8273" y="1"/>
                    <a:pt x="5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1"/>
            <p:cNvSpPr/>
            <p:nvPr/>
          </p:nvSpPr>
          <p:spPr>
            <a:xfrm>
              <a:off x="4449094" y="809644"/>
              <a:ext cx="827313" cy="2506286"/>
            </a:xfrm>
            <a:custGeom>
              <a:avLst/>
              <a:gdLst/>
              <a:ahLst/>
              <a:cxnLst/>
              <a:rect l="l" t="t" r="r" b="b"/>
              <a:pathLst>
                <a:path w="8529" h="25838" extrusionOk="0">
                  <a:moveTo>
                    <a:pt x="4262" y="0"/>
                  </a:moveTo>
                  <a:cubicBezTo>
                    <a:pt x="1910" y="0"/>
                    <a:pt x="1" y="1909"/>
                    <a:pt x="1" y="4262"/>
                  </a:cubicBezTo>
                  <a:lnTo>
                    <a:pt x="1" y="25838"/>
                  </a:lnTo>
                  <a:lnTo>
                    <a:pt x="62" y="25838"/>
                  </a:lnTo>
                  <a:lnTo>
                    <a:pt x="62" y="4262"/>
                  </a:lnTo>
                  <a:cubicBezTo>
                    <a:pt x="62" y="1971"/>
                    <a:pt x="1971" y="61"/>
                    <a:pt x="4262" y="61"/>
                  </a:cubicBezTo>
                  <a:cubicBezTo>
                    <a:pt x="6553" y="61"/>
                    <a:pt x="8462" y="1971"/>
                    <a:pt x="8462" y="4262"/>
                  </a:cubicBezTo>
                  <a:lnTo>
                    <a:pt x="8462" y="25838"/>
                  </a:lnTo>
                  <a:lnTo>
                    <a:pt x="8528" y="25838"/>
                  </a:lnTo>
                  <a:lnTo>
                    <a:pt x="8528" y="4262"/>
                  </a:lnTo>
                  <a:cubicBezTo>
                    <a:pt x="8528" y="1909"/>
                    <a:pt x="6619" y="0"/>
                    <a:pt x="42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1"/>
            <p:cNvSpPr/>
            <p:nvPr/>
          </p:nvSpPr>
          <p:spPr>
            <a:xfrm>
              <a:off x="4553756" y="914306"/>
              <a:ext cx="617405" cy="2401623"/>
            </a:xfrm>
            <a:custGeom>
              <a:avLst/>
              <a:gdLst/>
              <a:ahLst/>
              <a:cxnLst/>
              <a:rect l="l" t="t" r="r" b="b"/>
              <a:pathLst>
                <a:path w="6365" h="24759" extrusionOk="0">
                  <a:moveTo>
                    <a:pt x="3183" y="1"/>
                  </a:moveTo>
                  <a:cubicBezTo>
                    <a:pt x="1467" y="1"/>
                    <a:pt x="1" y="1401"/>
                    <a:pt x="1" y="3183"/>
                  </a:cubicBezTo>
                  <a:lnTo>
                    <a:pt x="1" y="24759"/>
                  </a:lnTo>
                  <a:lnTo>
                    <a:pt x="67" y="24759"/>
                  </a:lnTo>
                  <a:lnTo>
                    <a:pt x="67" y="3183"/>
                  </a:lnTo>
                  <a:cubicBezTo>
                    <a:pt x="67" y="1467"/>
                    <a:pt x="1467" y="67"/>
                    <a:pt x="3183" y="67"/>
                  </a:cubicBezTo>
                  <a:cubicBezTo>
                    <a:pt x="4904" y="67"/>
                    <a:pt x="6304" y="1467"/>
                    <a:pt x="6304" y="3183"/>
                  </a:cubicBezTo>
                  <a:lnTo>
                    <a:pt x="6304" y="24759"/>
                  </a:lnTo>
                  <a:lnTo>
                    <a:pt x="6365" y="24759"/>
                  </a:lnTo>
                  <a:lnTo>
                    <a:pt x="6365" y="3183"/>
                  </a:lnTo>
                  <a:cubicBezTo>
                    <a:pt x="6365" y="1401"/>
                    <a:pt x="4904" y="1"/>
                    <a:pt x="3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7" name="Google Shape;1157;p31"/>
          <p:cNvSpPr/>
          <p:nvPr/>
        </p:nvSpPr>
        <p:spPr>
          <a:xfrm flipH="1">
            <a:off x="7116708" y="4584020"/>
            <a:ext cx="1103120" cy="549848"/>
          </a:xfrm>
          <a:custGeom>
            <a:avLst/>
            <a:gdLst/>
            <a:ahLst/>
            <a:cxnLst/>
            <a:rect l="l" t="t" r="r" b="b"/>
            <a:pathLst>
              <a:path w="20941" h="10438" extrusionOk="0">
                <a:moveTo>
                  <a:pt x="10437" y="0"/>
                </a:moveTo>
                <a:cubicBezTo>
                  <a:pt x="8976" y="0"/>
                  <a:pt x="7637" y="316"/>
                  <a:pt x="6364" y="825"/>
                </a:cubicBezTo>
                <a:cubicBezTo>
                  <a:pt x="4521" y="1589"/>
                  <a:pt x="2867" y="2928"/>
                  <a:pt x="1782" y="4582"/>
                </a:cubicBezTo>
                <a:cubicBezTo>
                  <a:pt x="637" y="6298"/>
                  <a:pt x="0" y="8273"/>
                  <a:pt x="0" y="10437"/>
                </a:cubicBezTo>
                <a:lnTo>
                  <a:pt x="2291" y="10437"/>
                </a:lnTo>
                <a:cubicBezTo>
                  <a:pt x="2291" y="9353"/>
                  <a:pt x="2485" y="8273"/>
                  <a:pt x="2928" y="7255"/>
                </a:cubicBezTo>
                <a:cubicBezTo>
                  <a:pt x="3503" y="5789"/>
                  <a:pt x="4582" y="4582"/>
                  <a:pt x="5855" y="3691"/>
                </a:cubicBezTo>
                <a:cubicBezTo>
                  <a:pt x="7194" y="2801"/>
                  <a:pt x="8722" y="2291"/>
                  <a:pt x="10437" y="2291"/>
                </a:cubicBezTo>
                <a:cubicBezTo>
                  <a:pt x="11583" y="2291"/>
                  <a:pt x="12667" y="2546"/>
                  <a:pt x="13619" y="2928"/>
                </a:cubicBezTo>
                <a:cubicBezTo>
                  <a:pt x="15085" y="3564"/>
                  <a:pt x="16358" y="4582"/>
                  <a:pt x="17249" y="5916"/>
                </a:cubicBezTo>
                <a:cubicBezTo>
                  <a:pt x="18074" y="7189"/>
                  <a:pt x="18583" y="8783"/>
                  <a:pt x="18649" y="10437"/>
                </a:cubicBezTo>
                <a:lnTo>
                  <a:pt x="20940" y="10437"/>
                </a:lnTo>
                <a:cubicBezTo>
                  <a:pt x="20940" y="9037"/>
                  <a:pt x="20620" y="7637"/>
                  <a:pt x="20110" y="6364"/>
                </a:cubicBezTo>
                <a:cubicBezTo>
                  <a:pt x="19286" y="4516"/>
                  <a:pt x="17947" y="2928"/>
                  <a:pt x="16292" y="1782"/>
                </a:cubicBezTo>
                <a:cubicBezTo>
                  <a:pt x="14637" y="637"/>
                  <a:pt x="12601" y="0"/>
                  <a:pt x="104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8" name="Google Shape;1158;p31"/>
          <p:cNvGrpSpPr/>
          <p:nvPr/>
        </p:nvGrpSpPr>
        <p:grpSpPr>
          <a:xfrm rot="5400000" flipH="1">
            <a:off x="-298920" y="3501767"/>
            <a:ext cx="1620553" cy="3132038"/>
            <a:chOff x="4128125" y="488675"/>
            <a:chExt cx="1462857" cy="2827259"/>
          </a:xfrm>
        </p:grpSpPr>
        <p:sp>
          <p:nvSpPr>
            <p:cNvPr id="1159" name="Google Shape;1159;p31"/>
            <p:cNvSpPr/>
            <p:nvPr/>
          </p:nvSpPr>
          <p:spPr>
            <a:xfrm>
              <a:off x="4128125" y="488675"/>
              <a:ext cx="1462857" cy="2827259"/>
            </a:xfrm>
            <a:custGeom>
              <a:avLst/>
              <a:gdLst/>
              <a:ahLst/>
              <a:cxnLst/>
              <a:rect l="l" t="t" r="r" b="b"/>
              <a:pathLst>
                <a:path w="15081" h="29147" extrusionOk="0">
                  <a:moveTo>
                    <a:pt x="7571" y="0"/>
                  </a:moveTo>
                  <a:cubicBezTo>
                    <a:pt x="3437" y="0"/>
                    <a:pt x="0" y="3437"/>
                    <a:pt x="0" y="7571"/>
                  </a:cubicBezTo>
                  <a:lnTo>
                    <a:pt x="0" y="29147"/>
                  </a:lnTo>
                  <a:lnTo>
                    <a:pt x="61" y="29147"/>
                  </a:lnTo>
                  <a:lnTo>
                    <a:pt x="61" y="7571"/>
                  </a:lnTo>
                  <a:cubicBezTo>
                    <a:pt x="61" y="3437"/>
                    <a:pt x="3437" y="61"/>
                    <a:pt x="7571" y="61"/>
                  </a:cubicBezTo>
                  <a:cubicBezTo>
                    <a:pt x="11710" y="61"/>
                    <a:pt x="15019" y="3437"/>
                    <a:pt x="15019" y="7571"/>
                  </a:cubicBezTo>
                  <a:lnTo>
                    <a:pt x="15019" y="29147"/>
                  </a:lnTo>
                  <a:lnTo>
                    <a:pt x="15080" y="29147"/>
                  </a:lnTo>
                  <a:lnTo>
                    <a:pt x="15080" y="7571"/>
                  </a:lnTo>
                  <a:cubicBezTo>
                    <a:pt x="15080" y="3437"/>
                    <a:pt x="11710" y="0"/>
                    <a:pt x="75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1"/>
            <p:cNvSpPr/>
            <p:nvPr/>
          </p:nvSpPr>
          <p:spPr>
            <a:xfrm>
              <a:off x="4239189" y="599739"/>
              <a:ext cx="1247032" cy="2716194"/>
            </a:xfrm>
            <a:custGeom>
              <a:avLst/>
              <a:gdLst/>
              <a:ahLst/>
              <a:cxnLst/>
              <a:rect l="l" t="t" r="r" b="b"/>
              <a:pathLst>
                <a:path w="12856" h="28002" extrusionOk="0">
                  <a:moveTo>
                    <a:pt x="6426" y="1"/>
                  </a:moveTo>
                  <a:cubicBezTo>
                    <a:pt x="2862" y="1"/>
                    <a:pt x="1" y="2862"/>
                    <a:pt x="1" y="6426"/>
                  </a:cubicBezTo>
                  <a:lnTo>
                    <a:pt x="1" y="28002"/>
                  </a:lnTo>
                  <a:lnTo>
                    <a:pt x="62" y="28002"/>
                  </a:lnTo>
                  <a:lnTo>
                    <a:pt x="62" y="6426"/>
                  </a:lnTo>
                  <a:cubicBezTo>
                    <a:pt x="62" y="2928"/>
                    <a:pt x="2928" y="62"/>
                    <a:pt x="6426" y="62"/>
                  </a:cubicBezTo>
                  <a:cubicBezTo>
                    <a:pt x="9929" y="62"/>
                    <a:pt x="12790" y="2928"/>
                    <a:pt x="12790" y="6426"/>
                  </a:cubicBezTo>
                  <a:lnTo>
                    <a:pt x="12790" y="28002"/>
                  </a:lnTo>
                  <a:lnTo>
                    <a:pt x="12856" y="28002"/>
                  </a:lnTo>
                  <a:lnTo>
                    <a:pt x="12856" y="6426"/>
                  </a:lnTo>
                  <a:cubicBezTo>
                    <a:pt x="12856" y="2862"/>
                    <a:pt x="9990" y="1"/>
                    <a:pt x="6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1"/>
            <p:cNvSpPr/>
            <p:nvPr/>
          </p:nvSpPr>
          <p:spPr>
            <a:xfrm>
              <a:off x="4343947" y="704400"/>
              <a:ext cx="1037124" cy="2611531"/>
            </a:xfrm>
            <a:custGeom>
              <a:avLst/>
              <a:gdLst/>
              <a:ahLst/>
              <a:cxnLst/>
              <a:rect l="l" t="t" r="r" b="b"/>
              <a:pathLst>
                <a:path w="10692" h="26923" extrusionOk="0">
                  <a:moveTo>
                    <a:pt x="5346" y="1"/>
                  </a:moveTo>
                  <a:cubicBezTo>
                    <a:pt x="2418" y="1"/>
                    <a:pt x="0" y="2419"/>
                    <a:pt x="0" y="5347"/>
                  </a:cubicBezTo>
                  <a:lnTo>
                    <a:pt x="0" y="26923"/>
                  </a:lnTo>
                  <a:lnTo>
                    <a:pt x="66" y="26923"/>
                  </a:lnTo>
                  <a:lnTo>
                    <a:pt x="66" y="5347"/>
                  </a:lnTo>
                  <a:cubicBezTo>
                    <a:pt x="66" y="2419"/>
                    <a:pt x="2418" y="67"/>
                    <a:pt x="5346" y="67"/>
                  </a:cubicBezTo>
                  <a:cubicBezTo>
                    <a:pt x="8273" y="67"/>
                    <a:pt x="10630" y="2419"/>
                    <a:pt x="10630" y="5347"/>
                  </a:cubicBezTo>
                  <a:lnTo>
                    <a:pt x="10630" y="26923"/>
                  </a:lnTo>
                  <a:lnTo>
                    <a:pt x="10691" y="26923"/>
                  </a:lnTo>
                  <a:lnTo>
                    <a:pt x="10691" y="5347"/>
                  </a:lnTo>
                  <a:cubicBezTo>
                    <a:pt x="10691" y="2419"/>
                    <a:pt x="8273" y="1"/>
                    <a:pt x="5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1"/>
            <p:cNvSpPr/>
            <p:nvPr/>
          </p:nvSpPr>
          <p:spPr>
            <a:xfrm>
              <a:off x="4449094" y="809644"/>
              <a:ext cx="827313" cy="2506286"/>
            </a:xfrm>
            <a:custGeom>
              <a:avLst/>
              <a:gdLst/>
              <a:ahLst/>
              <a:cxnLst/>
              <a:rect l="l" t="t" r="r" b="b"/>
              <a:pathLst>
                <a:path w="8529" h="25838" extrusionOk="0">
                  <a:moveTo>
                    <a:pt x="4262" y="0"/>
                  </a:moveTo>
                  <a:cubicBezTo>
                    <a:pt x="1910" y="0"/>
                    <a:pt x="1" y="1909"/>
                    <a:pt x="1" y="4262"/>
                  </a:cubicBezTo>
                  <a:lnTo>
                    <a:pt x="1" y="25838"/>
                  </a:lnTo>
                  <a:lnTo>
                    <a:pt x="62" y="25838"/>
                  </a:lnTo>
                  <a:lnTo>
                    <a:pt x="62" y="4262"/>
                  </a:lnTo>
                  <a:cubicBezTo>
                    <a:pt x="62" y="1971"/>
                    <a:pt x="1971" y="61"/>
                    <a:pt x="4262" y="61"/>
                  </a:cubicBezTo>
                  <a:cubicBezTo>
                    <a:pt x="6553" y="61"/>
                    <a:pt x="8462" y="1971"/>
                    <a:pt x="8462" y="4262"/>
                  </a:cubicBezTo>
                  <a:lnTo>
                    <a:pt x="8462" y="25838"/>
                  </a:lnTo>
                  <a:lnTo>
                    <a:pt x="8528" y="25838"/>
                  </a:lnTo>
                  <a:lnTo>
                    <a:pt x="8528" y="4262"/>
                  </a:lnTo>
                  <a:cubicBezTo>
                    <a:pt x="8528" y="1909"/>
                    <a:pt x="6619" y="0"/>
                    <a:pt x="42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1"/>
            <p:cNvSpPr/>
            <p:nvPr/>
          </p:nvSpPr>
          <p:spPr>
            <a:xfrm>
              <a:off x="4553756" y="914306"/>
              <a:ext cx="617405" cy="2401623"/>
            </a:xfrm>
            <a:custGeom>
              <a:avLst/>
              <a:gdLst/>
              <a:ahLst/>
              <a:cxnLst/>
              <a:rect l="l" t="t" r="r" b="b"/>
              <a:pathLst>
                <a:path w="6365" h="24759" extrusionOk="0">
                  <a:moveTo>
                    <a:pt x="3183" y="1"/>
                  </a:moveTo>
                  <a:cubicBezTo>
                    <a:pt x="1467" y="1"/>
                    <a:pt x="1" y="1401"/>
                    <a:pt x="1" y="3183"/>
                  </a:cubicBezTo>
                  <a:lnTo>
                    <a:pt x="1" y="24759"/>
                  </a:lnTo>
                  <a:lnTo>
                    <a:pt x="67" y="24759"/>
                  </a:lnTo>
                  <a:lnTo>
                    <a:pt x="67" y="3183"/>
                  </a:lnTo>
                  <a:cubicBezTo>
                    <a:pt x="67" y="1467"/>
                    <a:pt x="1467" y="67"/>
                    <a:pt x="3183" y="67"/>
                  </a:cubicBezTo>
                  <a:cubicBezTo>
                    <a:pt x="4904" y="67"/>
                    <a:pt x="6304" y="1467"/>
                    <a:pt x="6304" y="3183"/>
                  </a:cubicBezTo>
                  <a:lnTo>
                    <a:pt x="6304" y="24759"/>
                  </a:lnTo>
                  <a:lnTo>
                    <a:pt x="6365" y="24759"/>
                  </a:lnTo>
                  <a:lnTo>
                    <a:pt x="6365" y="3183"/>
                  </a:lnTo>
                  <a:cubicBezTo>
                    <a:pt x="6365" y="1401"/>
                    <a:pt x="4904" y="1"/>
                    <a:pt x="3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59" r:id="rId5"/>
    <p:sldLayoutId id="2147483661" r:id="rId6"/>
    <p:sldLayoutId id="2147483676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4"/>
          <p:cNvSpPr txBox="1">
            <a:spLocks noGrp="1"/>
          </p:cNvSpPr>
          <p:nvPr>
            <p:ph type="ctrTitle"/>
          </p:nvPr>
        </p:nvSpPr>
        <p:spPr>
          <a:xfrm>
            <a:off x="722725" y="1285850"/>
            <a:ext cx="4048500" cy="19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Website Booking </a:t>
            </a:r>
            <a:br>
              <a:rPr lang="en-US" dirty="0"/>
            </a:br>
            <a:r>
              <a:rPr lang="en-US" dirty="0" err="1"/>
              <a:t>Kelas</a:t>
            </a:r>
            <a:r>
              <a:rPr lang="en-US" dirty="0"/>
              <a:t> Fitness</a:t>
            </a:r>
          </a:p>
        </p:txBody>
      </p:sp>
      <p:sp>
        <p:nvSpPr>
          <p:cNvPr id="1173" name="Google Shape;1173;p34"/>
          <p:cNvSpPr txBox="1">
            <a:spLocks noGrp="1"/>
          </p:cNvSpPr>
          <p:nvPr>
            <p:ph type="subTitle" idx="1"/>
          </p:nvPr>
        </p:nvSpPr>
        <p:spPr>
          <a:xfrm>
            <a:off x="722100" y="3315585"/>
            <a:ext cx="38493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Nama : Harry</a:t>
            </a:r>
            <a:br>
              <a:rPr lang="en" dirty="0"/>
            </a:br>
            <a:r>
              <a:rPr lang="en" dirty="0"/>
              <a:t>Npm : 221510013</a:t>
            </a:r>
            <a:endParaRPr dirty="0"/>
          </a:p>
        </p:txBody>
      </p:sp>
      <p:grpSp>
        <p:nvGrpSpPr>
          <p:cNvPr id="2" name="Google Shape;1539;p39">
            <a:extLst>
              <a:ext uri="{FF2B5EF4-FFF2-40B4-BE49-F238E27FC236}">
                <a16:creationId xmlns:a16="http://schemas.microsoft.com/office/drawing/2014/main" id="{19D6F1A1-20E0-9A6F-9546-79CD953CFB33}"/>
              </a:ext>
            </a:extLst>
          </p:cNvPr>
          <p:cNvGrpSpPr/>
          <p:nvPr/>
        </p:nvGrpSpPr>
        <p:grpSpPr>
          <a:xfrm>
            <a:off x="4989203" y="1285850"/>
            <a:ext cx="3573610" cy="2366851"/>
            <a:chOff x="4441375" y="-297550"/>
            <a:chExt cx="5242811" cy="3498927"/>
          </a:xfrm>
        </p:grpSpPr>
        <p:sp>
          <p:nvSpPr>
            <p:cNvPr id="3" name="Google Shape;1540;p39">
              <a:extLst>
                <a:ext uri="{FF2B5EF4-FFF2-40B4-BE49-F238E27FC236}">
                  <a16:creationId xmlns:a16="http://schemas.microsoft.com/office/drawing/2014/main" id="{9A8F402B-1EAC-E33A-8BFD-9B0AAB903AA5}"/>
                </a:ext>
              </a:extLst>
            </p:cNvPr>
            <p:cNvSpPr/>
            <p:nvPr/>
          </p:nvSpPr>
          <p:spPr>
            <a:xfrm>
              <a:off x="5708608" y="-141095"/>
              <a:ext cx="1414075" cy="1432527"/>
            </a:xfrm>
            <a:custGeom>
              <a:avLst/>
              <a:gdLst/>
              <a:ahLst/>
              <a:cxnLst/>
              <a:rect l="l" t="t" r="r" b="b"/>
              <a:pathLst>
                <a:path w="5441" h="5512" extrusionOk="0">
                  <a:moveTo>
                    <a:pt x="0" y="1"/>
                  </a:moveTo>
                  <a:lnTo>
                    <a:pt x="0" y="5512"/>
                  </a:lnTo>
                  <a:lnTo>
                    <a:pt x="5441" y="5512"/>
                  </a:lnTo>
                  <a:lnTo>
                    <a:pt x="5441" y="1"/>
                  </a:lnTo>
                  <a:close/>
                </a:path>
              </a:pathLst>
            </a:custGeom>
            <a:solidFill>
              <a:srgbClr val="FFE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541;p39">
              <a:extLst>
                <a:ext uri="{FF2B5EF4-FFF2-40B4-BE49-F238E27FC236}">
                  <a16:creationId xmlns:a16="http://schemas.microsoft.com/office/drawing/2014/main" id="{AECA9BFB-4950-C609-A49A-CD96C05E47E9}"/>
                </a:ext>
              </a:extLst>
            </p:cNvPr>
            <p:cNvSpPr/>
            <p:nvPr/>
          </p:nvSpPr>
          <p:spPr>
            <a:xfrm>
              <a:off x="5635059" y="1263361"/>
              <a:ext cx="1561174" cy="110454"/>
            </a:xfrm>
            <a:custGeom>
              <a:avLst/>
              <a:gdLst/>
              <a:ahLst/>
              <a:cxnLst/>
              <a:rect l="l" t="t" r="r" b="b"/>
              <a:pathLst>
                <a:path w="6007" h="425" extrusionOk="0">
                  <a:moveTo>
                    <a:pt x="1" y="0"/>
                  </a:moveTo>
                  <a:lnTo>
                    <a:pt x="1" y="424"/>
                  </a:lnTo>
                  <a:lnTo>
                    <a:pt x="6006" y="424"/>
                  </a:lnTo>
                  <a:lnTo>
                    <a:pt x="6006" y="0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542;p39">
              <a:extLst>
                <a:ext uri="{FF2B5EF4-FFF2-40B4-BE49-F238E27FC236}">
                  <a16:creationId xmlns:a16="http://schemas.microsoft.com/office/drawing/2014/main" id="{096F5492-75F7-875D-66CC-4AE7F7913C13}"/>
                </a:ext>
              </a:extLst>
            </p:cNvPr>
            <p:cNvSpPr/>
            <p:nvPr/>
          </p:nvSpPr>
          <p:spPr>
            <a:xfrm>
              <a:off x="5818802" y="-141095"/>
              <a:ext cx="18452" cy="1432527"/>
            </a:xfrm>
            <a:custGeom>
              <a:avLst/>
              <a:gdLst/>
              <a:ahLst/>
              <a:cxnLst/>
              <a:rect l="l" t="t" r="r" b="b"/>
              <a:pathLst>
                <a:path w="71" h="5512" extrusionOk="0">
                  <a:moveTo>
                    <a:pt x="0" y="1"/>
                  </a:moveTo>
                  <a:lnTo>
                    <a:pt x="0" y="5512"/>
                  </a:lnTo>
                  <a:lnTo>
                    <a:pt x="71" y="5512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43;p39">
              <a:extLst>
                <a:ext uri="{FF2B5EF4-FFF2-40B4-BE49-F238E27FC236}">
                  <a16:creationId xmlns:a16="http://schemas.microsoft.com/office/drawing/2014/main" id="{D8547F1B-F0A3-7031-0CB8-E2ED3796AE07}"/>
                </a:ext>
              </a:extLst>
            </p:cNvPr>
            <p:cNvSpPr/>
            <p:nvPr/>
          </p:nvSpPr>
          <p:spPr>
            <a:xfrm>
              <a:off x="5984094" y="-141095"/>
              <a:ext cx="27289" cy="1432527"/>
            </a:xfrm>
            <a:custGeom>
              <a:avLst/>
              <a:gdLst/>
              <a:ahLst/>
              <a:cxnLst/>
              <a:rect l="l" t="t" r="r" b="b"/>
              <a:pathLst>
                <a:path w="105" h="5512" extrusionOk="0">
                  <a:moveTo>
                    <a:pt x="0" y="1"/>
                  </a:moveTo>
                  <a:lnTo>
                    <a:pt x="0" y="5512"/>
                  </a:lnTo>
                  <a:lnTo>
                    <a:pt x="105" y="5512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44;p39">
              <a:extLst>
                <a:ext uri="{FF2B5EF4-FFF2-40B4-BE49-F238E27FC236}">
                  <a16:creationId xmlns:a16="http://schemas.microsoft.com/office/drawing/2014/main" id="{A9780D89-BA3C-44ED-62ED-473B9D85CDF6}"/>
                </a:ext>
              </a:extLst>
            </p:cNvPr>
            <p:cNvSpPr/>
            <p:nvPr/>
          </p:nvSpPr>
          <p:spPr>
            <a:xfrm>
              <a:off x="6149125" y="-141095"/>
              <a:ext cx="27549" cy="1432527"/>
            </a:xfrm>
            <a:custGeom>
              <a:avLst/>
              <a:gdLst/>
              <a:ahLst/>
              <a:cxnLst/>
              <a:rect l="l" t="t" r="r" b="b"/>
              <a:pathLst>
                <a:path w="106" h="5512" extrusionOk="0">
                  <a:moveTo>
                    <a:pt x="1" y="1"/>
                  </a:moveTo>
                  <a:lnTo>
                    <a:pt x="1" y="5512"/>
                  </a:lnTo>
                  <a:lnTo>
                    <a:pt x="106" y="5512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45;p39">
              <a:extLst>
                <a:ext uri="{FF2B5EF4-FFF2-40B4-BE49-F238E27FC236}">
                  <a16:creationId xmlns:a16="http://schemas.microsoft.com/office/drawing/2014/main" id="{7528A44C-8B28-7E80-29D7-4DA980053ABB}"/>
                </a:ext>
              </a:extLst>
            </p:cNvPr>
            <p:cNvSpPr/>
            <p:nvPr/>
          </p:nvSpPr>
          <p:spPr>
            <a:xfrm>
              <a:off x="6323253" y="-141095"/>
              <a:ext cx="18712" cy="1432527"/>
            </a:xfrm>
            <a:custGeom>
              <a:avLst/>
              <a:gdLst/>
              <a:ahLst/>
              <a:cxnLst/>
              <a:rect l="l" t="t" r="r" b="b"/>
              <a:pathLst>
                <a:path w="72" h="5512" extrusionOk="0">
                  <a:moveTo>
                    <a:pt x="1" y="1"/>
                  </a:moveTo>
                  <a:lnTo>
                    <a:pt x="1" y="5512"/>
                  </a:lnTo>
                  <a:lnTo>
                    <a:pt x="71" y="5512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46;p39">
              <a:extLst>
                <a:ext uri="{FF2B5EF4-FFF2-40B4-BE49-F238E27FC236}">
                  <a16:creationId xmlns:a16="http://schemas.microsoft.com/office/drawing/2014/main" id="{6E86F2CD-3D89-212B-F18B-8EFE3C5CC8D9}"/>
                </a:ext>
              </a:extLst>
            </p:cNvPr>
            <p:cNvSpPr/>
            <p:nvPr/>
          </p:nvSpPr>
          <p:spPr>
            <a:xfrm>
              <a:off x="6488544" y="-141095"/>
              <a:ext cx="28328" cy="1432527"/>
            </a:xfrm>
            <a:custGeom>
              <a:avLst/>
              <a:gdLst/>
              <a:ahLst/>
              <a:cxnLst/>
              <a:rect l="l" t="t" r="r" b="b"/>
              <a:pathLst>
                <a:path w="109" h="5512" extrusionOk="0">
                  <a:moveTo>
                    <a:pt x="1" y="1"/>
                  </a:moveTo>
                  <a:lnTo>
                    <a:pt x="1" y="5512"/>
                  </a:lnTo>
                  <a:lnTo>
                    <a:pt x="108" y="5512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47;p39">
              <a:extLst>
                <a:ext uri="{FF2B5EF4-FFF2-40B4-BE49-F238E27FC236}">
                  <a16:creationId xmlns:a16="http://schemas.microsoft.com/office/drawing/2014/main" id="{B402A7D0-C455-35AB-207D-70111BF0AD6D}"/>
                </a:ext>
              </a:extLst>
            </p:cNvPr>
            <p:cNvSpPr/>
            <p:nvPr/>
          </p:nvSpPr>
          <p:spPr>
            <a:xfrm>
              <a:off x="6653835" y="-141095"/>
              <a:ext cx="28068" cy="1432527"/>
            </a:xfrm>
            <a:custGeom>
              <a:avLst/>
              <a:gdLst/>
              <a:ahLst/>
              <a:cxnLst/>
              <a:rect l="l" t="t" r="r" b="b"/>
              <a:pathLst>
                <a:path w="108" h="5512" extrusionOk="0">
                  <a:moveTo>
                    <a:pt x="1" y="1"/>
                  </a:moveTo>
                  <a:lnTo>
                    <a:pt x="1" y="5512"/>
                  </a:lnTo>
                  <a:lnTo>
                    <a:pt x="108" y="5512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48;p39">
              <a:extLst>
                <a:ext uri="{FF2B5EF4-FFF2-40B4-BE49-F238E27FC236}">
                  <a16:creationId xmlns:a16="http://schemas.microsoft.com/office/drawing/2014/main" id="{DAC889C1-9EF1-1AC0-58A5-356C9835FA7D}"/>
                </a:ext>
              </a:extLst>
            </p:cNvPr>
            <p:cNvSpPr/>
            <p:nvPr/>
          </p:nvSpPr>
          <p:spPr>
            <a:xfrm>
              <a:off x="6819126" y="-141095"/>
              <a:ext cx="28068" cy="1432527"/>
            </a:xfrm>
            <a:custGeom>
              <a:avLst/>
              <a:gdLst/>
              <a:ahLst/>
              <a:cxnLst/>
              <a:rect l="l" t="t" r="r" b="b"/>
              <a:pathLst>
                <a:path w="108" h="5512" extrusionOk="0">
                  <a:moveTo>
                    <a:pt x="1" y="1"/>
                  </a:moveTo>
                  <a:lnTo>
                    <a:pt x="1" y="5512"/>
                  </a:lnTo>
                  <a:lnTo>
                    <a:pt x="108" y="5512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49;p39">
              <a:extLst>
                <a:ext uri="{FF2B5EF4-FFF2-40B4-BE49-F238E27FC236}">
                  <a16:creationId xmlns:a16="http://schemas.microsoft.com/office/drawing/2014/main" id="{D7A7594B-AEF0-65E8-1206-9CB5E4834B29}"/>
                </a:ext>
              </a:extLst>
            </p:cNvPr>
            <p:cNvSpPr/>
            <p:nvPr/>
          </p:nvSpPr>
          <p:spPr>
            <a:xfrm>
              <a:off x="6994034" y="-141095"/>
              <a:ext cx="18452" cy="1432527"/>
            </a:xfrm>
            <a:custGeom>
              <a:avLst/>
              <a:gdLst/>
              <a:ahLst/>
              <a:cxnLst/>
              <a:rect l="l" t="t" r="r" b="b"/>
              <a:pathLst>
                <a:path w="71" h="5512" extrusionOk="0">
                  <a:moveTo>
                    <a:pt x="0" y="1"/>
                  </a:moveTo>
                  <a:lnTo>
                    <a:pt x="0" y="5512"/>
                  </a:lnTo>
                  <a:lnTo>
                    <a:pt x="71" y="5512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50;p39">
              <a:extLst>
                <a:ext uri="{FF2B5EF4-FFF2-40B4-BE49-F238E27FC236}">
                  <a16:creationId xmlns:a16="http://schemas.microsoft.com/office/drawing/2014/main" id="{115D9FFF-4D28-CDF2-30BE-09BCF624289E}"/>
                </a:ext>
              </a:extLst>
            </p:cNvPr>
            <p:cNvSpPr/>
            <p:nvPr/>
          </p:nvSpPr>
          <p:spPr>
            <a:xfrm>
              <a:off x="5708608" y="758651"/>
              <a:ext cx="1414075" cy="27549"/>
            </a:xfrm>
            <a:custGeom>
              <a:avLst/>
              <a:gdLst/>
              <a:ahLst/>
              <a:cxnLst/>
              <a:rect l="l" t="t" r="r" b="b"/>
              <a:pathLst>
                <a:path w="5441" h="106" extrusionOk="0">
                  <a:moveTo>
                    <a:pt x="0" y="1"/>
                  </a:moveTo>
                  <a:lnTo>
                    <a:pt x="0" y="105"/>
                  </a:lnTo>
                  <a:lnTo>
                    <a:pt x="5441" y="105"/>
                  </a:lnTo>
                  <a:lnTo>
                    <a:pt x="5441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51;p39">
              <a:extLst>
                <a:ext uri="{FF2B5EF4-FFF2-40B4-BE49-F238E27FC236}">
                  <a16:creationId xmlns:a16="http://schemas.microsoft.com/office/drawing/2014/main" id="{5BA3C51F-0A22-02B2-3BE8-9B674B40A7A7}"/>
                </a:ext>
              </a:extLst>
            </p:cNvPr>
            <p:cNvSpPr/>
            <p:nvPr/>
          </p:nvSpPr>
          <p:spPr>
            <a:xfrm>
              <a:off x="5708608" y="409876"/>
              <a:ext cx="1414075" cy="27289"/>
            </a:xfrm>
            <a:custGeom>
              <a:avLst/>
              <a:gdLst/>
              <a:ahLst/>
              <a:cxnLst/>
              <a:rect l="l" t="t" r="r" b="b"/>
              <a:pathLst>
                <a:path w="5441" h="105" extrusionOk="0">
                  <a:moveTo>
                    <a:pt x="0" y="0"/>
                  </a:moveTo>
                  <a:lnTo>
                    <a:pt x="0" y="105"/>
                  </a:lnTo>
                  <a:lnTo>
                    <a:pt x="5441" y="105"/>
                  </a:lnTo>
                  <a:lnTo>
                    <a:pt x="5441" y="0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52;p39">
              <a:extLst>
                <a:ext uri="{FF2B5EF4-FFF2-40B4-BE49-F238E27FC236}">
                  <a16:creationId xmlns:a16="http://schemas.microsoft.com/office/drawing/2014/main" id="{4A004D0A-0048-BCB5-7DC5-FDB78CFE7D22}"/>
                </a:ext>
              </a:extLst>
            </p:cNvPr>
            <p:cNvSpPr/>
            <p:nvPr/>
          </p:nvSpPr>
          <p:spPr>
            <a:xfrm>
              <a:off x="7618294" y="-141095"/>
              <a:ext cx="1414335" cy="1432527"/>
            </a:xfrm>
            <a:custGeom>
              <a:avLst/>
              <a:gdLst/>
              <a:ahLst/>
              <a:cxnLst/>
              <a:rect l="l" t="t" r="r" b="b"/>
              <a:pathLst>
                <a:path w="5442" h="5512" extrusionOk="0">
                  <a:moveTo>
                    <a:pt x="1" y="1"/>
                  </a:moveTo>
                  <a:lnTo>
                    <a:pt x="1" y="5512"/>
                  </a:lnTo>
                  <a:lnTo>
                    <a:pt x="5441" y="5512"/>
                  </a:lnTo>
                  <a:lnTo>
                    <a:pt x="5441" y="1"/>
                  </a:lnTo>
                  <a:close/>
                </a:path>
              </a:pathLst>
            </a:custGeom>
            <a:solidFill>
              <a:srgbClr val="FFBDC4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53;p39">
              <a:extLst>
                <a:ext uri="{FF2B5EF4-FFF2-40B4-BE49-F238E27FC236}">
                  <a16:creationId xmlns:a16="http://schemas.microsoft.com/office/drawing/2014/main" id="{0049B296-384F-FA9D-1C0D-A0D2396DFDB7}"/>
                </a:ext>
              </a:extLst>
            </p:cNvPr>
            <p:cNvSpPr/>
            <p:nvPr/>
          </p:nvSpPr>
          <p:spPr>
            <a:xfrm>
              <a:off x="7544745" y="1263361"/>
              <a:ext cx="1561174" cy="110454"/>
            </a:xfrm>
            <a:custGeom>
              <a:avLst/>
              <a:gdLst/>
              <a:ahLst/>
              <a:cxnLst/>
              <a:rect l="l" t="t" r="r" b="b"/>
              <a:pathLst>
                <a:path w="6007" h="425" extrusionOk="0">
                  <a:moveTo>
                    <a:pt x="1" y="0"/>
                  </a:moveTo>
                  <a:lnTo>
                    <a:pt x="1" y="424"/>
                  </a:lnTo>
                  <a:lnTo>
                    <a:pt x="6007" y="424"/>
                  </a:lnTo>
                  <a:lnTo>
                    <a:pt x="6007" y="0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54;p39">
              <a:extLst>
                <a:ext uri="{FF2B5EF4-FFF2-40B4-BE49-F238E27FC236}">
                  <a16:creationId xmlns:a16="http://schemas.microsoft.com/office/drawing/2014/main" id="{0A92C1E0-EE23-402E-11A6-260502FE8821}"/>
                </a:ext>
              </a:extLst>
            </p:cNvPr>
            <p:cNvSpPr/>
            <p:nvPr/>
          </p:nvSpPr>
          <p:spPr>
            <a:xfrm>
              <a:off x="7728488" y="-141095"/>
              <a:ext cx="18712" cy="1432527"/>
            </a:xfrm>
            <a:custGeom>
              <a:avLst/>
              <a:gdLst/>
              <a:ahLst/>
              <a:cxnLst/>
              <a:rect l="l" t="t" r="r" b="b"/>
              <a:pathLst>
                <a:path w="72" h="5512" extrusionOk="0">
                  <a:moveTo>
                    <a:pt x="0" y="1"/>
                  </a:moveTo>
                  <a:lnTo>
                    <a:pt x="0" y="5512"/>
                  </a:lnTo>
                  <a:lnTo>
                    <a:pt x="71" y="5512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55;p39">
              <a:extLst>
                <a:ext uri="{FF2B5EF4-FFF2-40B4-BE49-F238E27FC236}">
                  <a16:creationId xmlns:a16="http://schemas.microsoft.com/office/drawing/2014/main" id="{BB72E8BB-55BA-B768-56CA-B6D1A6F81DB6}"/>
                </a:ext>
              </a:extLst>
            </p:cNvPr>
            <p:cNvSpPr/>
            <p:nvPr/>
          </p:nvSpPr>
          <p:spPr>
            <a:xfrm>
              <a:off x="7893779" y="-141095"/>
              <a:ext cx="27289" cy="1432527"/>
            </a:xfrm>
            <a:custGeom>
              <a:avLst/>
              <a:gdLst/>
              <a:ahLst/>
              <a:cxnLst/>
              <a:rect l="l" t="t" r="r" b="b"/>
              <a:pathLst>
                <a:path w="105" h="5512" extrusionOk="0">
                  <a:moveTo>
                    <a:pt x="0" y="1"/>
                  </a:moveTo>
                  <a:lnTo>
                    <a:pt x="0" y="5512"/>
                  </a:lnTo>
                  <a:lnTo>
                    <a:pt x="105" y="5512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56;p39">
              <a:extLst>
                <a:ext uri="{FF2B5EF4-FFF2-40B4-BE49-F238E27FC236}">
                  <a16:creationId xmlns:a16="http://schemas.microsoft.com/office/drawing/2014/main" id="{E1C6D363-CE6A-71B6-5C07-49F9CE8E34A3}"/>
                </a:ext>
              </a:extLst>
            </p:cNvPr>
            <p:cNvSpPr/>
            <p:nvPr/>
          </p:nvSpPr>
          <p:spPr>
            <a:xfrm>
              <a:off x="8059071" y="-141095"/>
              <a:ext cx="27289" cy="1432527"/>
            </a:xfrm>
            <a:custGeom>
              <a:avLst/>
              <a:gdLst/>
              <a:ahLst/>
              <a:cxnLst/>
              <a:rect l="l" t="t" r="r" b="b"/>
              <a:pathLst>
                <a:path w="105" h="5512" extrusionOk="0">
                  <a:moveTo>
                    <a:pt x="0" y="1"/>
                  </a:moveTo>
                  <a:lnTo>
                    <a:pt x="0" y="5512"/>
                  </a:lnTo>
                  <a:lnTo>
                    <a:pt x="105" y="5512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57;p39">
              <a:extLst>
                <a:ext uri="{FF2B5EF4-FFF2-40B4-BE49-F238E27FC236}">
                  <a16:creationId xmlns:a16="http://schemas.microsoft.com/office/drawing/2014/main" id="{B3210EF4-7575-D489-FED1-21BF126A1CA7}"/>
                </a:ext>
              </a:extLst>
            </p:cNvPr>
            <p:cNvSpPr/>
            <p:nvPr/>
          </p:nvSpPr>
          <p:spPr>
            <a:xfrm>
              <a:off x="8233198" y="-141095"/>
              <a:ext cx="18452" cy="1432527"/>
            </a:xfrm>
            <a:custGeom>
              <a:avLst/>
              <a:gdLst/>
              <a:ahLst/>
              <a:cxnLst/>
              <a:rect l="l" t="t" r="r" b="b"/>
              <a:pathLst>
                <a:path w="71" h="5512" extrusionOk="0">
                  <a:moveTo>
                    <a:pt x="0" y="1"/>
                  </a:moveTo>
                  <a:lnTo>
                    <a:pt x="0" y="5512"/>
                  </a:lnTo>
                  <a:lnTo>
                    <a:pt x="71" y="5512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58;p39">
              <a:extLst>
                <a:ext uri="{FF2B5EF4-FFF2-40B4-BE49-F238E27FC236}">
                  <a16:creationId xmlns:a16="http://schemas.microsoft.com/office/drawing/2014/main" id="{1F7C88B5-E621-2639-A22B-FE2BA423FB5E}"/>
                </a:ext>
              </a:extLst>
            </p:cNvPr>
            <p:cNvSpPr/>
            <p:nvPr/>
          </p:nvSpPr>
          <p:spPr>
            <a:xfrm>
              <a:off x="8398490" y="-141095"/>
              <a:ext cx="28068" cy="1432527"/>
            </a:xfrm>
            <a:custGeom>
              <a:avLst/>
              <a:gdLst/>
              <a:ahLst/>
              <a:cxnLst/>
              <a:rect l="l" t="t" r="r" b="b"/>
              <a:pathLst>
                <a:path w="108" h="5512" extrusionOk="0">
                  <a:moveTo>
                    <a:pt x="0" y="1"/>
                  </a:moveTo>
                  <a:lnTo>
                    <a:pt x="0" y="5512"/>
                  </a:lnTo>
                  <a:lnTo>
                    <a:pt x="107" y="5512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59;p39">
              <a:extLst>
                <a:ext uri="{FF2B5EF4-FFF2-40B4-BE49-F238E27FC236}">
                  <a16:creationId xmlns:a16="http://schemas.microsoft.com/office/drawing/2014/main" id="{F41D837C-8D29-8FC8-316F-85CEE07F2E45}"/>
                </a:ext>
              </a:extLst>
            </p:cNvPr>
            <p:cNvSpPr/>
            <p:nvPr/>
          </p:nvSpPr>
          <p:spPr>
            <a:xfrm>
              <a:off x="8563521" y="-141095"/>
              <a:ext cx="28328" cy="1432527"/>
            </a:xfrm>
            <a:custGeom>
              <a:avLst/>
              <a:gdLst/>
              <a:ahLst/>
              <a:cxnLst/>
              <a:rect l="l" t="t" r="r" b="b"/>
              <a:pathLst>
                <a:path w="109" h="5512" extrusionOk="0">
                  <a:moveTo>
                    <a:pt x="1" y="1"/>
                  </a:moveTo>
                  <a:lnTo>
                    <a:pt x="1" y="5512"/>
                  </a:lnTo>
                  <a:lnTo>
                    <a:pt x="108" y="5512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60;p39">
              <a:extLst>
                <a:ext uri="{FF2B5EF4-FFF2-40B4-BE49-F238E27FC236}">
                  <a16:creationId xmlns:a16="http://schemas.microsoft.com/office/drawing/2014/main" id="{BB29EDEA-6282-092F-7CCF-BC76F3DD5703}"/>
                </a:ext>
              </a:extLst>
            </p:cNvPr>
            <p:cNvSpPr/>
            <p:nvPr/>
          </p:nvSpPr>
          <p:spPr>
            <a:xfrm>
              <a:off x="8738428" y="-141095"/>
              <a:ext cx="18712" cy="1432527"/>
            </a:xfrm>
            <a:custGeom>
              <a:avLst/>
              <a:gdLst/>
              <a:ahLst/>
              <a:cxnLst/>
              <a:rect l="l" t="t" r="r" b="b"/>
              <a:pathLst>
                <a:path w="72" h="5512" extrusionOk="0">
                  <a:moveTo>
                    <a:pt x="1" y="1"/>
                  </a:moveTo>
                  <a:lnTo>
                    <a:pt x="1" y="5512"/>
                  </a:lnTo>
                  <a:lnTo>
                    <a:pt x="71" y="5512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61;p39">
              <a:extLst>
                <a:ext uri="{FF2B5EF4-FFF2-40B4-BE49-F238E27FC236}">
                  <a16:creationId xmlns:a16="http://schemas.microsoft.com/office/drawing/2014/main" id="{74C15097-106E-82F9-3D68-51AFEC3132C2}"/>
                </a:ext>
              </a:extLst>
            </p:cNvPr>
            <p:cNvSpPr/>
            <p:nvPr/>
          </p:nvSpPr>
          <p:spPr>
            <a:xfrm>
              <a:off x="8903720" y="-141095"/>
              <a:ext cx="27549" cy="1432527"/>
            </a:xfrm>
            <a:custGeom>
              <a:avLst/>
              <a:gdLst/>
              <a:ahLst/>
              <a:cxnLst/>
              <a:rect l="l" t="t" r="r" b="b"/>
              <a:pathLst>
                <a:path w="106" h="5512" extrusionOk="0">
                  <a:moveTo>
                    <a:pt x="1" y="1"/>
                  </a:moveTo>
                  <a:lnTo>
                    <a:pt x="1" y="5512"/>
                  </a:lnTo>
                  <a:lnTo>
                    <a:pt x="105" y="5512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62;p39">
              <a:extLst>
                <a:ext uri="{FF2B5EF4-FFF2-40B4-BE49-F238E27FC236}">
                  <a16:creationId xmlns:a16="http://schemas.microsoft.com/office/drawing/2014/main" id="{5E20AEA6-C457-F2BB-D066-6DCAEE92F01C}"/>
                </a:ext>
              </a:extLst>
            </p:cNvPr>
            <p:cNvSpPr/>
            <p:nvPr/>
          </p:nvSpPr>
          <p:spPr>
            <a:xfrm>
              <a:off x="7618294" y="758651"/>
              <a:ext cx="1414335" cy="27549"/>
            </a:xfrm>
            <a:custGeom>
              <a:avLst/>
              <a:gdLst/>
              <a:ahLst/>
              <a:cxnLst/>
              <a:rect l="l" t="t" r="r" b="b"/>
              <a:pathLst>
                <a:path w="5442" h="106" extrusionOk="0">
                  <a:moveTo>
                    <a:pt x="1" y="1"/>
                  </a:moveTo>
                  <a:lnTo>
                    <a:pt x="1" y="105"/>
                  </a:lnTo>
                  <a:lnTo>
                    <a:pt x="5441" y="105"/>
                  </a:lnTo>
                  <a:lnTo>
                    <a:pt x="5441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63;p39">
              <a:extLst>
                <a:ext uri="{FF2B5EF4-FFF2-40B4-BE49-F238E27FC236}">
                  <a16:creationId xmlns:a16="http://schemas.microsoft.com/office/drawing/2014/main" id="{1A2E94A9-FC2C-F0B2-6C7D-B59F0077B698}"/>
                </a:ext>
              </a:extLst>
            </p:cNvPr>
            <p:cNvSpPr/>
            <p:nvPr/>
          </p:nvSpPr>
          <p:spPr>
            <a:xfrm>
              <a:off x="7618294" y="409876"/>
              <a:ext cx="1414335" cy="27289"/>
            </a:xfrm>
            <a:custGeom>
              <a:avLst/>
              <a:gdLst/>
              <a:ahLst/>
              <a:cxnLst/>
              <a:rect l="l" t="t" r="r" b="b"/>
              <a:pathLst>
                <a:path w="5442" h="105" extrusionOk="0">
                  <a:moveTo>
                    <a:pt x="1" y="0"/>
                  </a:moveTo>
                  <a:lnTo>
                    <a:pt x="1" y="105"/>
                  </a:lnTo>
                  <a:lnTo>
                    <a:pt x="5441" y="105"/>
                  </a:lnTo>
                  <a:lnTo>
                    <a:pt x="5441" y="0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64;p39">
              <a:extLst>
                <a:ext uri="{FF2B5EF4-FFF2-40B4-BE49-F238E27FC236}">
                  <a16:creationId xmlns:a16="http://schemas.microsoft.com/office/drawing/2014/main" id="{058044B5-AC8B-FACF-D9D3-345CE8B8845A}"/>
                </a:ext>
              </a:extLst>
            </p:cNvPr>
            <p:cNvSpPr/>
            <p:nvPr/>
          </p:nvSpPr>
          <p:spPr>
            <a:xfrm>
              <a:off x="5111376" y="-297550"/>
              <a:ext cx="64973" cy="349036"/>
            </a:xfrm>
            <a:custGeom>
              <a:avLst/>
              <a:gdLst/>
              <a:ahLst/>
              <a:cxnLst/>
              <a:rect l="l" t="t" r="r" b="b"/>
              <a:pathLst>
                <a:path w="250" h="1343" extrusionOk="0">
                  <a:moveTo>
                    <a:pt x="0" y="1"/>
                  </a:moveTo>
                  <a:lnTo>
                    <a:pt x="0" y="1343"/>
                  </a:lnTo>
                  <a:lnTo>
                    <a:pt x="249" y="1343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65;p39">
              <a:extLst>
                <a:ext uri="{FF2B5EF4-FFF2-40B4-BE49-F238E27FC236}">
                  <a16:creationId xmlns:a16="http://schemas.microsoft.com/office/drawing/2014/main" id="{C39797A7-EBA6-E8B5-267B-A347BDFF44AB}"/>
                </a:ext>
              </a:extLst>
            </p:cNvPr>
            <p:cNvSpPr/>
            <p:nvPr/>
          </p:nvSpPr>
          <p:spPr>
            <a:xfrm>
              <a:off x="4909440" y="-104450"/>
              <a:ext cx="468846" cy="229485"/>
            </a:xfrm>
            <a:custGeom>
              <a:avLst/>
              <a:gdLst/>
              <a:ahLst/>
              <a:cxnLst/>
              <a:rect l="l" t="t" r="r" b="b"/>
              <a:pathLst>
                <a:path w="1804" h="883" extrusionOk="0">
                  <a:moveTo>
                    <a:pt x="885" y="1"/>
                  </a:moveTo>
                  <a:lnTo>
                    <a:pt x="0" y="883"/>
                  </a:lnTo>
                  <a:lnTo>
                    <a:pt x="1803" y="883"/>
                  </a:lnTo>
                  <a:lnTo>
                    <a:pt x="885" y="1"/>
                  </a:ln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66;p39">
              <a:extLst>
                <a:ext uri="{FF2B5EF4-FFF2-40B4-BE49-F238E27FC236}">
                  <a16:creationId xmlns:a16="http://schemas.microsoft.com/office/drawing/2014/main" id="{2D73876D-2CBA-86BD-C97D-5AC7D316049A}"/>
                </a:ext>
              </a:extLst>
            </p:cNvPr>
            <p:cNvSpPr/>
            <p:nvPr/>
          </p:nvSpPr>
          <p:spPr>
            <a:xfrm>
              <a:off x="9316428" y="-297550"/>
              <a:ext cx="55357" cy="349036"/>
            </a:xfrm>
            <a:custGeom>
              <a:avLst/>
              <a:gdLst/>
              <a:ahLst/>
              <a:cxnLst/>
              <a:rect l="l" t="t" r="r" b="b"/>
              <a:pathLst>
                <a:path w="213" h="1343" extrusionOk="0">
                  <a:moveTo>
                    <a:pt x="1" y="1"/>
                  </a:moveTo>
                  <a:lnTo>
                    <a:pt x="1" y="1343"/>
                  </a:lnTo>
                  <a:lnTo>
                    <a:pt x="213" y="1343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67;p39">
              <a:extLst>
                <a:ext uri="{FF2B5EF4-FFF2-40B4-BE49-F238E27FC236}">
                  <a16:creationId xmlns:a16="http://schemas.microsoft.com/office/drawing/2014/main" id="{F48C0C51-8BBD-4EE9-EFAA-44235A1CE013}"/>
                </a:ext>
              </a:extLst>
            </p:cNvPr>
            <p:cNvSpPr/>
            <p:nvPr/>
          </p:nvSpPr>
          <p:spPr>
            <a:xfrm>
              <a:off x="9105656" y="-104450"/>
              <a:ext cx="477682" cy="229485"/>
            </a:xfrm>
            <a:custGeom>
              <a:avLst/>
              <a:gdLst/>
              <a:ahLst/>
              <a:cxnLst/>
              <a:rect l="l" t="t" r="r" b="b"/>
              <a:pathLst>
                <a:path w="1838" h="883" extrusionOk="0">
                  <a:moveTo>
                    <a:pt x="919" y="1"/>
                  </a:moveTo>
                  <a:lnTo>
                    <a:pt x="1" y="883"/>
                  </a:lnTo>
                  <a:lnTo>
                    <a:pt x="1838" y="883"/>
                  </a:lnTo>
                  <a:lnTo>
                    <a:pt x="919" y="1"/>
                  </a:ln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68;p39">
              <a:extLst>
                <a:ext uri="{FF2B5EF4-FFF2-40B4-BE49-F238E27FC236}">
                  <a16:creationId xmlns:a16="http://schemas.microsoft.com/office/drawing/2014/main" id="{7D486A5D-B64F-EFBA-B64F-3824208ADED3}"/>
                </a:ext>
              </a:extLst>
            </p:cNvPr>
            <p:cNvSpPr/>
            <p:nvPr/>
          </p:nvSpPr>
          <p:spPr>
            <a:xfrm>
              <a:off x="6589902" y="1557039"/>
              <a:ext cx="339679" cy="615945"/>
            </a:xfrm>
            <a:custGeom>
              <a:avLst/>
              <a:gdLst/>
              <a:ahLst/>
              <a:cxnLst/>
              <a:rect l="l" t="t" r="r" b="b"/>
              <a:pathLst>
                <a:path w="1307" h="2370" extrusionOk="0">
                  <a:moveTo>
                    <a:pt x="1" y="1"/>
                  </a:moveTo>
                  <a:lnTo>
                    <a:pt x="1" y="2369"/>
                  </a:lnTo>
                  <a:lnTo>
                    <a:pt x="1306" y="2369"/>
                  </a:lnTo>
                  <a:lnTo>
                    <a:pt x="1306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69;p39">
              <a:extLst>
                <a:ext uri="{FF2B5EF4-FFF2-40B4-BE49-F238E27FC236}">
                  <a16:creationId xmlns:a16="http://schemas.microsoft.com/office/drawing/2014/main" id="{70704640-A2B9-3786-222D-43D44BD347BB}"/>
                </a:ext>
              </a:extLst>
            </p:cNvPr>
            <p:cNvSpPr/>
            <p:nvPr/>
          </p:nvSpPr>
          <p:spPr>
            <a:xfrm>
              <a:off x="6626806" y="1593943"/>
              <a:ext cx="266130" cy="542136"/>
            </a:xfrm>
            <a:custGeom>
              <a:avLst/>
              <a:gdLst/>
              <a:ahLst/>
              <a:cxnLst/>
              <a:rect l="l" t="t" r="r" b="b"/>
              <a:pathLst>
                <a:path w="1024" h="2086" extrusionOk="0">
                  <a:moveTo>
                    <a:pt x="0" y="0"/>
                  </a:moveTo>
                  <a:lnTo>
                    <a:pt x="0" y="2086"/>
                  </a:lnTo>
                  <a:lnTo>
                    <a:pt x="1023" y="2086"/>
                  </a:lnTo>
                  <a:lnTo>
                    <a:pt x="1023" y="0"/>
                  </a:lnTo>
                  <a:close/>
                </a:path>
              </a:pathLst>
            </a:custGeom>
            <a:solidFill>
              <a:srgbClr val="FF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70;p39">
              <a:extLst>
                <a:ext uri="{FF2B5EF4-FFF2-40B4-BE49-F238E27FC236}">
                  <a16:creationId xmlns:a16="http://schemas.microsoft.com/office/drawing/2014/main" id="{ACF8C20A-66A6-22C2-5863-FAC42EAC22CA}"/>
                </a:ext>
              </a:extLst>
            </p:cNvPr>
            <p:cNvSpPr/>
            <p:nvPr/>
          </p:nvSpPr>
          <p:spPr>
            <a:xfrm>
              <a:off x="7085775" y="1557039"/>
              <a:ext cx="596713" cy="615945"/>
            </a:xfrm>
            <a:custGeom>
              <a:avLst/>
              <a:gdLst/>
              <a:ahLst/>
              <a:cxnLst/>
              <a:rect l="l" t="t" r="r" b="b"/>
              <a:pathLst>
                <a:path w="2296" h="2370" extrusionOk="0">
                  <a:moveTo>
                    <a:pt x="0" y="1"/>
                  </a:moveTo>
                  <a:lnTo>
                    <a:pt x="0" y="2369"/>
                  </a:lnTo>
                  <a:lnTo>
                    <a:pt x="2295" y="2369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71;p39">
              <a:extLst>
                <a:ext uri="{FF2B5EF4-FFF2-40B4-BE49-F238E27FC236}">
                  <a16:creationId xmlns:a16="http://schemas.microsoft.com/office/drawing/2014/main" id="{EE79F052-6DBC-9D29-E2D2-1C0E6DE7B27F}"/>
                </a:ext>
              </a:extLst>
            </p:cNvPr>
            <p:cNvSpPr/>
            <p:nvPr/>
          </p:nvSpPr>
          <p:spPr>
            <a:xfrm>
              <a:off x="7122420" y="1593943"/>
              <a:ext cx="523423" cy="542136"/>
            </a:xfrm>
            <a:custGeom>
              <a:avLst/>
              <a:gdLst/>
              <a:ahLst/>
              <a:cxnLst/>
              <a:rect l="l" t="t" r="r" b="b"/>
              <a:pathLst>
                <a:path w="2014" h="2086" extrusionOk="0">
                  <a:moveTo>
                    <a:pt x="1" y="0"/>
                  </a:moveTo>
                  <a:lnTo>
                    <a:pt x="1" y="2086"/>
                  </a:lnTo>
                  <a:lnTo>
                    <a:pt x="2013" y="2086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rgbClr val="FF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72;p39">
              <a:extLst>
                <a:ext uri="{FF2B5EF4-FFF2-40B4-BE49-F238E27FC236}">
                  <a16:creationId xmlns:a16="http://schemas.microsoft.com/office/drawing/2014/main" id="{C93636DF-D75F-75A0-8C72-E6E6549E7343}"/>
                </a:ext>
              </a:extLst>
            </p:cNvPr>
            <p:cNvSpPr/>
            <p:nvPr/>
          </p:nvSpPr>
          <p:spPr>
            <a:xfrm>
              <a:off x="4441375" y="2438592"/>
              <a:ext cx="5242811" cy="762784"/>
            </a:xfrm>
            <a:custGeom>
              <a:avLst/>
              <a:gdLst/>
              <a:ahLst/>
              <a:cxnLst/>
              <a:rect l="l" t="t" r="r" b="b"/>
              <a:pathLst>
                <a:path w="20173" h="2935" extrusionOk="0">
                  <a:moveTo>
                    <a:pt x="1" y="0"/>
                  </a:moveTo>
                  <a:lnTo>
                    <a:pt x="1" y="2934"/>
                  </a:lnTo>
                  <a:lnTo>
                    <a:pt x="20172" y="2934"/>
                  </a:lnTo>
                  <a:lnTo>
                    <a:pt x="20172" y="0"/>
                  </a:lnTo>
                  <a:close/>
                </a:path>
              </a:pathLst>
            </a:custGeom>
            <a:solidFill>
              <a:srgbClr val="87B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73;p39">
              <a:extLst>
                <a:ext uri="{FF2B5EF4-FFF2-40B4-BE49-F238E27FC236}">
                  <a16:creationId xmlns:a16="http://schemas.microsoft.com/office/drawing/2014/main" id="{4A871B69-06E0-A97C-B81A-6743D91E21B5}"/>
                </a:ext>
              </a:extLst>
            </p:cNvPr>
            <p:cNvSpPr/>
            <p:nvPr/>
          </p:nvSpPr>
          <p:spPr>
            <a:xfrm>
              <a:off x="4441375" y="2888725"/>
              <a:ext cx="5242811" cy="312651"/>
            </a:xfrm>
            <a:custGeom>
              <a:avLst/>
              <a:gdLst/>
              <a:ahLst/>
              <a:cxnLst/>
              <a:rect l="l" t="t" r="r" b="b"/>
              <a:pathLst>
                <a:path w="20173" h="1203" extrusionOk="0">
                  <a:moveTo>
                    <a:pt x="1" y="1"/>
                  </a:moveTo>
                  <a:lnTo>
                    <a:pt x="1" y="1202"/>
                  </a:lnTo>
                  <a:lnTo>
                    <a:pt x="20172" y="1202"/>
                  </a:lnTo>
                  <a:lnTo>
                    <a:pt x="20172" y="1"/>
                  </a:ln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74;p39">
              <a:extLst>
                <a:ext uri="{FF2B5EF4-FFF2-40B4-BE49-F238E27FC236}">
                  <a16:creationId xmlns:a16="http://schemas.microsoft.com/office/drawing/2014/main" id="{B78477A1-2963-BF64-14EC-D7E67AC36A34}"/>
                </a:ext>
              </a:extLst>
            </p:cNvPr>
            <p:cNvSpPr/>
            <p:nvPr/>
          </p:nvSpPr>
          <p:spPr>
            <a:xfrm>
              <a:off x="4441375" y="3007756"/>
              <a:ext cx="514587" cy="73809"/>
            </a:xfrm>
            <a:custGeom>
              <a:avLst/>
              <a:gdLst/>
              <a:ahLst/>
              <a:cxnLst/>
              <a:rect l="l" t="t" r="r" b="b"/>
              <a:pathLst>
                <a:path w="1980" h="284" extrusionOk="0">
                  <a:moveTo>
                    <a:pt x="1" y="1"/>
                  </a:moveTo>
                  <a:lnTo>
                    <a:pt x="1" y="283"/>
                  </a:lnTo>
                  <a:lnTo>
                    <a:pt x="1979" y="283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75;p39">
              <a:extLst>
                <a:ext uri="{FF2B5EF4-FFF2-40B4-BE49-F238E27FC236}">
                  <a16:creationId xmlns:a16="http://schemas.microsoft.com/office/drawing/2014/main" id="{A7207B60-9778-F1D8-A9C2-DB914F042252}"/>
                </a:ext>
              </a:extLst>
            </p:cNvPr>
            <p:cNvSpPr/>
            <p:nvPr/>
          </p:nvSpPr>
          <p:spPr>
            <a:xfrm>
              <a:off x="5120992" y="3007756"/>
              <a:ext cx="504711" cy="73809"/>
            </a:xfrm>
            <a:custGeom>
              <a:avLst/>
              <a:gdLst/>
              <a:ahLst/>
              <a:cxnLst/>
              <a:rect l="l" t="t" r="r" b="b"/>
              <a:pathLst>
                <a:path w="1942" h="284" extrusionOk="0">
                  <a:moveTo>
                    <a:pt x="0" y="1"/>
                  </a:moveTo>
                  <a:lnTo>
                    <a:pt x="0" y="283"/>
                  </a:lnTo>
                  <a:lnTo>
                    <a:pt x="1942" y="283"/>
                  </a:lnTo>
                  <a:lnTo>
                    <a:pt x="1942" y="1"/>
                  </a:ln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76;p39">
              <a:extLst>
                <a:ext uri="{FF2B5EF4-FFF2-40B4-BE49-F238E27FC236}">
                  <a16:creationId xmlns:a16="http://schemas.microsoft.com/office/drawing/2014/main" id="{7AC181F7-80D7-695B-06F7-C7F9F3367EDE}"/>
                </a:ext>
              </a:extLst>
            </p:cNvPr>
            <p:cNvSpPr/>
            <p:nvPr/>
          </p:nvSpPr>
          <p:spPr>
            <a:xfrm>
              <a:off x="5790734" y="3007756"/>
              <a:ext cx="514587" cy="73809"/>
            </a:xfrm>
            <a:custGeom>
              <a:avLst/>
              <a:gdLst/>
              <a:ahLst/>
              <a:cxnLst/>
              <a:rect l="l" t="t" r="r" b="b"/>
              <a:pathLst>
                <a:path w="1980" h="284" extrusionOk="0">
                  <a:moveTo>
                    <a:pt x="1" y="1"/>
                  </a:moveTo>
                  <a:lnTo>
                    <a:pt x="1" y="283"/>
                  </a:lnTo>
                  <a:lnTo>
                    <a:pt x="1979" y="283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77;p39">
              <a:extLst>
                <a:ext uri="{FF2B5EF4-FFF2-40B4-BE49-F238E27FC236}">
                  <a16:creationId xmlns:a16="http://schemas.microsoft.com/office/drawing/2014/main" id="{BDA248D8-B50B-4C7D-ECB2-8FDC19AFF5E8}"/>
                </a:ext>
              </a:extLst>
            </p:cNvPr>
            <p:cNvSpPr/>
            <p:nvPr/>
          </p:nvSpPr>
          <p:spPr>
            <a:xfrm>
              <a:off x="6470351" y="3007756"/>
              <a:ext cx="514327" cy="73809"/>
            </a:xfrm>
            <a:custGeom>
              <a:avLst/>
              <a:gdLst/>
              <a:ahLst/>
              <a:cxnLst/>
              <a:rect l="l" t="t" r="r" b="b"/>
              <a:pathLst>
                <a:path w="1979" h="284" extrusionOk="0">
                  <a:moveTo>
                    <a:pt x="0" y="1"/>
                  </a:moveTo>
                  <a:lnTo>
                    <a:pt x="0" y="283"/>
                  </a:lnTo>
                  <a:lnTo>
                    <a:pt x="1978" y="283"/>
                  </a:lnTo>
                  <a:lnTo>
                    <a:pt x="1978" y="1"/>
                  </a:ln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78;p39">
              <a:extLst>
                <a:ext uri="{FF2B5EF4-FFF2-40B4-BE49-F238E27FC236}">
                  <a16:creationId xmlns:a16="http://schemas.microsoft.com/office/drawing/2014/main" id="{5A79AD83-AA75-8392-64FF-06B7C32104C1}"/>
                </a:ext>
              </a:extLst>
            </p:cNvPr>
            <p:cNvSpPr/>
            <p:nvPr/>
          </p:nvSpPr>
          <p:spPr>
            <a:xfrm>
              <a:off x="7140873" y="3007756"/>
              <a:ext cx="514327" cy="73809"/>
            </a:xfrm>
            <a:custGeom>
              <a:avLst/>
              <a:gdLst/>
              <a:ahLst/>
              <a:cxnLst/>
              <a:rect l="l" t="t" r="r" b="b"/>
              <a:pathLst>
                <a:path w="1979" h="284" extrusionOk="0">
                  <a:moveTo>
                    <a:pt x="0" y="1"/>
                  </a:moveTo>
                  <a:lnTo>
                    <a:pt x="0" y="283"/>
                  </a:lnTo>
                  <a:lnTo>
                    <a:pt x="1979" y="283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79;p39">
              <a:extLst>
                <a:ext uri="{FF2B5EF4-FFF2-40B4-BE49-F238E27FC236}">
                  <a16:creationId xmlns:a16="http://schemas.microsoft.com/office/drawing/2014/main" id="{70A56554-EF8C-8EE0-6FFE-E1637438970D}"/>
                </a:ext>
              </a:extLst>
            </p:cNvPr>
            <p:cNvSpPr/>
            <p:nvPr/>
          </p:nvSpPr>
          <p:spPr>
            <a:xfrm>
              <a:off x="7820230" y="3007756"/>
              <a:ext cx="514587" cy="73809"/>
            </a:xfrm>
            <a:custGeom>
              <a:avLst/>
              <a:gdLst/>
              <a:ahLst/>
              <a:cxnLst/>
              <a:rect l="l" t="t" r="r" b="b"/>
              <a:pathLst>
                <a:path w="1980" h="284" extrusionOk="0">
                  <a:moveTo>
                    <a:pt x="1" y="1"/>
                  </a:moveTo>
                  <a:lnTo>
                    <a:pt x="1" y="283"/>
                  </a:lnTo>
                  <a:lnTo>
                    <a:pt x="1979" y="283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80;p39">
              <a:extLst>
                <a:ext uri="{FF2B5EF4-FFF2-40B4-BE49-F238E27FC236}">
                  <a16:creationId xmlns:a16="http://schemas.microsoft.com/office/drawing/2014/main" id="{901EC6F7-F03E-9B5F-CA7A-F77B8BD2135D}"/>
                </a:ext>
              </a:extLst>
            </p:cNvPr>
            <p:cNvSpPr/>
            <p:nvPr/>
          </p:nvSpPr>
          <p:spPr>
            <a:xfrm>
              <a:off x="8499847" y="3007756"/>
              <a:ext cx="504711" cy="73809"/>
            </a:xfrm>
            <a:custGeom>
              <a:avLst/>
              <a:gdLst/>
              <a:ahLst/>
              <a:cxnLst/>
              <a:rect l="l" t="t" r="r" b="b"/>
              <a:pathLst>
                <a:path w="1942" h="284" extrusionOk="0">
                  <a:moveTo>
                    <a:pt x="0" y="1"/>
                  </a:moveTo>
                  <a:lnTo>
                    <a:pt x="0" y="283"/>
                  </a:lnTo>
                  <a:lnTo>
                    <a:pt x="1942" y="283"/>
                  </a:lnTo>
                  <a:lnTo>
                    <a:pt x="1942" y="1"/>
                  </a:ln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81;p39">
              <a:extLst>
                <a:ext uri="{FF2B5EF4-FFF2-40B4-BE49-F238E27FC236}">
                  <a16:creationId xmlns:a16="http://schemas.microsoft.com/office/drawing/2014/main" id="{FA97FE40-031D-E2C1-768E-34233F7C362E}"/>
                </a:ext>
              </a:extLst>
            </p:cNvPr>
            <p:cNvSpPr/>
            <p:nvPr/>
          </p:nvSpPr>
          <p:spPr>
            <a:xfrm>
              <a:off x="9169589" y="3007756"/>
              <a:ext cx="514587" cy="73809"/>
            </a:xfrm>
            <a:custGeom>
              <a:avLst/>
              <a:gdLst/>
              <a:ahLst/>
              <a:cxnLst/>
              <a:rect l="l" t="t" r="r" b="b"/>
              <a:pathLst>
                <a:path w="1980" h="284" extrusionOk="0">
                  <a:moveTo>
                    <a:pt x="1" y="1"/>
                  </a:moveTo>
                  <a:lnTo>
                    <a:pt x="1" y="283"/>
                  </a:lnTo>
                  <a:lnTo>
                    <a:pt x="1979" y="283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82;p39">
              <a:extLst>
                <a:ext uri="{FF2B5EF4-FFF2-40B4-BE49-F238E27FC236}">
                  <a16:creationId xmlns:a16="http://schemas.microsoft.com/office/drawing/2014/main" id="{181072DE-EA02-3551-CA32-9997B1592F85}"/>
                </a:ext>
              </a:extLst>
            </p:cNvPr>
            <p:cNvSpPr/>
            <p:nvPr/>
          </p:nvSpPr>
          <p:spPr>
            <a:xfrm>
              <a:off x="7480291" y="2741886"/>
              <a:ext cx="1992856" cy="73809"/>
            </a:xfrm>
            <a:custGeom>
              <a:avLst/>
              <a:gdLst/>
              <a:ahLst/>
              <a:cxnLst/>
              <a:rect l="l" t="t" r="r" b="b"/>
              <a:pathLst>
                <a:path w="7668" h="284" extrusionOk="0">
                  <a:moveTo>
                    <a:pt x="6289" y="1"/>
                  </a:moveTo>
                  <a:cubicBezTo>
                    <a:pt x="6218" y="71"/>
                    <a:pt x="6147" y="142"/>
                    <a:pt x="6043" y="142"/>
                  </a:cubicBezTo>
                  <a:lnTo>
                    <a:pt x="848" y="142"/>
                  </a:lnTo>
                  <a:cubicBezTo>
                    <a:pt x="744" y="142"/>
                    <a:pt x="673" y="105"/>
                    <a:pt x="636" y="35"/>
                  </a:cubicBezTo>
                  <a:cubicBezTo>
                    <a:pt x="212" y="71"/>
                    <a:pt x="0" y="105"/>
                    <a:pt x="0" y="142"/>
                  </a:cubicBezTo>
                  <a:cubicBezTo>
                    <a:pt x="0" y="213"/>
                    <a:pt x="1696" y="283"/>
                    <a:pt x="3816" y="283"/>
                  </a:cubicBezTo>
                  <a:cubicBezTo>
                    <a:pt x="5972" y="283"/>
                    <a:pt x="7668" y="213"/>
                    <a:pt x="7668" y="142"/>
                  </a:cubicBezTo>
                  <a:cubicBezTo>
                    <a:pt x="7668" y="105"/>
                    <a:pt x="7490" y="71"/>
                    <a:pt x="7173" y="35"/>
                  </a:cubicBezTo>
                  <a:lnTo>
                    <a:pt x="7173" y="142"/>
                  </a:lnTo>
                  <a:lnTo>
                    <a:pt x="6995" y="142"/>
                  </a:lnTo>
                  <a:lnTo>
                    <a:pt x="6995" y="35"/>
                  </a:lnTo>
                  <a:cubicBezTo>
                    <a:pt x="6783" y="35"/>
                    <a:pt x="6537" y="1"/>
                    <a:pt x="6289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83;p39">
              <a:extLst>
                <a:ext uri="{FF2B5EF4-FFF2-40B4-BE49-F238E27FC236}">
                  <a16:creationId xmlns:a16="http://schemas.microsoft.com/office/drawing/2014/main" id="{1988FAF8-60E8-9FC8-9D0F-0EF27080ECFA}"/>
                </a:ext>
              </a:extLst>
            </p:cNvPr>
            <p:cNvSpPr/>
            <p:nvPr/>
          </p:nvSpPr>
          <p:spPr>
            <a:xfrm>
              <a:off x="8618618" y="1695301"/>
              <a:ext cx="422845" cy="955105"/>
            </a:xfrm>
            <a:custGeom>
              <a:avLst/>
              <a:gdLst/>
              <a:ahLst/>
              <a:cxnLst/>
              <a:rect l="l" t="t" r="r" b="b"/>
              <a:pathLst>
                <a:path w="1627" h="3675" extrusionOk="0">
                  <a:moveTo>
                    <a:pt x="72" y="0"/>
                  </a:moveTo>
                  <a:cubicBezTo>
                    <a:pt x="38" y="34"/>
                    <a:pt x="38" y="71"/>
                    <a:pt x="38" y="105"/>
                  </a:cubicBezTo>
                  <a:lnTo>
                    <a:pt x="1061" y="2719"/>
                  </a:lnTo>
                  <a:lnTo>
                    <a:pt x="1" y="3674"/>
                  </a:lnTo>
                  <a:lnTo>
                    <a:pt x="1522" y="3674"/>
                  </a:lnTo>
                  <a:cubicBezTo>
                    <a:pt x="1592" y="3674"/>
                    <a:pt x="1626" y="3638"/>
                    <a:pt x="1626" y="3604"/>
                  </a:cubicBezTo>
                  <a:cubicBezTo>
                    <a:pt x="1626" y="3533"/>
                    <a:pt x="1592" y="3496"/>
                    <a:pt x="1522" y="3496"/>
                  </a:cubicBezTo>
                  <a:lnTo>
                    <a:pt x="391" y="3496"/>
                  </a:lnTo>
                  <a:lnTo>
                    <a:pt x="1239" y="2756"/>
                  </a:lnTo>
                  <a:lnTo>
                    <a:pt x="179" y="71"/>
                  </a:lnTo>
                  <a:cubicBezTo>
                    <a:pt x="179" y="34"/>
                    <a:pt x="108" y="0"/>
                    <a:pt x="72" y="0"/>
                  </a:cubicBezTo>
                  <a:close/>
                </a:path>
              </a:pathLst>
            </a:custGeom>
            <a:solidFill>
              <a:srgbClr val="2F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84;p39">
              <a:extLst>
                <a:ext uri="{FF2B5EF4-FFF2-40B4-BE49-F238E27FC236}">
                  <a16:creationId xmlns:a16="http://schemas.microsoft.com/office/drawing/2014/main" id="{D947B264-86CE-2FE8-EB95-618D5DC1DD8E}"/>
                </a:ext>
              </a:extLst>
            </p:cNvPr>
            <p:cNvSpPr/>
            <p:nvPr/>
          </p:nvSpPr>
          <p:spPr>
            <a:xfrm>
              <a:off x="7636746" y="2650144"/>
              <a:ext cx="1487625" cy="128647"/>
            </a:xfrm>
            <a:custGeom>
              <a:avLst/>
              <a:gdLst/>
              <a:ahLst/>
              <a:cxnLst/>
              <a:rect l="l" t="t" r="r" b="b"/>
              <a:pathLst>
                <a:path w="5724" h="495" extrusionOk="0">
                  <a:moveTo>
                    <a:pt x="246" y="0"/>
                  </a:moveTo>
                  <a:cubicBezTo>
                    <a:pt x="105" y="0"/>
                    <a:pt x="0" y="105"/>
                    <a:pt x="0" y="246"/>
                  </a:cubicBezTo>
                  <a:cubicBezTo>
                    <a:pt x="0" y="354"/>
                    <a:pt x="105" y="495"/>
                    <a:pt x="246" y="495"/>
                  </a:cubicBezTo>
                  <a:lnTo>
                    <a:pt x="5441" y="495"/>
                  </a:lnTo>
                  <a:cubicBezTo>
                    <a:pt x="5582" y="495"/>
                    <a:pt x="5723" y="354"/>
                    <a:pt x="5723" y="246"/>
                  </a:cubicBezTo>
                  <a:cubicBezTo>
                    <a:pt x="5723" y="105"/>
                    <a:pt x="5582" y="0"/>
                    <a:pt x="5441" y="0"/>
                  </a:cubicBez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85;p39">
              <a:extLst>
                <a:ext uri="{FF2B5EF4-FFF2-40B4-BE49-F238E27FC236}">
                  <a16:creationId xmlns:a16="http://schemas.microsoft.com/office/drawing/2014/main" id="{AE020D0B-99E2-A2BC-3CDD-66DA48D18C07}"/>
                </a:ext>
              </a:extLst>
            </p:cNvPr>
            <p:cNvSpPr/>
            <p:nvPr/>
          </p:nvSpPr>
          <p:spPr>
            <a:xfrm>
              <a:off x="7737325" y="2677173"/>
              <a:ext cx="542396" cy="64973"/>
            </a:xfrm>
            <a:custGeom>
              <a:avLst/>
              <a:gdLst/>
              <a:ahLst/>
              <a:cxnLst/>
              <a:rect l="l" t="t" r="r" b="b"/>
              <a:pathLst>
                <a:path w="2087" h="250" extrusionOk="0">
                  <a:moveTo>
                    <a:pt x="108" y="1"/>
                  </a:moveTo>
                  <a:cubicBezTo>
                    <a:pt x="37" y="1"/>
                    <a:pt x="0" y="38"/>
                    <a:pt x="0" y="108"/>
                  </a:cubicBezTo>
                  <a:cubicBezTo>
                    <a:pt x="0" y="179"/>
                    <a:pt x="37" y="250"/>
                    <a:pt x="108" y="250"/>
                  </a:cubicBezTo>
                  <a:lnTo>
                    <a:pt x="1945" y="250"/>
                  </a:lnTo>
                  <a:cubicBezTo>
                    <a:pt x="2016" y="250"/>
                    <a:pt x="2086" y="179"/>
                    <a:pt x="2086" y="108"/>
                  </a:cubicBezTo>
                  <a:cubicBezTo>
                    <a:pt x="2086" y="38"/>
                    <a:pt x="2016" y="1"/>
                    <a:pt x="1945" y="1"/>
                  </a:cubicBez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86;p39">
              <a:extLst>
                <a:ext uri="{FF2B5EF4-FFF2-40B4-BE49-F238E27FC236}">
                  <a16:creationId xmlns:a16="http://schemas.microsoft.com/office/drawing/2014/main" id="{A123BA00-8C92-5352-303E-8B9646C71B39}"/>
                </a:ext>
              </a:extLst>
            </p:cNvPr>
            <p:cNvSpPr/>
            <p:nvPr/>
          </p:nvSpPr>
          <p:spPr>
            <a:xfrm>
              <a:off x="8453587" y="1587186"/>
              <a:ext cx="642974" cy="153856"/>
            </a:xfrm>
            <a:custGeom>
              <a:avLst/>
              <a:gdLst/>
              <a:ahLst/>
              <a:cxnLst/>
              <a:rect l="l" t="t" r="r" b="b"/>
              <a:pathLst>
                <a:path w="2474" h="592" extrusionOk="0">
                  <a:moveTo>
                    <a:pt x="2385" y="1"/>
                  </a:moveTo>
                  <a:cubicBezTo>
                    <a:pt x="2368" y="1"/>
                    <a:pt x="2350" y="9"/>
                    <a:pt x="2332" y="26"/>
                  </a:cubicBezTo>
                  <a:lnTo>
                    <a:pt x="1978" y="416"/>
                  </a:lnTo>
                  <a:lnTo>
                    <a:pt x="107" y="416"/>
                  </a:lnTo>
                  <a:cubicBezTo>
                    <a:pt x="37" y="416"/>
                    <a:pt x="0" y="450"/>
                    <a:pt x="0" y="487"/>
                  </a:cubicBezTo>
                  <a:cubicBezTo>
                    <a:pt x="0" y="557"/>
                    <a:pt x="37" y="591"/>
                    <a:pt x="107" y="591"/>
                  </a:cubicBezTo>
                  <a:lnTo>
                    <a:pt x="2049" y="591"/>
                  </a:lnTo>
                  <a:lnTo>
                    <a:pt x="2439" y="134"/>
                  </a:lnTo>
                  <a:cubicBezTo>
                    <a:pt x="2473" y="97"/>
                    <a:pt x="2473" y="63"/>
                    <a:pt x="2439" y="26"/>
                  </a:cubicBezTo>
                  <a:cubicBezTo>
                    <a:pt x="2421" y="9"/>
                    <a:pt x="2403" y="1"/>
                    <a:pt x="2385" y="1"/>
                  </a:cubicBezTo>
                  <a:close/>
                </a:path>
              </a:pathLst>
            </a:custGeom>
            <a:solidFill>
              <a:srgbClr val="2F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87;p39">
              <a:extLst>
                <a:ext uri="{FF2B5EF4-FFF2-40B4-BE49-F238E27FC236}">
                  <a16:creationId xmlns:a16="http://schemas.microsoft.com/office/drawing/2014/main" id="{FA622D96-3579-E6D4-AEDE-539435C99BCE}"/>
                </a:ext>
              </a:extLst>
            </p:cNvPr>
            <p:cNvSpPr/>
            <p:nvPr/>
          </p:nvSpPr>
          <p:spPr>
            <a:xfrm>
              <a:off x="8526876" y="1658397"/>
              <a:ext cx="349296" cy="92262"/>
            </a:xfrm>
            <a:custGeom>
              <a:avLst/>
              <a:gdLst/>
              <a:ahLst/>
              <a:cxnLst/>
              <a:rect l="l" t="t" r="r" b="b"/>
              <a:pathLst>
                <a:path w="1344" h="355" extrusionOk="0">
                  <a:moveTo>
                    <a:pt x="1" y="1"/>
                  </a:moveTo>
                  <a:lnTo>
                    <a:pt x="1" y="354"/>
                  </a:lnTo>
                  <a:lnTo>
                    <a:pt x="1343" y="354"/>
                  </a:lnTo>
                  <a:lnTo>
                    <a:pt x="13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88;p39">
              <a:extLst>
                <a:ext uri="{FF2B5EF4-FFF2-40B4-BE49-F238E27FC236}">
                  <a16:creationId xmlns:a16="http://schemas.microsoft.com/office/drawing/2014/main" id="{64CC6265-672D-3A87-FFC5-91B738D54B9B}"/>
                </a:ext>
              </a:extLst>
            </p:cNvPr>
            <p:cNvSpPr/>
            <p:nvPr/>
          </p:nvSpPr>
          <p:spPr>
            <a:xfrm>
              <a:off x="8316104" y="2686789"/>
              <a:ext cx="36905" cy="45741"/>
            </a:xfrm>
            <a:custGeom>
              <a:avLst/>
              <a:gdLst/>
              <a:ahLst/>
              <a:cxnLst/>
              <a:rect l="l" t="t" r="r" b="b"/>
              <a:pathLst>
                <a:path w="142" h="176" extrusionOk="0">
                  <a:moveTo>
                    <a:pt x="71" y="1"/>
                  </a:moveTo>
                  <a:cubicBezTo>
                    <a:pt x="34" y="1"/>
                    <a:pt x="1" y="35"/>
                    <a:pt x="1" y="105"/>
                  </a:cubicBezTo>
                  <a:cubicBezTo>
                    <a:pt x="1" y="142"/>
                    <a:pt x="34" y="176"/>
                    <a:pt x="71" y="176"/>
                  </a:cubicBezTo>
                  <a:cubicBezTo>
                    <a:pt x="105" y="176"/>
                    <a:pt x="142" y="142"/>
                    <a:pt x="142" y="105"/>
                  </a:cubicBezTo>
                  <a:cubicBezTo>
                    <a:pt x="142" y="35"/>
                    <a:pt x="105" y="1"/>
                    <a:pt x="71" y="1"/>
                  </a:cubicBez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89;p39">
              <a:extLst>
                <a:ext uri="{FF2B5EF4-FFF2-40B4-BE49-F238E27FC236}">
                  <a16:creationId xmlns:a16="http://schemas.microsoft.com/office/drawing/2014/main" id="{E5C2E5F0-ABB4-58E6-E75C-DFA032DAB78E}"/>
                </a:ext>
              </a:extLst>
            </p:cNvPr>
            <p:cNvSpPr/>
            <p:nvPr/>
          </p:nvSpPr>
          <p:spPr>
            <a:xfrm>
              <a:off x="8398490" y="2686789"/>
              <a:ext cx="46521" cy="45741"/>
            </a:xfrm>
            <a:custGeom>
              <a:avLst/>
              <a:gdLst/>
              <a:ahLst/>
              <a:cxnLst/>
              <a:rect l="l" t="t" r="r" b="b"/>
              <a:pathLst>
                <a:path w="179" h="176" extrusionOk="0">
                  <a:moveTo>
                    <a:pt x="107" y="1"/>
                  </a:moveTo>
                  <a:cubicBezTo>
                    <a:pt x="37" y="1"/>
                    <a:pt x="0" y="35"/>
                    <a:pt x="0" y="105"/>
                  </a:cubicBezTo>
                  <a:cubicBezTo>
                    <a:pt x="0" y="142"/>
                    <a:pt x="37" y="176"/>
                    <a:pt x="107" y="176"/>
                  </a:cubicBezTo>
                  <a:cubicBezTo>
                    <a:pt x="141" y="176"/>
                    <a:pt x="178" y="142"/>
                    <a:pt x="178" y="105"/>
                  </a:cubicBezTo>
                  <a:cubicBezTo>
                    <a:pt x="178" y="35"/>
                    <a:pt x="141" y="1"/>
                    <a:pt x="107" y="1"/>
                  </a:cubicBez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90;p39">
              <a:extLst>
                <a:ext uri="{FF2B5EF4-FFF2-40B4-BE49-F238E27FC236}">
                  <a16:creationId xmlns:a16="http://schemas.microsoft.com/office/drawing/2014/main" id="{6CD890E8-EA14-8BE0-A39C-6919060BE6BB}"/>
                </a:ext>
              </a:extLst>
            </p:cNvPr>
            <p:cNvSpPr/>
            <p:nvPr/>
          </p:nvSpPr>
          <p:spPr>
            <a:xfrm>
              <a:off x="8875911" y="2585431"/>
              <a:ext cx="101618" cy="156715"/>
            </a:xfrm>
            <a:custGeom>
              <a:avLst/>
              <a:gdLst/>
              <a:ahLst/>
              <a:cxnLst/>
              <a:rect l="l" t="t" r="r" b="b"/>
              <a:pathLst>
                <a:path w="391" h="603" extrusionOk="0">
                  <a:moveTo>
                    <a:pt x="141" y="1"/>
                  </a:moveTo>
                  <a:cubicBezTo>
                    <a:pt x="71" y="1"/>
                    <a:pt x="0" y="37"/>
                    <a:pt x="0" y="108"/>
                  </a:cubicBezTo>
                  <a:lnTo>
                    <a:pt x="0" y="603"/>
                  </a:lnTo>
                  <a:lnTo>
                    <a:pt x="390" y="603"/>
                  </a:lnTo>
                  <a:lnTo>
                    <a:pt x="390" y="108"/>
                  </a:lnTo>
                  <a:cubicBezTo>
                    <a:pt x="390" y="37"/>
                    <a:pt x="353" y="1"/>
                    <a:pt x="283" y="1"/>
                  </a:cubicBez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91;p39">
              <a:extLst>
                <a:ext uri="{FF2B5EF4-FFF2-40B4-BE49-F238E27FC236}">
                  <a16:creationId xmlns:a16="http://schemas.microsoft.com/office/drawing/2014/main" id="{3FD22F68-11FB-13DA-4EB8-7BC3A2272975}"/>
                </a:ext>
              </a:extLst>
            </p:cNvPr>
            <p:cNvSpPr/>
            <p:nvPr/>
          </p:nvSpPr>
          <p:spPr>
            <a:xfrm>
              <a:off x="8903720" y="2658981"/>
              <a:ext cx="55357" cy="55357"/>
            </a:xfrm>
            <a:custGeom>
              <a:avLst/>
              <a:gdLst/>
              <a:ahLst/>
              <a:cxnLst/>
              <a:rect l="l" t="t" r="r" b="b"/>
              <a:pathLst>
                <a:path w="213" h="213" extrusionOk="0">
                  <a:moveTo>
                    <a:pt x="105" y="0"/>
                  </a:moveTo>
                  <a:cubicBezTo>
                    <a:pt x="34" y="0"/>
                    <a:pt x="1" y="71"/>
                    <a:pt x="1" y="108"/>
                  </a:cubicBezTo>
                  <a:cubicBezTo>
                    <a:pt x="1" y="178"/>
                    <a:pt x="34" y="212"/>
                    <a:pt x="105" y="212"/>
                  </a:cubicBezTo>
                  <a:cubicBezTo>
                    <a:pt x="142" y="212"/>
                    <a:pt x="213" y="178"/>
                    <a:pt x="213" y="108"/>
                  </a:cubicBezTo>
                  <a:cubicBezTo>
                    <a:pt x="213" y="71"/>
                    <a:pt x="142" y="0"/>
                    <a:pt x="105" y="0"/>
                  </a:cubicBezTo>
                  <a:close/>
                </a:path>
              </a:pathLst>
            </a:custGeom>
            <a:solidFill>
              <a:srgbClr val="2F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92;p39">
              <a:extLst>
                <a:ext uri="{FF2B5EF4-FFF2-40B4-BE49-F238E27FC236}">
                  <a16:creationId xmlns:a16="http://schemas.microsoft.com/office/drawing/2014/main" id="{44DFEC0F-AAC3-BF69-76D1-D1B5E34ABA9B}"/>
                </a:ext>
              </a:extLst>
            </p:cNvPr>
            <p:cNvSpPr/>
            <p:nvPr/>
          </p:nvSpPr>
          <p:spPr>
            <a:xfrm>
              <a:off x="8316104" y="1897237"/>
              <a:ext cx="284582" cy="376324"/>
            </a:xfrm>
            <a:custGeom>
              <a:avLst/>
              <a:gdLst/>
              <a:ahLst/>
              <a:cxnLst/>
              <a:rect l="l" t="t" r="r" b="b"/>
              <a:pathLst>
                <a:path w="1095" h="1448" extrusionOk="0">
                  <a:moveTo>
                    <a:pt x="812" y="0"/>
                  </a:moveTo>
                  <a:lnTo>
                    <a:pt x="317" y="317"/>
                  </a:lnTo>
                  <a:lnTo>
                    <a:pt x="424" y="354"/>
                  </a:lnTo>
                  <a:lnTo>
                    <a:pt x="600" y="458"/>
                  </a:lnTo>
                  <a:cubicBezTo>
                    <a:pt x="600" y="458"/>
                    <a:pt x="388" y="600"/>
                    <a:pt x="317" y="707"/>
                  </a:cubicBezTo>
                  <a:cubicBezTo>
                    <a:pt x="246" y="812"/>
                    <a:pt x="1" y="1272"/>
                    <a:pt x="1" y="1272"/>
                  </a:cubicBezTo>
                  <a:lnTo>
                    <a:pt x="142" y="1377"/>
                  </a:lnTo>
                  <a:lnTo>
                    <a:pt x="212" y="1447"/>
                  </a:lnTo>
                  <a:cubicBezTo>
                    <a:pt x="212" y="1447"/>
                    <a:pt x="1094" y="566"/>
                    <a:pt x="1094" y="424"/>
                  </a:cubicBezTo>
                  <a:cubicBezTo>
                    <a:pt x="1094" y="246"/>
                    <a:pt x="812" y="0"/>
                    <a:pt x="812" y="0"/>
                  </a:cubicBezTo>
                  <a:close/>
                </a:path>
              </a:pathLst>
            </a:custGeom>
            <a:solidFill>
              <a:srgbClr val="FFC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93;p39">
              <a:extLst>
                <a:ext uri="{FF2B5EF4-FFF2-40B4-BE49-F238E27FC236}">
                  <a16:creationId xmlns:a16="http://schemas.microsoft.com/office/drawing/2014/main" id="{DCEB72A6-96C9-FB8F-2641-6CBD72EC8872}"/>
                </a:ext>
              </a:extLst>
            </p:cNvPr>
            <p:cNvSpPr/>
            <p:nvPr/>
          </p:nvSpPr>
          <p:spPr>
            <a:xfrm>
              <a:off x="7875327" y="2052913"/>
              <a:ext cx="349296" cy="432201"/>
            </a:xfrm>
            <a:custGeom>
              <a:avLst/>
              <a:gdLst/>
              <a:ahLst/>
              <a:cxnLst/>
              <a:rect l="l" t="t" r="r" b="b"/>
              <a:pathLst>
                <a:path w="1344" h="1663" extrusionOk="0">
                  <a:moveTo>
                    <a:pt x="812" y="1"/>
                  </a:moveTo>
                  <a:lnTo>
                    <a:pt x="812" y="213"/>
                  </a:lnTo>
                  <a:cubicBezTo>
                    <a:pt x="778" y="283"/>
                    <a:pt x="778" y="320"/>
                    <a:pt x="778" y="354"/>
                  </a:cubicBezTo>
                  <a:cubicBezTo>
                    <a:pt x="317" y="495"/>
                    <a:pt x="247" y="1238"/>
                    <a:pt x="1" y="1521"/>
                  </a:cubicBezTo>
                  <a:lnTo>
                    <a:pt x="247" y="1662"/>
                  </a:lnTo>
                  <a:cubicBezTo>
                    <a:pt x="247" y="1662"/>
                    <a:pt x="741" y="1026"/>
                    <a:pt x="1024" y="707"/>
                  </a:cubicBezTo>
                  <a:cubicBezTo>
                    <a:pt x="1131" y="566"/>
                    <a:pt x="1202" y="461"/>
                    <a:pt x="1273" y="354"/>
                  </a:cubicBezTo>
                  <a:cubicBezTo>
                    <a:pt x="1306" y="213"/>
                    <a:pt x="1343" y="142"/>
                    <a:pt x="1343" y="142"/>
                  </a:cubicBezTo>
                  <a:lnTo>
                    <a:pt x="812" y="1"/>
                  </a:lnTo>
                  <a:close/>
                </a:path>
              </a:pathLst>
            </a:custGeom>
            <a:solidFill>
              <a:srgbClr val="FFC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94;p39">
              <a:extLst>
                <a:ext uri="{FF2B5EF4-FFF2-40B4-BE49-F238E27FC236}">
                  <a16:creationId xmlns:a16="http://schemas.microsoft.com/office/drawing/2014/main" id="{69D19BC7-A030-13CD-3629-7B0CDBA3D603}"/>
                </a:ext>
              </a:extLst>
            </p:cNvPr>
            <p:cNvSpPr/>
            <p:nvPr/>
          </p:nvSpPr>
          <p:spPr>
            <a:xfrm>
              <a:off x="8086099" y="2080721"/>
              <a:ext cx="64973" cy="55357"/>
            </a:xfrm>
            <a:custGeom>
              <a:avLst/>
              <a:gdLst/>
              <a:ahLst/>
              <a:cxnLst/>
              <a:rect l="l" t="t" r="r" b="b"/>
              <a:pathLst>
                <a:path w="250" h="213" extrusionOk="0">
                  <a:moveTo>
                    <a:pt x="1" y="1"/>
                  </a:moveTo>
                  <a:lnTo>
                    <a:pt x="1" y="106"/>
                  </a:lnTo>
                  <a:cubicBezTo>
                    <a:pt x="38" y="142"/>
                    <a:pt x="142" y="176"/>
                    <a:pt x="250" y="213"/>
                  </a:cubicBezTo>
                  <a:lnTo>
                    <a:pt x="250" y="72"/>
                  </a:lnTo>
                  <a:cubicBezTo>
                    <a:pt x="142" y="72"/>
                    <a:pt x="72" y="35"/>
                    <a:pt x="1" y="1"/>
                  </a:cubicBezTo>
                  <a:close/>
                </a:path>
              </a:pathLst>
            </a:custGeom>
            <a:solidFill>
              <a:srgbClr val="FFA1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95;p39">
              <a:extLst>
                <a:ext uri="{FF2B5EF4-FFF2-40B4-BE49-F238E27FC236}">
                  <a16:creationId xmlns:a16="http://schemas.microsoft.com/office/drawing/2014/main" id="{35878DE5-012C-9C71-0CE8-B093FE43B206}"/>
                </a:ext>
              </a:extLst>
            </p:cNvPr>
            <p:cNvSpPr/>
            <p:nvPr/>
          </p:nvSpPr>
          <p:spPr>
            <a:xfrm>
              <a:off x="8233198" y="2227820"/>
              <a:ext cx="195959" cy="226626"/>
            </a:xfrm>
            <a:custGeom>
              <a:avLst/>
              <a:gdLst/>
              <a:ahLst/>
              <a:cxnLst/>
              <a:rect l="l" t="t" r="r" b="b"/>
              <a:pathLst>
                <a:path w="754" h="872" extrusionOk="0">
                  <a:moveTo>
                    <a:pt x="320" y="0"/>
                  </a:moveTo>
                  <a:cubicBezTo>
                    <a:pt x="320" y="0"/>
                    <a:pt x="0" y="283"/>
                    <a:pt x="0" y="353"/>
                  </a:cubicBezTo>
                  <a:cubicBezTo>
                    <a:pt x="0" y="387"/>
                    <a:pt x="424" y="777"/>
                    <a:pt x="565" y="848"/>
                  </a:cubicBezTo>
                  <a:cubicBezTo>
                    <a:pt x="598" y="864"/>
                    <a:pt x="627" y="871"/>
                    <a:pt x="651" y="871"/>
                  </a:cubicBezTo>
                  <a:cubicBezTo>
                    <a:pt x="730" y="871"/>
                    <a:pt x="753" y="795"/>
                    <a:pt x="673" y="741"/>
                  </a:cubicBezTo>
                  <a:cubicBezTo>
                    <a:pt x="565" y="670"/>
                    <a:pt x="461" y="387"/>
                    <a:pt x="461" y="353"/>
                  </a:cubicBezTo>
                  <a:cubicBezTo>
                    <a:pt x="461" y="283"/>
                    <a:pt x="531" y="175"/>
                    <a:pt x="531" y="175"/>
                  </a:cubicBezTo>
                  <a:lnTo>
                    <a:pt x="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96;p39">
              <a:extLst>
                <a:ext uri="{FF2B5EF4-FFF2-40B4-BE49-F238E27FC236}">
                  <a16:creationId xmlns:a16="http://schemas.microsoft.com/office/drawing/2014/main" id="{3EF5D3AB-C844-88B7-25C3-892F14A5B3A7}"/>
                </a:ext>
              </a:extLst>
            </p:cNvPr>
            <p:cNvSpPr/>
            <p:nvPr/>
          </p:nvSpPr>
          <p:spPr>
            <a:xfrm>
              <a:off x="7783585" y="2448208"/>
              <a:ext cx="229485" cy="207914"/>
            </a:xfrm>
            <a:custGeom>
              <a:avLst/>
              <a:gdLst/>
              <a:ahLst/>
              <a:cxnLst/>
              <a:rect l="l" t="t" r="r" b="b"/>
              <a:pathLst>
                <a:path w="883" h="800" extrusionOk="0">
                  <a:moveTo>
                    <a:pt x="354" y="0"/>
                  </a:moveTo>
                  <a:cubicBezTo>
                    <a:pt x="354" y="0"/>
                    <a:pt x="176" y="212"/>
                    <a:pt x="105" y="283"/>
                  </a:cubicBezTo>
                  <a:cubicBezTo>
                    <a:pt x="0" y="353"/>
                    <a:pt x="0" y="387"/>
                    <a:pt x="105" y="458"/>
                  </a:cubicBezTo>
                  <a:cubicBezTo>
                    <a:pt x="212" y="565"/>
                    <a:pt x="424" y="741"/>
                    <a:pt x="529" y="777"/>
                  </a:cubicBezTo>
                  <a:cubicBezTo>
                    <a:pt x="573" y="791"/>
                    <a:pt x="640" y="799"/>
                    <a:pt x="704" y="799"/>
                  </a:cubicBezTo>
                  <a:cubicBezTo>
                    <a:pt x="796" y="799"/>
                    <a:pt x="882" y="782"/>
                    <a:pt x="882" y="741"/>
                  </a:cubicBezTo>
                  <a:cubicBezTo>
                    <a:pt x="882" y="670"/>
                    <a:pt x="636" y="565"/>
                    <a:pt x="600" y="424"/>
                  </a:cubicBezTo>
                  <a:cubicBezTo>
                    <a:pt x="566" y="317"/>
                    <a:pt x="600" y="141"/>
                    <a:pt x="600" y="141"/>
                  </a:cubicBezTo>
                  <a:lnTo>
                    <a:pt x="354" y="0"/>
                  </a:ln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97;p39">
              <a:extLst>
                <a:ext uri="{FF2B5EF4-FFF2-40B4-BE49-F238E27FC236}">
                  <a16:creationId xmlns:a16="http://schemas.microsoft.com/office/drawing/2014/main" id="{E37B061D-A067-354C-C661-5193DB70D716}"/>
                </a:ext>
              </a:extLst>
            </p:cNvPr>
            <p:cNvSpPr/>
            <p:nvPr/>
          </p:nvSpPr>
          <p:spPr>
            <a:xfrm>
              <a:off x="8207209" y="967344"/>
              <a:ext cx="301475" cy="259633"/>
            </a:xfrm>
            <a:custGeom>
              <a:avLst/>
              <a:gdLst/>
              <a:ahLst/>
              <a:cxnLst/>
              <a:rect l="l" t="t" r="r" b="b"/>
              <a:pathLst>
                <a:path w="1160" h="999" extrusionOk="0">
                  <a:moveTo>
                    <a:pt x="524" y="1"/>
                  </a:moveTo>
                  <a:cubicBezTo>
                    <a:pt x="426" y="1"/>
                    <a:pt x="312" y="45"/>
                    <a:pt x="241" y="221"/>
                  </a:cubicBezTo>
                  <a:cubicBezTo>
                    <a:pt x="222" y="208"/>
                    <a:pt x="205" y="202"/>
                    <a:pt x="188" y="202"/>
                  </a:cubicBezTo>
                  <a:cubicBezTo>
                    <a:pt x="21" y="202"/>
                    <a:pt x="0" y="805"/>
                    <a:pt x="420" y="998"/>
                  </a:cubicBezTo>
                  <a:lnTo>
                    <a:pt x="453" y="998"/>
                  </a:lnTo>
                  <a:cubicBezTo>
                    <a:pt x="807" y="893"/>
                    <a:pt x="948" y="433"/>
                    <a:pt x="948" y="433"/>
                  </a:cubicBezTo>
                  <a:cubicBezTo>
                    <a:pt x="948" y="433"/>
                    <a:pt x="1160" y="362"/>
                    <a:pt x="1126" y="187"/>
                  </a:cubicBezTo>
                  <a:cubicBezTo>
                    <a:pt x="1076" y="61"/>
                    <a:pt x="884" y="42"/>
                    <a:pt x="777" y="42"/>
                  </a:cubicBezTo>
                  <a:cubicBezTo>
                    <a:pt x="732" y="42"/>
                    <a:pt x="702" y="46"/>
                    <a:pt x="702" y="46"/>
                  </a:cubicBezTo>
                  <a:cubicBezTo>
                    <a:pt x="702" y="46"/>
                    <a:pt x="622" y="1"/>
                    <a:pt x="524" y="1"/>
                  </a:cubicBezTo>
                  <a:close/>
                </a:path>
              </a:pathLst>
            </a:custGeom>
            <a:solidFill>
              <a:srgbClr val="442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98;p39">
              <a:extLst>
                <a:ext uri="{FF2B5EF4-FFF2-40B4-BE49-F238E27FC236}">
                  <a16:creationId xmlns:a16="http://schemas.microsoft.com/office/drawing/2014/main" id="{47FAB5FC-11CD-E121-37DC-E8C5D3F5E6D9}"/>
                </a:ext>
              </a:extLst>
            </p:cNvPr>
            <p:cNvSpPr/>
            <p:nvPr/>
          </p:nvSpPr>
          <p:spPr>
            <a:xfrm>
              <a:off x="8067907" y="1263361"/>
              <a:ext cx="220649" cy="220649"/>
            </a:xfrm>
            <a:custGeom>
              <a:avLst/>
              <a:gdLst/>
              <a:ahLst/>
              <a:cxnLst/>
              <a:rect l="l" t="t" r="r" b="b"/>
              <a:pathLst>
                <a:path w="849" h="849" extrusionOk="0">
                  <a:moveTo>
                    <a:pt x="848" y="0"/>
                  </a:moveTo>
                  <a:cubicBezTo>
                    <a:pt x="495" y="0"/>
                    <a:pt x="0" y="566"/>
                    <a:pt x="0" y="566"/>
                  </a:cubicBezTo>
                  <a:lnTo>
                    <a:pt x="320" y="848"/>
                  </a:lnTo>
                  <a:lnTo>
                    <a:pt x="673" y="673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rgbClr val="FF8062">
                <a:alpha val="7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99;p39">
              <a:extLst>
                <a:ext uri="{FF2B5EF4-FFF2-40B4-BE49-F238E27FC236}">
                  <a16:creationId xmlns:a16="http://schemas.microsoft.com/office/drawing/2014/main" id="{A2378626-677F-120F-6F4A-7F3DDC700879}"/>
                </a:ext>
              </a:extLst>
            </p:cNvPr>
            <p:cNvSpPr/>
            <p:nvPr/>
          </p:nvSpPr>
          <p:spPr>
            <a:xfrm>
              <a:off x="8288295" y="1042973"/>
              <a:ext cx="211812" cy="275746"/>
            </a:xfrm>
            <a:custGeom>
              <a:avLst/>
              <a:gdLst/>
              <a:ahLst/>
              <a:cxnLst/>
              <a:rect l="l" t="t" r="r" b="b"/>
              <a:pathLst>
                <a:path w="815" h="1061" extrusionOk="0">
                  <a:moveTo>
                    <a:pt x="707" y="0"/>
                  </a:moveTo>
                  <a:cubicBezTo>
                    <a:pt x="602" y="142"/>
                    <a:pt x="424" y="142"/>
                    <a:pt x="424" y="142"/>
                  </a:cubicBezTo>
                  <a:cubicBezTo>
                    <a:pt x="424" y="142"/>
                    <a:pt x="461" y="390"/>
                    <a:pt x="319" y="390"/>
                  </a:cubicBezTo>
                  <a:cubicBezTo>
                    <a:pt x="301" y="337"/>
                    <a:pt x="257" y="310"/>
                    <a:pt x="212" y="310"/>
                  </a:cubicBezTo>
                  <a:cubicBezTo>
                    <a:pt x="168" y="310"/>
                    <a:pt x="124" y="337"/>
                    <a:pt x="108" y="390"/>
                  </a:cubicBezTo>
                  <a:cubicBezTo>
                    <a:pt x="108" y="461"/>
                    <a:pt x="212" y="532"/>
                    <a:pt x="212" y="532"/>
                  </a:cubicBezTo>
                  <a:lnTo>
                    <a:pt x="141" y="673"/>
                  </a:lnTo>
                  <a:lnTo>
                    <a:pt x="0" y="848"/>
                  </a:lnTo>
                  <a:lnTo>
                    <a:pt x="353" y="1060"/>
                  </a:lnTo>
                  <a:lnTo>
                    <a:pt x="461" y="848"/>
                  </a:lnTo>
                  <a:cubicBezTo>
                    <a:pt x="461" y="848"/>
                    <a:pt x="555" y="865"/>
                    <a:pt x="628" y="865"/>
                  </a:cubicBezTo>
                  <a:cubicBezTo>
                    <a:pt x="664" y="865"/>
                    <a:pt x="695" y="861"/>
                    <a:pt x="707" y="848"/>
                  </a:cubicBezTo>
                  <a:cubicBezTo>
                    <a:pt x="743" y="814"/>
                    <a:pt x="777" y="566"/>
                    <a:pt x="777" y="532"/>
                  </a:cubicBezTo>
                  <a:lnTo>
                    <a:pt x="814" y="495"/>
                  </a:lnTo>
                  <a:cubicBezTo>
                    <a:pt x="814" y="461"/>
                    <a:pt x="707" y="390"/>
                    <a:pt x="743" y="249"/>
                  </a:cubicBezTo>
                  <a:cubicBezTo>
                    <a:pt x="777" y="108"/>
                    <a:pt x="707" y="0"/>
                    <a:pt x="707" y="0"/>
                  </a:cubicBezTo>
                  <a:close/>
                </a:path>
              </a:pathLst>
            </a:custGeom>
            <a:solidFill>
              <a:srgbClr val="FFC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00;p39">
              <a:extLst>
                <a:ext uri="{FF2B5EF4-FFF2-40B4-BE49-F238E27FC236}">
                  <a16:creationId xmlns:a16="http://schemas.microsoft.com/office/drawing/2014/main" id="{B83D1E76-5508-D8C0-38C1-8E70B673A479}"/>
                </a:ext>
              </a:extLst>
            </p:cNvPr>
            <p:cNvSpPr/>
            <p:nvPr/>
          </p:nvSpPr>
          <p:spPr>
            <a:xfrm>
              <a:off x="8067907" y="1759235"/>
              <a:ext cx="487298" cy="358652"/>
            </a:xfrm>
            <a:custGeom>
              <a:avLst/>
              <a:gdLst/>
              <a:ahLst/>
              <a:cxnLst/>
              <a:rect l="l" t="t" r="r" b="b"/>
              <a:pathLst>
                <a:path w="1875" h="1380" extrusionOk="0">
                  <a:moveTo>
                    <a:pt x="1201" y="0"/>
                  </a:moveTo>
                  <a:cubicBezTo>
                    <a:pt x="1201" y="0"/>
                    <a:pt x="989" y="0"/>
                    <a:pt x="744" y="37"/>
                  </a:cubicBezTo>
                  <a:cubicBezTo>
                    <a:pt x="461" y="71"/>
                    <a:pt x="142" y="107"/>
                    <a:pt x="108" y="178"/>
                  </a:cubicBezTo>
                  <a:cubicBezTo>
                    <a:pt x="71" y="283"/>
                    <a:pt x="108" y="353"/>
                    <a:pt x="108" y="495"/>
                  </a:cubicBezTo>
                  <a:cubicBezTo>
                    <a:pt x="71" y="673"/>
                    <a:pt x="0" y="1167"/>
                    <a:pt x="37" y="1201"/>
                  </a:cubicBezTo>
                  <a:cubicBezTo>
                    <a:pt x="71" y="1272"/>
                    <a:pt x="565" y="1379"/>
                    <a:pt x="636" y="1379"/>
                  </a:cubicBezTo>
                  <a:cubicBezTo>
                    <a:pt x="707" y="1343"/>
                    <a:pt x="919" y="777"/>
                    <a:pt x="919" y="777"/>
                  </a:cubicBezTo>
                  <a:cubicBezTo>
                    <a:pt x="919" y="777"/>
                    <a:pt x="1257" y="993"/>
                    <a:pt x="1388" y="993"/>
                  </a:cubicBezTo>
                  <a:cubicBezTo>
                    <a:pt x="1398" y="993"/>
                    <a:pt x="1406" y="992"/>
                    <a:pt x="1413" y="989"/>
                  </a:cubicBezTo>
                  <a:cubicBezTo>
                    <a:pt x="1484" y="955"/>
                    <a:pt x="1591" y="885"/>
                    <a:pt x="1662" y="814"/>
                  </a:cubicBezTo>
                  <a:cubicBezTo>
                    <a:pt x="1767" y="743"/>
                    <a:pt x="1874" y="602"/>
                    <a:pt x="1874" y="565"/>
                  </a:cubicBezTo>
                  <a:cubicBezTo>
                    <a:pt x="1874" y="495"/>
                    <a:pt x="1201" y="0"/>
                    <a:pt x="1201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601;p39">
              <a:extLst>
                <a:ext uri="{FF2B5EF4-FFF2-40B4-BE49-F238E27FC236}">
                  <a16:creationId xmlns:a16="http://schemas.microsoft.com/office/drawing/2014/main" id="{E348D4DE-72CE-1BEC-B831-58194FE25FB9}"/>
                </a:ext>
              </a:extLst>
            </p:cNvPr>
            <p:cNvSpPr/>
            <p:nvPr/>
          </p:nvSpPr>
          <p:spPr>
            <a:xfrm>
              <a:off x="8086099" y="1768591"/>
              <a:ext cx="330843" cy="137743"/>
            </a:xfrm>
            <a:custGeom>
              <a:avLst/>
              <a:gdLst/>
              <a:ahLst/>
              <a:cxnLst/>
              <a:rect l="l" t="t" r="r" b="b"/>
              <a:pathLst>
                <a:path w="1273" h="530" extrusionOk="0">
                  <a:moveTo>
                    <a:pt x="674" y="1"/>
                  </a:moveTo>
                  <a:cubicBezTo>
                    <a:pt x="391" y="35"/>
                    <a:pt x="72" y="71"/>
                    <a:pt x="38" y="142"/>
                  </a:cubicBezTo>
                  <a:cubicBezTo>
                    <a:pt x="1" y="247"/>
                    <a:pt x="38" y="317"/>
                    <a:pt x="38" y="459"/>
                  </a:cubicBezTo>
                  <a:cubicBezTo>
                    <a:pt x="125" y="494"/>
                    <a:pt x="257" y="529"/>
                    <a:pt x="412" y="529"/>
                  </a:cubicBezTo>
                  <a:cubicBezTo>
                    <a:pt x="566" y="529"/>
                    <a:pt x="743" y="494"/>
                    <a:pt x="919" y="388"/>
                  </a:cubicBezTo>
                  <a:cubicBezTo>
                    <a:pt x="1061" y="388"/>
                    <a:pt x="1273" y="283"/>
                    <a:pt x="1168" y="35"/>
                  </a:cubicBezTo>
                  <a:cubicBezTo>
                    <a:pt x="1061" y="35"/>
                    <a:pt x="886" y="1"/>
                    <a:pt x="6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602;p39">
              <a:extLst>
                <a:ext uri="{FF2B5EF4-FFF2-40B4-BE49-F238E27FC236}">
                  <a16:creationId xmlns:a16="http://schemas.microsoft.com/office/drawing/2014/main" id="{66CF008B-F852-95B5-3FD7-ACA4824F9C5C}"/>
                </a:ext>
              </a:extLst>
            </p:cNvPr>
            <p:cNvSpPr/>
            <p:nvPr/>
          </p:nvSpPr>
          <p:spPr>
            <a:xfrm>
              <a:off x="8031002" y="1410200"/>
              <a:ext cx="165552" cy="184004"/>
            </a:xfrm>
            <a:custGeom>
              <a:avLst/>
              <a:gdLst/>
              <a:ahLst/>
              <a:cxnLst/>
              <a:rect l="l" t="t" r="r" b="b"/>
              <a:pathLst>
                <a:path w="637" h="708" extrusionOk="0">
                  <a:moveTo>
                    <a:pt x="142" y="1"/>
                  </a:moveTo>
                  <a:cubicBezTo>
                    <a:pt x="142" y="1"/>
                    <a:pt x="1" y="142"/>
                    <a:pt x="38" y="283"/>
                  </a:cubicBezTo>
                  <a:cubicBezTo>
                    <a:pt x="72" y="425"/>
                    <a:pt x="532" y="707"/>
                    <a:pt x="532" y="707"/>
                  </a:cubicBezTo>
                  <a:lnTo>
                    <a:pt x="637" y="461"/>
                  </a:lnTo>
                  <a:lnTo>
                    <a:pt x="462" y="283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FFC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603;p39">
              <a:extLst>
                <a:ext uri="{FF2B5EF4-FFF2-40B4-BE49-F238E27FC236}">
                  <a16:creationId xmlns:a16="http://schemas.microsoft.com/office/drawing/2014/main" id="{1F49435B-8551-8A35-6426-E8FE19EC065E}"/>
                </a:ext>
              </a:extLst>
            </p:cNvPr>
            <p:cNvSpPr/>
            <p:nvPr/>
          </p:nvSpPr>
          <p:spPr>
            <a:xfrm>
              <a:off x="8095715" y="1263361"/>
              <a:ext cx="330843" cy="588916"/>
            </a:xfrm>
            <a:custGeom>
              <a:avLst/>
              <a:gdLst/>
              <a:ahLst/>
              <a:cxnLst/>
              <a:rect l="l" t="t" r="r" b="b"/>
              <a:pathLst>
                <a:path w="1273" h="2266" extrusionOk="0">
                  <a:moveTo>
                    <a:pt x="741" y="0"/>
                  </a:moveTo>
                  <a:cubicBezTo>
                    <a:pt x="741" y="0"/>
                    <a:pt x="388" y="108"/>
                    <a:pt x="317" y="354"/>
                  </a:cubicBezTo>
                  <a:cubicBezTo>
                    <a:pt x="247" y="602"/>
                    <a:pt x="283" y="1380"/>
                    <a:pt x="176" y="1555"/>
                  </a:cubicBezTo>
                  <a:cubicBezTo>
                    <a:pt x="71" y="1767"/>
                    <a:pt x="1" y="2086"/>
                    <a:pt x="1" y="2086"/>
                  </a:cubicBezTo>
                  <a:cubicBezTo>
                    <a:pt x="1" y="2086"/>
                    <a:pt x="329" y="2266"/>
                    <a:pt x="656" y="2266"/>
                  </a:cubicBezTo>
                  <a:cubicBezTo>
                    <a:pt x="685" y="2266"/>
                    <a:pt x="713" y="2264"/>
                    <a:pt x="741" y="2261"/>
                  </a:cubicBezTo>
                  <a:cubicBezTo>
                    <a:pt x="1131" y="2227"/>
                    <a:pt x="1165" y="2086"/>
                    <a:pt x="1165" y="1874"/>
                  </a:cubicBezTo>
                  <a:lnTo>
                    <a:pt x="1165" y="1767"/>
                  </a:lnTo>
                  <a:cubicBezTo>
                    <a:pt x="1165" y="1662"/>
                    <a:pt x="1202" y="1484"/>
                    <a:pt x="1202" y="1309"/>
                  </a:cubicBezTo>
                  <a:cubicBezTo>
                    <a:pt x="1236" y="1097"/>
                    <a:pt x="1272" y="885"/>
                    <a:pt x="1272" y="744"/>
                  </a:cubicBezTo>
                  <a:cubicBezTo>
                    <a:pt x="1272" y="461"/>
                    <a:pt x="1094" y="212"/>
                    <a:pt x="1094" y="212"/>
                  </a:cubicBezTo>
                  <a:lnTo>
                    <a:pt x="741" y="0"/>
                  </a:lnTo>
                  <a:close/>
                </a:path>
              </a:pathLst>
            </a:custGeom>
            <a:solidFill>
              <a:srgbClr val="FF8062">
                <a:alpha val="7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604;p39">
              <a:extLst>
                <a:ext uri="{FF2B5EF4-FFF2-40B4-BE49-F238E27FC236}">
                  <a16:creationId xmlns:a16="http://schemas.microsoft.com/office/drawing/2014/main" id="{556C2EAB-BF45-20F6-1E68-A5B6A24E0E24}"/>
                </a:ext>
              </a:extLst>
            </p:cNvPr>
            <p:cNvSpPr/>
            <p:nvPr/>
          </p:nvSpPr>
          <p:spPr>
            <a:xfrm>
              <a:off x="8233198" y="1336650"/>
              <a:ext cx="202196" cy="202456"/>
            </a:xfrm>
            <a:custGeom>
              <a:avLst/>
              <a:gdLst/>
              <a:ahLst/>
              <a:cxnLst/>
              <a:rect l="l" t="t" r="r" b="b"/>
              <a:pathLst>
                <a:path w="778" h="779" extrusionOk="0">
                  <a:moveTo>
                    <a:pt x="390" y="1"/>
                  </a:moveTo>
                  <a:cubicBezTo>
                    <a:pt x="0" y="38"/>
                    <a:pt x="108" y="778"/>
                    <a:pt x="108" y="778"/>
                  </a:cubicBezTo>
                  <a:lnTo>
                    <a:pt x="673" y="744"/>
                  </a:lnTo>
                  <a:cubicBezTo>
                    <a:pt x="673" y="744"/>
                    <a:pt x="777" y="1"/>
                    <a:pt x="390" y="1"/>
                  </a:cubicBezTo>
                  <a:close/>
                </a:path>
              </a:pathLst>
            </a:custGeom>
            <a:solidFill>
              <a:srgbClr val="765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605;p39">
              <a:extLst>
                <a:ext uri="{FF2B5EF4-FFF2-40B4-BE49-F238E27FC236}">
                  <a16:creationId xmlns:a16="http://schemas.microsoft.com/office/drawing/2014/main" id="{506A83FA-573F-2CC0-6425-243B7B1AFE59}"/>
                </a:ext>
              </a:extLst>
            </p:cNvPr>
            <p:cNvSpPr/>
            <p:nvPr/>
          </p:nvSpPr>
          <p:spPr>
            <a:xfrm>
              <a:off x="8279459" y="1474913"/>
              <a:ext cx="349036" cy="213112"/>
            </a:xfrm>
            <a:custGeom>
              <a:avLst/>
              <a:gdLst/>
              <a:ahLst/>
              <a:cxnLst/>
              <a:rect l="l" t="t" r="r" b="b"/>
              <a:pathLst>
                <a:path w="1343" h="820" extrusionOk="0">
                  <a:moveTo>
                    <a:pt x="1165" y="0"/>
                  </a:moveTo>
                  <a:cubicBezTo>
                    <a:pt x="1131" y="0"/>
                    <a:pt x="1060" y="34"/>
                    <a:pt x="1023" y="71"/>
                  </a:cubicBezTo>
                  <a:lnTo>
                    <a:pt x="989" y="246"/>
                  </a:lnTo>
                  <a:lnTo>
                    <a:pt x="424" y="424"/>
                  </a:lnTo>
                  <a:lnTo>
                    <a:pt x="424" y="212"/>
                  </a:lnTo>
                  <a:lnTo>
                    <a:pt x="0" y="246"/>
                  </a:lnTo>
                  <a:cubicBezTo>
                    <a:pt x="0" y="246"/>
                    <a:pt x="71" y="741"/>
                    <a:pt x="175" y="811"/>
                  </a:cubicBezTo>
                  <a:cubicBezTo>
                    <a:pt x="184" y="817"/>
                    <a:pt x="196" y="819"/>
                    <a:pt x="211" y="819"/>
                  </a:cubicBezTo>
                  <a:cubicBezTo>
                    <a:pt x="392" y="819"/>
                    <a:pt x="1023" y="458"/>
                    <a:pt x="1023" y="458"/>
                  </a:cubicBezTo>
                  <a:cubicBezTo>
                    <a:pt x="1023" y="458"/>
                    <a:pt x="1272" y="354"/>
                    <a:pt x="1306" y="317"/>
                  </a:cubicBezTo>
                  <a:cubicBezTo>
                    <a:pt x="1343" y="283"/>
                    <a:pt x="1306" y="283"/>
                    <a:pt x="1306" y="283"/>
                  </a:cubicBezTo>
                  <a:cubicBezTo>
                    <a:pt x="1306" y="283"/>
                    <a:pt x="1343" y="246"/>
                    <a:pt x="1343" y="212"/>
                  </a:cubicBezTo>
                  <a:lnTo>
                    <a:pt x="1306" y="212"/>
                  </a:lnTo>
                  <a:lnTo>
                    <a:pt x="1306" y="142"/>
                  </a:lnTo>
                  <a:lnTo>
                    <a:pt x="1272" y="105"/>
                  </a:lnTo>
                  <a:cubicBezTo>
                    <a:pt x="1272" y="105"/>
                    <a:pt x="1272" y="71"/>
                    <a:pt x="1235" y="71"/>
                  </a:cubicBezTo>
                  <a:cubicBezTo>
                    <a:pt x="1235" y="34"/>
                    <a:pt x="1165" y="34"/>
                    <a:pt x="1165" y="34"/>
                  </a:cubicBezTo>
                  <a:lnTo>
                    <a:pt x="1165" y="0"/>
                  </a:lnTo>
                  <a:close/>
                </a:path>
              </a:pathLst>
            </a:custGeom>
            <a:solidFill>
              <a:srgbClr val="FFC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606;p39">
              <a:extLst>
                <a:ext uri="{FF2B5EF4-FFF2-40B4-BE49-F238E27FC236}">
                  <a16:creationId xmlns:a16="http://schemas.microsoft.com/office/drawing/2014/main" id="{442C7836-14CD-3E48-9080-E472E319B122}"/>
                </a:ext>
              </a:extLst>
            </p:cNvPr>
            <p:cNvSpPr/>
            <p:nvPr/>
          </p:nvSpPr>
          <p:spPr>
            <a:xfrm>
              <a:off x="7920808" y="2500446"/>
              <a:ext cx="37165" cy="48600"/>
            </a:xfrm>
            <a:custGeom>
              <a:avLst/>
              <a:gdLst/>
              <a:ahLst/>
              <a:cxnLst/>
              <a:rect l="l" t="t" r="r" b="b"/>
              <a:pathLst>
                <a:path w="143" h="187" extrusionOk="0">
                  <a:moveTo>
                    <a:pt x="82" y="0"/>
                  </a:moveTo>
                  <a:cubicBezTo>
                    <a:pt x="45" y="0"/>
                    <a:pt x="1" y="45"/>
                    <a:pt x="1" y="45"/>
                  </a:cubicBezTo>
                  <a:lnTo>
                    <a:pt x="38" y="186"/>
                  </a:lnTo>
                  <a:cubicBezTo>
                    <a:pt x="38" y="186"/>
                    <a:pt x="142" y="11"/>
                    <a:pt x="108" y="11"/>
                  </a:cubicBezTo>
                  <a:cubicBezTo>
                    <a:pt x="101" y="3"/>
                    <a:pt x="92" y="0"/>
                    <a:pt x="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607;p39">
              <a:extLst>
                <a:ext uri="{FF2B5EF4-FFF2-40B4-BE49-F238E27FC236}">
                  <a16:creationId xmlns:a16="http://schemas.microsoft.com/office/drawing/2014/main" id="{F6F616DC-5048-63ED-6B91-D727F0350E77}"/>
                </a:ext>
              </a:extLst>
            </p:cNvPr>
            <p:cNvSpPr/>
            <p:nvPr/>
          </p:nvSpPr>
          <p:spPr>
            <a:xfrm>
              <a:off x="8343393" y="2287855"/>
              <a:ext cx="36905" cy="50419"/>
            </a:xfrm>
            <a:custGeom>
              <a:avLst/>
              <a:gdLst/>
              <a:ahLst/>
              <a:cxnLst/>
              <a:rect l="l" t="t" r="r" b="b"/>
              <a:pathLst>
                <a:path w="142" h="194" extrusionOk="0">
                  <a:moveTo>
                    <a:pt x="90" y="0"/>
                  </a:moveTo>
                  <a:cubicBezTo>
                    <a:pt x="48" y="0"/>
                    <a:pt x="0" y="15"/>
                    <a:pt x="0" y="15"/>
                  </a:cubicBezTo>
                  <a:lnTo>
                    <a:pt x="0" y="193"/>
                  </a:lnTo>
                  <a:cubicBezTo>
                    <a:pt x="0" y="193"/>
                    <a:pt x="141" y="52"/>
                    <a:pt x="141" y="15"/>
                  </a:cubicBezTo>
                  <a:cubicBezTo>
                    <a:pt x="130" y="4"/>
                    <a:pt x="111" y="0"/>
                    <a:pt x="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608;p39">
              <a:extLst>
                <a:ext uri="{FF2B5EF4-FFF2-40B4-BE49-F238E27FC236}">
                  <a16:creationId xmlns:a16="http://schemas.microsoft.com/office/drawing/2014/main" id="{44DAEAC6-7BAC-D1D5-7E97-77843A378B67}"/>
                </a:ext>
              </a:extLst>
            </p:cNvPr>
            <p:cNvSpPr/>
            <p:nvPr/>
          </p:nvSpPr>
          <p:spPr>
            <a:xfrm>
              <a:off x="8334556" y="1134195"/>
              <a:ext cx="27289" cy="37684"/>
            </a:xfrm>
            <a:custGeom>
              <a:avLst/>
              <a:gdLst/>
              <a:ahLst/>
              <a:cxnLst/>
              <a:rect l="l" t="t" r="r" b="b"/>
              <a:pathLst>
                <a:path w="105" h="145" extrusionOk="0">
                  <a:moveTo>
                    <a:pt x="55" y="0"/>
                  </a:moveTo>
                  <a:cubicBezTo>
                    <a:pt x="27" y="0"/>
                    <a:pt x="0" y="30"/>
                    <a:pt x="0" y="73"/>
                  </a:cubicBezTo>
                  <a:cubicBezTo>
                    <a:pt x="0" y="144"/>
                    <a:pt x="71" y="144"/>
                    <a:pt x="71" y="144"/>
                  </a:cubicBezTo>
                  <a:lnTo>
                    <a:pt x="105" y="39"/>
                  </a:lnTo>
                  <a:cubicBezTo>
                    <a:pt x="92" y="12"/>
                    <a:pt x="73" y="0"/>
                    <a:pt x="55" y="0"/>
                  </a:cubicBezTo>
                  <a:close/>
                </a:path>
              </a:pathLst>
            </a:custGeom>
            <a:solidFill>
              <a:srgbClr val="FF9C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609;p39">
              <a:extLst>
                <a:ext uri="{FF2B5EF4-FFF2-40B4-BE49-F238E27FC236}">
                  <a16:creationId xmlns:a16="http://schemas.microsoft.com/office/drawing/2014/main" id="{E4685E47-8259-E882-6AC3-CE1D633E5029}"/>
                </a:ext>
              </a:extLst>
            </p:cNvPr>
            <p:cNvSpPr/>
            <p:nvPr/>
          </p:nvSpPr>
          <p:spPr>
            <a:xfrm>
              <a:off x="8444750" y="1134714"/>
              <a:ext cx="18452" cy="13774"/>
            </a:xfrm>
            <a:custGeom>
              <a:avLst/>
              <a:gdLst/>
              <a:ahLst/>
              <a:cxnLst/>
              <a:rect l="l" t="t" r="r" b="b"/>
              <a:pathLst>
                <a:path w="71" h="53" extrusionOk="0">
                  <a:moveTo>
                    <a:pt x="34" y="1"/>
                  </a:moveTo>
                  <a:cubicBezTo>
                    <a:pt x="34" y="1"/>
                    <a:pt x="0" y="1"/>
                    <a:pt x="0" y="37"/>
                  </a:cubicBezTo>
                  <a:cubicBezTo>
                    <a:pt x="0" y="49"/>
                    <a:pt x="4" y="53"/>
                    <a:pt x="9" y="53"/>
                  </a:cubicBezTo>
                  <a:cubicBezTo>
                    <a:pt x="19" y="53"/>
                    <a:pt x="34" y="37"/>
                    <a:pt x="34" y="37"/>
                  </a:cubicBezTo>
                  <a:cubicBezTo>
                    <a:pt x="34" y="37"/>
                    <a:pt x="50" y="53"/>
                    <a:pt x="61" y="53"/>
                  </a:cubicBezTo>
                  <a:cubicBezTo>
                    <a:pt x="67" y="53"/>
                    <a:pt x="71" y="49"/>
                    <a:pt x="71" y="37"/>
                  </a:cubicBezTo>
                  <a:cubicBezTo>
                    <a:pt x="71" y="1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442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610;p39">
              <a:extLst>
                <a:ext uri="{FF2B5EF4-FFF2-40B4-BE49-F238E27FC236}">
                  <a16:creationId xmlns:a16="http://schemas.microsoft.com/office/drawing/2014/main" id="{1FC8FFAF-8F82-812B-1C63-C74BA9969DA4}"/>
                </a:ext>
              </a:extLst>
            </p:cNvPr>
            <p:cNvSpPr/>
            <p:nvPr/>
          </p:nvSpPr>
          <p:spPr>
            <a:xfrm>
              <a:off x="8435134" y="1100409"/>
              <a:ext cx="32487" cy="25729"/>
            </a:xfrm>
            <a:custGeom>
              <a:avLst/>
              <a:gdLst/>
              <a:ahLst/>
              <a:cxnLst/>
              <a:rect l="l" t="t" r="r" b="b"/>
              <a:pathLst>
                <a:path w="125" h="99" extrusionOk="0">
                  <a:moveTo>
                    <a:pt x="81" y="1"/>
                  </a:moveTo>
                  <a:cubicBezTo>
                    <a:pt x="55" y="1"/>
                    <a:pt x="19" y="28"/>
                    <a:pt x="0" y="99"/>
                  </a:cubicBezTo>
                  <a:cubicBezTo>
                    <a:pt x="0" y="99"/>
                    <a:pt x="24" y="53"/>
                    <a:pt x="71" y="53"/>
                  </a:cubicBezTo>
                  <a:cubicBezTo>
                    <a:pt x="82" y="53"/>
                    <a:pt x="94" y="56"/>
                    <a:pt x="108" y="62"/>
                  </a:cubicBezTo>
                  <a:cubicBezTo>
                    <a:pt x="125" y="27"/>
                    <a:pt x="107" y="1"/>
                    <a:pt x="81" y="1"/>
                  </a:cubicBezTo>
                  <a:close/>
                </a:path>
              </a:pathLst>
            </a:custGeom>
            <a:solidFill>
              <a:srgbClr val="442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611;p39">
              <a:extLst>
                <a:ext uri="{FF2B5EF4-FFF2-40B4-BE49-F238E27FC236}">
                  <a16:creationId xmlns:a16="http://schemas.microsoft.com/office/drawing/2014/main" id="{01CCB9CF-6B52-CAD3-FB51-458AA9E0E8B8}"/>
                </a:ext>
              </a:extLst>
            </p:cNvPr>
            <p:cNvSpPr/>
            <p:nvPr/>
          </p:nvSpPr>
          <p:spPr>
            <a:xfrm>
              <a:off x="8453587" y="1189811"/>
              <a:ext cx="28068" cy="15594"/>
            </a:xfrm>
            <a:custGeom>
              <a:avLst/>
              <a:gdLst/>
              <a:ahLst/>
              <a:cxnLst/>
              <a:rect l="l" t="t" r="r" b="b"/>
              <a:pathLst>
                <a:path w="108" h="60" extrusionOk="0">
                  <a:moveTo>
                    <a:pt x="0" y="1"/>
                  </a:moveTo>
                  <a:cubicBezTo>
                    <a:pt x="0" y="42"/>
                    <a:pt x="25" y="60"/>
                    <a:pt x="52" y="60"/>
                  </a:cubicBezTo>
                  <a:cubicBezTo>
                    <a:pt x="72" y="60"/>
                    <a:pt x="92" y="51"/>
                    <a:pt x="107" y="37"/>
                  </a:cubicBezTo>
                  <a:cubicBezTo>
                    <a:pt x="37" y="3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612;p39">
              <a:extLst>
                <a:ext uri="{FF2B5EF4-FFF2-40B4-BE49-F238E27FC236}">
                  <a16:creationId xmlns:a16="http://schemas.microsoft.com/office/drawing/2014/main" id="{B3EA26D9-7CA2-F0FC-07F5-F694485FBFA2}"/>
                </a:ext>
              </a:extLst>
            </p:cNvPr>
            <p:cNvSpPr/>
            <p:nvPr/>
          </p:nvSpPr>
          <p:spPr>
            <a:xfrm>
              <a:off x="8398490" y="1144330"/>
              <a:ext cx="36905" cy="36905"/>
            </a:xfrm>
            <a:custGeom>
              <a:avLst/>
              <a:gdLst/>
              <a:ahLst/>
              <a:cxnLst/>
              <a:rect l="l" t="t" r="r" b="b"/>
              <a:pathLst>
                <a:path w="142" h="142" extrusionOk="0">
                  <a:moveTo>
                    <a:pt x="71" y="0"/>
                  </a:moveTo>
                  <a:cubicBezTo>
                    <a:pt x="37" y="0"/>
                    <a:pt x="0" y="34"/>
                    <a:pt x="0" y="71"/>
                  </a:cubicBezTo>
                  <a:cubicBezTo>
                    <a:pt x="0" y="142"/>
                    <a:pt x="37" y="142"/>
                    <a:pt x="71" y="142"/>
                  </a:cubicBezTo>
                  <a:cubicBezTo>
                    <a:pt x="107" y="142"/>
                    <a:pt x="141" y="142"/>
                    <a:pt x="141" y="71"/>
                  </a:cubicBezTo>
                  <a:cubicBezTo>
                    <a:pt x="141" y="34"/>
                    <a:pt x="107" y="0"/>
                    <a:pt x="71" y="0"/>
                  </a:cubicBezTo>
                  <a:close/>
                </a:path>
              </a:pathLst>
            </a:custGeom>
            <a:solidFill>
              <a:srgbClr val="FF7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613;p39">
              <a:extLst>
                <a:ext uri="{FF2B5EF4-FFF2-40B4-BE49-F238E27FC236}">
                  <a16:creationId xmlns:a16="http://schemas.microsoft.com/office/drawing/2014/main" id="{E22DCE4C-AC01-3254-3B20-AA50049975F8}"/>
                </a:ext>
              </a:extLst>
            </p:cNvPr>
            <p:cNvSpPr/>
            <p:nvPr/>
          </p:nvSpPr>
          <p:spPr>
            <a:xfrm>
              <a:off x="8104552" y="1933882"/>
              <a:ext cx="120070" cy="55357"/>
            </a:xfrm>
            <a:custGeom>
              <a:avLst/>
              <a:gdLst/>
              <a:ahLst/>
              <a:cxnLst/>
              <a:rect l="l" t="t" r="r" b="b"/>
              <a:pathLst>
                <a:path w="462" h="213" extrusionOk="0">
                  <a:moveTo>
                    <a:pt x="424" y="1"/>
                  </a:moveTo>
                  <a:lnTo>
                    <a:pt x="1" y="105"/>
                  </a:lnTo>
                  <a:lnTo>
                    <a:pt x="1" y="213"/>
                  </a:lnTo>
                  <a:lnTo>
                    <a:pt x="461" y="105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614;p39">
              <a:extLst>
                <a:ext uri="{FF2B5EF4-FFF2-40B4-BE49-F238E27FC236}">
                  <a16:creationId xmlns:a16="http://schemas.microsoft.com/office/drawing/2014/main" id="{48023F06-F58D-B3D7-C103-1D98D9EA2CED}"/>
                </a:ext>
              </a:extLst>
            </p:cNvPr>
            <p:cNvSpPr/>
            <p:nvPr/>
          </p:nvSpPr>
          <p:spPr>
            <a:xfrm>
              <a:off x="8104552" y="1979363"/>
              <a:ext cx="120070" cy="46521"/>
            </a:xfrm>
            <a:custGeom>
              <a:avLst/>
              <a:gdLst/>
              <a:ahLst/>
              <a:cxnLst/>
              <a:rect l="l" t="t" r="r" b="b"/>
              <a:pathLst>
                <a:path w="462" h="179" extrusionOk="0">
                  <a:moveTo>
                    <a:pt x="424" y="1"/>
                  </a:moveTo>
                  <a:lnTo>
                    <a:pt x="1" y="108"/>
                  </a:lnTo>
                  <a:lnTo>
                    <a:pt x="1" y="179"/>
                  </a:lnTo>
                  <a:lnTo>
                    <a:pt x="461" y="72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615;p39">
              <a:extLst>
                <a:ext uri="{FF2B5EF4-FFF2-40B4-BE49-F238E27FC236}">
                  <a16:creationId xmlns:a16="http://schemas.microsoft.com/office/drawing/2014/main" id="{4D6E0E4F-CE73-B9D4-CC10-CD4300AF7D8D}"/>
                </a:ext>
              </a:extLst>
            </p:cNvPr>
            <p:cNvSpPr/>
            <p:nvPr/>
          </p:nvSpPr>
          <p:spPr>
            <a:xfrm>
              <a:off x="8279459" y="2282917"/>
              <a:ext cx="36905" cy="36905"/>
            </a:xfrm>
            <a:custGeom>
              <a:avLst/>
              <a:gdLst/>
              <a:ahLst/>
              <a:cxnLst/>
              <a:rect l="l" t="t" r="r" b="b"/>
              <a:pathLst>
                <a:path w="142" h="142" extrusionOk="0">
                  <a:moveTo>
                    <a:pt x="71" y="0"/>
                  </a:moveTo>
                  <a:cubicBezTo>
                    <a:pt x="34" y="0"/>
                    <a:pt x="0" y="34"/>
                    <a:pt x="0" y="71"/>
                  </a:cubicBezTo>
                  <a:cubicBezTo>
                    <a:pt x="0" y="105"/>
                    <a:pt x="34" y="141"/>
                    <a:pt x="71" y="141"/>
                  </a:cubicBezTo>
                  <a:cubicBezTo>
                    <a:pt x="105" y="141"/>
                    <a:pt x="142" y="105"/>
                    <a:pt x="142" y="71"/>
                  </a:cubicBezTo>
                  <a:cubicBezTo>
                    <a:pt x="142" y="34"/>
                    <a:pt x="105" y="0"/>
                    <a:pt x="71" y="0"/>
                  </a:cubicBezTo>
                  <a:close/>
                </a:path>
              </a:pathLst>
            </a:custGeom>
            <a:solidFill>
              <a:srgbClr val="8A6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616;p39">
              <a:extLst>
                <a:ext uri="{FF2B5EF4-FFF2-40B4-BE49-F238E27FC236}">
                  <a16:creationId xmlns:a16="http://schemas.microsoft.com/office/drawing/2014/main" id="{1861618B-8E9E-B4F4-D8FF-BEC2CFBCC8B6}"/>
                </a:ext>
              </a:extLst>
            </p:cNvPr>
            <p:cNvSpPr/>
            <p:nvPr/>
          </p:nvSpPr>
          <p:spPr>
            <a:xfrm>
              <a:off x="7838682" y="2511882"/>
              <a:ext cx="36905" cy="28328"/>
            </a:xfrm>
            <a:custGeom>
              <a:avLst/>
              <a:gdLst/>
              <a:ahLst/>
              <a:cxnLst/>
              <a:rect l="l" t="t" r="r" b="b"/>
              <a:pathLst>
                <a:path w="142" h="109" extrusionOk="0">
                  <a:moveTo>
                    <a:pt x="71" y="1"/>
                  </a:moveTo>
                  <a:cubicBezTo>
                    <a:pt x="34" y="1"/>
                    <a:pt x="0" y="1"/>
                    <a:pt x="0" y="38"/>
                  </a:cubicBezTo>
                  <a:cubicBezTo>
                    <a:pt x="0" y="72"/>
                    <a:pt x="34" y="108"/>
                    <a:pt x="71" y="108"/>
                  </a:cubicBezTo>
                  <a:cubicBezTo>
                    <a:pt x="105" y="108"/>
                    <a:pt x="142" y="72"/>
                    <a:pt x="142" y="38"/>
                  </a:cubicBezTo>
                  <a:cubicBezTo>
                    <a:pt x="142" y="1"/>
                    <a:pt x="105" y="1"/>
                    <a:pt x="71" y="1"/>
                  </a:cubicBez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617;p39">
              <a:extLst>
                <a:ext uri="{FF2B5EF4-FFF2-40B4-BE49-F238E27FC236}">
                  <a16:creationId xmlns:a16="http://schemas.microsoft.com/office/drawing/2014/main" id="{D3399BF4-FD03-FFAB-9E8A-AF863F0A2B0B}"/>
                </a:ext>
              </a:extLst>
            </p:cNvPr>
            <p:cNvSpPr/>
            <p:nvPr/>
          </p:nvSpPr>
          <p:spPr>
            <a:xfrm>
              <a:off x="8398490" y="914326"/>
              <a:ext cx="900008" cy="936912"/>
            </a:xfrm>
            <a:custGeom>
              <a:avLst/>
              <a:gdLst/>
              <a:ahLst/>
              <a:cxnLst/>
              <a:rect l="l" t="t" r="r" b="b"/>
              <a:pathLst>
                <a:path w="3463" h="3605" extrusionOk="0">
                  <a:moveTo>
                    <a:pt x="2651" y="1"/>
                  </a:moveTo>
                  <a:lnTo>
                    <a:pt x="2439" y="213"/>
                  </a:lnTo>
                  <a:lnTo>
                    <a:pt x="2439" y="1343"/>
                  </a:lnTo>
                  <a:lnTo>
                    <a:pt x="3462" y="213"/>
                  </a:lnTo>
                  <a:lnTo>
                    <a:pt x="3462" y="1"/>
                  </a:lnTo>
                  <a:close/>
                  <a:moveTo>
                    <a:pt x="1060" y="1767"/>
                  </a:moveTo>
                  <a:lnTo>
                    <a:pt x="707" y="2157"/>
                  </a:lnTo>
                  <a:lnTo>
                    <a:pt x="707" y="2191"/>
                  </a:lnTo>
                  <a:lnTo>
                    <a:pt x="743" y="2191"/>
                  </a:lnTo>
                  <a:cubicBezTo>
                    <a:pt x="743" y="2191"/>
                    <a:pt x="777" y="2191"/>
                    <a:pt x="777" y="2228"/>
                  </a:cubicBezTo>
                  <a:cubicBezTo>
                    <a:pt x="814" y="2228"/>
                    <a:pt x="814" y="2262"/>
                    <a:pt x="814" y="2262"/>
                  </a:cubicBezTo>
                  <a:lnTo>
                    <a:pt x="848" y="2299"/>
                  </a:lnTo>
                  <a:lnTo>
                    <a:pt x="848" y="2369"/>
                  </a:lnTo>
                  <a:lnTo>
                    <a:pt x="885" y="2369"/>
                  </a:lnTo>
                  <a:cubicBezTo>
                    <a:pt x="885" y="2403"/>
                    <a:pt x="848" y="2440"/>
                    <a:pt x="848" y="2440"/>
                  </a:cubicBezTo>
                  <a:cubicBezTo>
                    <a:pt x="848" y="2440"/>
                    <a:pt x="885" y="2440"/>
                    <a:pt x="848" y="2474"/>
                  </a:cubicBezTo>
                  <a:cubicBezTo>
                    <a:pt x="814" y="2511"/>
                    <a:pt x="565" y="2615"/>
                    <a:pt x="565" y="2615"/>
                  </a:cubicBezTo>
                  <a:cubicBezTo>
                    <a:pt x="565" y="2615"/>
                    <a:pt x="283" y="2793"/>
                    <a:pt x="37" y="2898"/>
                  </a:cubicBezTo>
                  <a:lnTo>
                    <a:pt x="0" y="2935"/>
                  </a:lnTo>
                  <a:lnTo>
                    <a:pt x="0" y="3110"/>
                  </a:lnTo>
                  <a:lnTo>
                    <a:pt x="0" y="3217"/>
                  </a:lnTo>
                  <a:lnTo>
                    <a:pt x="0" y="3322"/>
                  </a:lnTo>
                  <a:cubicBezTo>
                    <a:pt x="71" y="3392"/>
                    <a:pt x="249" y="3500"/>
                    <a:pt x="390" y="3604"/>
                  </a:cubicBezTo>
                  <a:lnTo>
                    <a:pt x="743" y="3217"/>
                  </a:lnTo>
                  <a:lnTo>
                    <a:pt x="495" y="3217"/>
                  </a:lnTo>
                  <a:lnTo>
                    <a:pt x="495" y="3180"/>
                  </a:lnTo>
                  <a:lnTo>
                    <a:pt x="319" y="3180"/>
                  </a:lnTo>
                  <a:cubicBezTo>
                    <a:pt x="249" y="3180"/>
                    <a:pt x="212" y="3146"/>
                    <a:pt x="212" y="3076"/>
                  </a:cubicBezTo>
                  <a:cubicBezTo>
                    <a:pt x="212" y="3039"/>
                    <a:pt x="249" y="3005"/>
                    <a:pt x="319" y="3005"/>
                  </a:cubicBezTo>
                  <a:lnTo>
                    <a:pt x="495" y="3005"/>
                  </a:lnTo>
                  <a:lnTo>
                    <a:pt x="495" y="2864"/>
                  </a:lnTo>
                  <a:lnTo>
                    <a:pt x="1060" y="2864"/>
                  </a:lnTo>
                  <a:lnTo>
                    <a:pt x="2049" y="1767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618;p39">
              <a:extLst>
                <a:ext uri="{FF2B5EF4-FFF2-40B4-BE49-F238E27FC236}">
                  <a16:creationId xmlns:a16="http://schemas.microsoft.com/office/drawing/2014/main" id="{D7AEC60E-96F1-1B3D-1F34-FF2F2EB607EF}"/>
                </a:ext>
              </a:extLst>
            </p:cNvPr>
            <p:cNvSpPr/>
            <p:nvPr/>
          </p:nvSpPr>
          <p:spPr>
            <a:xfrm>
              <a:off x="8775073" y="969423"/>
              <a:ext cx="257553" cy="294198"/>
            </a:xfrm>
            <a:custGeom>
              <a:avLst/>
              <a:gdLst/>
              <a:ahLst/>
              <a:cxnLst/>
              <a:rect l="l" t="t" r="r" b="b"/>
              <a:pathLst>
                <a:path w="991" h="1132" extrusionOk="0">
                  <a:moveTo>
                    <a:pt x="496" y="566"/>
                  </a:moveTo>
                  <a:lnTo>
                    <a:pt x="1" y="1131"/>
                  </a:lnTo>
                  <a:lnTo>
                    <a:pt x="496" y="1131"/>
                  </a:lnTo>
                  <a:lnTo>
                    <a:pt x="496" y="566"/>
                  </a:lnTo>
                  <a:close/>
                  <a:moveTo>
                    <a:pt x="990" y="1"/>
                  </a:moveTo>
                  <a:lnTo>
                    <a:pt x="600" y="462"/>
                  </a:lnTo>
                  <a:lnTo>
                    <a:pt x="600" y="1131"/>
                  </a:lnTo>
                  <a:lnTo>
                    <a:pt x="990" y="1131"/>
                  </a:lnTo>
                  <a:lnTo>
                    <a:pt x="990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619;p39">
              <a:extLst>
                <a:ext uri="{FF2B5EF4-FFF2-40B4-BE49-F238E27FC236}">
                  <a16:creationId xmlns:a16="http://schemas.microsoft.com/office/drawing/2014/main" id="{ACE4B8B4-0E40-450B-8586-94AACD910743}"/>
                </a:ext>
              </a:extLst>
            </p:cNvPr>
            <p:cNvSpPr/>
            <p:nvPr/>
          </p:nvSpPr>
          <p:spPr>
            <a:xfrm>
              <a:off x="8673715" y="1263361"/>
              <a:ext cx="358912" cy="110454"/>
            </a:xfrm>
            <a:custGeom>
              <a:avLst/>
              <a:gdLst/>
              <a:ahLst/>
              <a:cxnLst/>
              <a:rect l="l" t="t" r="r" b="b"/>
              <a:pathLst>
                <a:path w="1381" h="425" extrusionOk="0">
                  <a:moveTo>
                    <a:pt x="391" y="0"/>
                  </a:moveTo>
                  <a:lnTo>
                    <a:pt x="320" y="71"/>
                  </a:lnTo>
                  <a:lnTo>
                    <a:pt x="320" y="108"/>
                  </a:lnTo>
                  <a:lnTo>
                    <a:pt x="284" y="108"/>
                  </a:lnTo>
                  <a:lnTo>
                    <a:pt x="1" y="424"/>
                  </a:lnTo>
                  <a:lnTo>
                    <a:pt x="990" y="424"/>
                  </a:lnTo>
                  <a:lnTo>
                    <a:pt x="1380" y="0"/>
                  </a:lnTo>
                  <a:lnTo>
                    <a:pt x="990" y="0"/>
                  </a:lnTo>
                  <a:lnTo>
                    <a:pt x="990" y="108"/>
                  </a:lnTo>
                  <a:lnTo>
                    <a:pt x="886" y="108"/>
                  </a:lnTo>
                  <a:lnTo>
                    <a:pt x="886" y="0"/>
                  </a:lnTo>
                  <a:close/>
                </a:path>
              </a:pathLst>
            </a:custGeom>
            <a:solidFill>
              <a:srgbClr val="EB8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620;p39">
              <a:extLst>
                <a:ext uri="{FF2B5EF4-FFF2-40B4-BE49-F238E27FC236}">
                  <a16:creationId xmlns:a16="http://schemas.microsoft.com/office/drawing/2014/main" id="{09D8EA86-EEA3-9472-B0F2-8767FD3AF57E}"/>
                </a:ext>
              </a:extLst>
            </p:cNvPr>
            <p:cNvSpPr/>
            <p:nvPr/>
          </p:nvSpPr>
          <p:spPr>
            <a:xfrm>
              <a:off x="8747265" y="1281553"/>
              <a:ext cx="9876" cy="9876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7" y="1"/>
                  </a:moveTo>
                  <a:lnTo>
                    <a:pt x="1" y="38"/>
                  </a:lnTo>
                  <a:lnTo>
                    <a:pt x="37" y="38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5FB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621;p39">
              <a:extLst>
                <a:ext uri="{FF2B5EF4-FFF2-40B4-BE49-F238E27FC236}">
                  <a16:creationId xmlns:a16="http://schemas.microsoft.com/office/drawing/2014/main" id="{0F1ADFC5-00B9-9721-4D91-F3349607454E}"/>
                </a:ext>
              </a:extLst>
            </p:cNvPr>
            <p:cNvSpPr/>
            <p:nvPr/>
          </p:nvSpPr>
          <p:spPr>
            <a:xfrm>
              <a:off x="8903720" y="1089233"/>
              <a:ext cx="27549" cy="202196"/>
            </a:xfrm>
            <a:custGeom>
              <a:avLst/>
              <a:gdLst/>
              <a:ahLst/>
              <a:cxnLst/>
              <a:rect l="l" t="t" r="r" b="b"/>
              <a:pathLst>
                <a:path w="106" h="778" extrusionOk="0">
                  <a:moveTo>
                    <a:pt x="105" y="1"/>
                  </a:moveTo>
                  <a:lnTo>
                    <a:pt x="1" y="105"/>
                  </a:lnTo>
                  <a:lnTo>
                    <a:pt x="1" y="670"/>
                  </a:lnTo>
                  <a:lnTo>
                    <a:pt x="1" y="778"/>
                  </a:lnTo>
                  <a:lnTo>
                    <a:pt x="105" y="778"/>
                  </a:lnTo>
                  <a:lnTo>
                    <a:pt x="105" y="670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EB8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622;p39">
              <a:extLst>
                <a:ext uri="{FF2B5EF4-FFF2-40B4-BE49-F238E27FC236}">
                  <a16:creationId xmlns:a16="http://schemas.microsoft.com/office/drawing/2014/main" id="{BFD94CB8-DC0A-2EC3-AE85-12C552AA4501}"/>
                </a:ext>
              </a:extLst>
            </p:cNvPr>
            <p:cNvSpPr/>
            <p:nvPr/>
          </p:nvSpPr>
          <p:spPr>
            <a:xfrm>
              <a:off x="8453587" y="1695301"/>
              <a:ext cx="73550" cy="45741"/>
            </a:xfrm>
            <a:custGeom>
              <a:avLst/>
              <a:gdLst/>
              <a:ahLst/>
              <a:cxnLst/>
              <a:rect l="l" t="t" r="r" b="b"/>
              <a:pathLst>
                <a:path w="283" h="176" extrusionOk="0">
                  <a:moveTo>
                    <a:pt x="107" y="0"/>
                  </a:moveTo>
                  <a:cubicBezTo>
                    <a:pt x="37" y="0"/>
                    <a:pt x="0" y="34"/>
                    <a:pt x="0" y="71"/>
                  </a:cubicBezTo>
                  <a:cubicBezTo>
                    <a:pt x="0" y="141"/>
                    <a:pt x="37" y="175"/>
                    <a:pt x="107" y="175"/>
                  </a:cubicBezTo>
                  <a:lnTo>
                    <a:pt x="283" y="175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EB8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623;p39">
              <a:extLst>
                <a:ext uri="{FF2B5EF4-FFF2-40B4-BE49-F238E27FC236}">
                  <a16:creationId xmlns:a16="http://schemas.microsoft.com/office/drawing/2014/main" id="{70E393DD-E11D-FDA2-1099-35967920DE61}"/>
                </a:ext>
              </a:extLst>
            </p:cNvPr>
            <p:cNvSpPr/>
            <p:nvPr/>
          </p:nvSpPr>
          <p:spPr>
            <a:xfrm>
              <a:off x="8526876" y="1658397"/>
              <a:ext cx="147099" cy="92262"/>
            </a:xfrm>
            <a:custGeom>
              <a:avLst/>
              <a:gdLst/>
              <a:ahLst/>
              <a:cxnLst/>
              <a:rect l="l" t="t" r="r" b="b"/>
              <a:pathLst>
                <a:path w="566" h="355" extrusionOk="0">
                  <a:moveTo>
                    <a:pt x="1" y="1"/>
                  </a:moveTo>
                  <a:lnTo>
                    <a:pt x="1" y="142"/>
                  </a:lnTo>
                  <a:lnTo>
                    <a:pt x="1" y="317"/>
                  </a:lnTo>
                  <a:lnTo>
                    <a:pt x="1" y="354"/>
                  </a:lnTo>
                  <a:lnTo>
                    <a:pt x="249" y="354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624;p39">
              <a:extLst>
                <a:ext uri="{FF2B5EF4-FFF2-40B4-BE49-F238E27FC236}">
                  <a16:creationId xmlns:a16="http://schemas.microsoft.com/office/drawing/2014/main" id="{5BCAC61A-9814-C7D6-4042-F3CC15C19608}"/>
                </a:ext>
              </a:extLst>
            </p:cNvPr>
            <p:cNvSpPr/>
            <p:nvPr/>
          </p:nvSpPr>
          <p:spPr>
            <a:xfrm>
              <a:off x="8931008" y="914326"/>
              <a:ext cx="9616" cy="18712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0" y="1"/>
                  </a:moveTo>
                  <a:lnTo>
                    <a:pt x="0" y="72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625;p39">
              <a:extLst>
                <a:ext uri="{FF2B5EF4-FFF2-40B4-BE49-F238E27FC236}">
                  <a16:creationId xmlns:a16="http://schemas.microsoft.com/office/drawing/2014/main" id="{5B1CDE43-F3A5-F5B7-421C-6858927BC0EB}"/>
                </a:ext>
              </a:extLst>
            </p:cNvPr>
            <p:cNvSpPr/>
            <p:nvPr/>
          </p:nvSpPr>
          <p:spPr>
            <a:xfrm>
              <a:off x="8407846" y="1373555"/>
              <a:ext cx="128907" cy="128647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1" y="0"/>
                  </a:moveTo>
                  <a:cubicBezTo>
                    <a:pt x="35" y="108"/>
                    <a:pt x="71" y="212"/>
                    <a:pt x="71" y="320"/>
                  </a:cubicBezTo>
                  <a:lnTo>
                    <a:pt x="71" y="495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DCE0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626;p39">
              <a:extLst>
                <a:ext uri="{FF2B5EF4-FFF2-40B4-BE49-F238E27FC236}">
                  <a16:creationId xmlns:a16="http://schemas.microsoft.com/office/drawing/2014/main" id="{2DDAE263-9AC8-EAE4-0EFB-1D011AB243B0}"/>
                </a:ext>
              </a:extLst>
            </p:cNvPr>
            <p:cNvSpPr/>
            <p:nvPr/>
          </p:nvSpPr>
          <p:spPr>
            <a:xfrm>
              <a:off x="8150813" y="914326"/>
              <a:ext cx="753168" cy="349296"/>
            </a:xfrm>
            <a:custGeom>
              <a:avLst/>
              <a:gdLst/>
              <a:ahLst/>
              <a:cxnLst/>
              <a:rect l="l" t="t" r="r" b="b"/>
              <a:pathLst>
                <a:path w="2898" h="1344" extrusionOk="0">
                  <a:moveTo>
                    <a:pt x="388" y="1"/>
                  </a:moveTo>
                  <a:lnTo>
                    <a:pt x="388" y="391"/>
                  </a:lnTo>
                  <a:lnTo>
                    <a:pt x="425" y="391"/>
                  </a:lnTo>
                  <a:cubicBezTo>
                    <a:pt x="425" y="391"/>
                    <a:pt x="458" y="391"/>
                    <a:pt x="458" y="425"/>
                  </a:cubicBezTo>
                  <a:cubicBezTo>
                    <a:pt x="529" y="250"/>
                    <a:pt x="637" y="213"/>
                    <a:pt x="741" y="213"/>
                  </a:cubicBezTo>
                  <a:cubicBezTo>
                    <a:pt x="848" y="213"/>
                    <a:pt x="919" y="250"/>
                    <a:pt x="919" y="250"/>
                  </a:cubicBezTo>
                  <a:lnTo>
                    <a:pt x="953" y="250"/>
                  </a:lnTo>
                  <a:lnTo>
                    <a:pt x="953" y="1"/>
                  </a:lnTo>
                  <a:close/>
                  <a:moveTo>
                    <a:pt x="2332" y="1"/>
                  </a:moveTo>
                  <a:lnTo>
                    <a:pt x="2332" y="815"/>
                  </a:lnTo>
                  <a:lnTo>
                    <a:pt x="2898" y="179"/>
                  </a:lnTo>
                  <a:lnTo>
                    <a:pt x="2898" y="1"/>
                  </a:lnTo>
                  <a:close/>
                  <a:moveTo>
                    <a:pt x="1" y="1"/>
                  </a:moveTo>
                  <a:lnTo>
                    <a:pt x="1" y="1343"/>
                  </a:lnTo>
                  <a:lnTo>
                    <a:pt x="317" y="1343"/>
                  </a:lnTo>
                  <a:lnTo>
                    <a:pt x="317" y="778"/>
                  </a:lnTo>
                  <a:cubicBezTo>
                    <a:pt x="283" y="674"/>
                    <a:pt x="283" y="603"/>
                    <a:pt x="317" y="532"/>
                  </a:cubicBezTo>
                  <a:lnTo>
                    <a:pt x="317" y="1"/>
                  </a:lnTo>
                  <a:close/>
                  <a:moveTo>
                    <a:pt x="388" y="990"/>
                  </a:moveTo>
                  <a:lnTo>
                    <a:pt x="388" y="1343"/>
                  </a:lnTo>
                  <a:lnTo>
                    <a:pt x="529" y="1343"/>
                  </a:lnTo>
                  <a:lnTo>
                    <a:pt x="637" y="1202"/>
                  </a:lnTo>
                  <a:cubicBezTo>
                    <a:pt x="529" y="1168"/>
                    <a:pt x="458" y="1097"/>
                    <a:pt x="388" y="990"/>
                  </a:cubicBezTo>
                  <a:close/>
                  <a:moveTo>
                    <a:pt x="1060" y="1"/>
                  </a:moveTo>
                  <a:lnTo>
                    <a:pt x="1060" y="250"/>
                  </a:lnTo>
                  <a:cubicBezTo>
                    <a:pt x="1165" y="250"/>
                    <a:pt x="1306" y="283"/>
                    <a:pt x="1343" y="391"/>
                  </a:cubicBezTo>
                  <a:cubicBezTo>
                    <a:pt x="1377" y="495"/>
                    <a:pt x="1306" y="566"/>
                    <a:pt x="1272" y="603"/>
                  </a:cubicBezTo>
                  <a:lnTo>
                    <a:pt x="1272" y="744"/>
                  </a:lnTo>
                  <a:cubicBezTo>
                    <a:pt x="1236" y="885"/>
                    <a:pt x="1343" y="956"/>
                    <a:pt x="1343" y="990"/>
                  </a:cubicBezTo>
                  <a:lnTo>
                    <a:pt x="1306" y="1027"/>
                  </a:lnTo>
                  <a:cubicBezTo>
                    <a:pt x="1306" y="1061"/>
                    <a:pt x="1272" y="1273"/>
                    <a:pt x="1236" y="1343"/>
                  </a:cubicBezTo>
                  <a:lnTo>
                    <a:pt x="1589" y="1343"/>
                  </a:lnTo>
                  <a:lnTo>
                    <a:pt x="1589" y="1"/>
                  </a:lnTo>
                  <a:close/>
                  <a:moveTo>
                    <a:pt x="1696" y="1"/>
                  </a:moveTo>
                  <a:lnTo>
                    <a:pt x="1696" y="1343"/>
                  </a:lnTo>
                  <a:lnTo>
                    <a:pt x="1872" y="1343"/>
                  </a:lnTo>
                  <a:lnTo>
                    <a:pt x="2262" y="919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627;p39">
              <a:extLst>
                <a:ext uri="{FF2B5EF4-FFF2-40B4-BE49-F238E27FC236}">
                  <a16:creationId xmlns:a16="http://schemas.microsoft.com/office/drawing/2014/main" id="{C3D920C8-A32F-F1E0-DF35-CCE7CA92EA25}"/>
                </a:ext>
              </a:extLst>
            </p:cNvPr>
            <p:cNvSpPr/>
            <p:nvPr/>
          </p:nvSpPr>
          <p:spPr>
            <a:xfrm>
              <a:off x="8150813" y="1263361"/>
              <a:ext cx="486519" cy="110454"/>
            </a:xfrm>
            <a:custGeom>
              <a:avLst/>
              <a:gdLst/>
              <a:ahLst/>
              <a:cxnLst/>
              <a:rect l="l" t="t" r="r" b="b"/>
              <a:pathLst>
                <a:path w="1872" h="425" extrusionOk="0">
                  <a:moveTo>
                    <a:pt x="388" y="0"/>
                  </a:moveTo>
                  <a:lnTo>
                    <a:pt x="388" y="37"/>
                  </a:lnTo>
                  <a:cubicBezTo>
                    <a:pt x="458" y="0"/>
                    <a:pt x="495" y="0"/>
                    <a:pt x="529" y="0"/>
                  </a:cubicBezTo>
                  <a:close/>
                  <a:moveTo>
                    <a:pt x="1" y="0"/>
                  </a:moveTo>
                  <a:lnTo>
                    <a:pt x="1" y="249"/>
                  </a:lnTo>
                  <a:cubicBezTo>
                    <a:pt x="105" y="178"/>
                    <a:pt x="213" y="108"/>
                    <a:pt x="317" y="71"/>
                  </a:cubicBezTo>
                  <a:lnTo>
                    <a:pt x="317" y="0"/>
                  </a:lnTo>
                  <a:close/>
                  <a:moveTo>
                    <a:pt x="1060" y="0"/>
                  </a:moveTo>
                  <a:lnTo>
                    <a:pt x="1060" y="108"/>
                  </a:lnTo>
                  <a:lnTo>
                    <a:pt x="953" y="108"/>
                  </a:lnTo>
                  <a:lnTo>
                    <a:pt x="953" y="37"/>
                  </a:lnTo>
                  <a:lnTo>
                    <a:pt x="882" y="212"/>
                  </a:lnTo>
                  <a:cubicBezTo>
                    <a:pt x="882" y="212"/>
                    <a:pt x="919" y="320"/>
                    <a:pt x="990" y="424"/>
                  </a:cubicBezTo>
                  <a:lnTo>
                    <a:pt x="1484" y="424"/>
                  </a:lnTo>
                  <a:lnTo>
                    <a:pt x="1872" y="0"/>
                  </a:lnTo>
                  <a:lnTo>
                    <a:pt x="1696" y="0"/>
                  </a:lnTo>
                  <a:lnTo>
                    <a:pt x="1696" y="108"/>
                  </a:lnTo>
                  <a:lnTo>
                    <a:pt x="1589" y="108"/>
                  </a:lnTo>
                  <a:lnTo>
                    <a:pt x="1589" y="0"/>
                  </a:lnTo>
                  <a:lnTo>
                    <a:pt x="1236" y="0"/>
                  </a:lnTo>
                  <a:cubicBezTo>
                    <a:pt x="1236" y="37"/>
                    <a:pt x="1202" y="37"/>
                    <a:pt x="1165" y="37"/>
                  </a:cubicBezTo>
                  <a:cubicBezTo>
                    <a:pt x="1131" y="37"/>
                    <a:pt x="1094" y="0"/>
                    <a:pt x="1060" y="0"/>
                  </a:cubicBezTo>
                  <a:close/>
                </a:path>
              </a:pathLst>
            </a:custGeom>
            <a:solidFill>
              <a:srgbClr val="EB8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628;p39">
              <a:extLst>
                <a:ext uri="{FF2B5EF4-FFF2-40B4-BE49-F238E27FC236}">
                  <a16:creationId xmlns:a16="http://schemas.microsoft.com/office/drawing/2014/main" id="{429CE29C-EDD8-260B-97AE-2FFE9D373757}"/>
                </a:ext>
              </a:extLst>
            </p:cNvPr>
            <p:cNvSpPr/>
            <p:nvPr/>
          </p:nvSpPr>
          <p:spPr>
            <a:xfrm>
              <a:off x="8233198" y="914326"/>
              <a:ext cx="18452" cy="367488"/>
            </a:xfrm>
            <a:custGeom>
              <a:avLst/>
              <a:gdLst/>
              <a:ahLst/>
              <a:cxnLst/>
              <a:rect l="l" t="t" r="r" b="b"/>
              <a:pathLst>
                <a:path w="71" h="1414" extrusionOk="0">
                  <a:moveTo>
                    <a:pt x="0" y="1"/>
                  </a:moveTo>
                  <a:lnTo>
                    <a:pt x="0" y="532"/>
                  </a:lnTo>
                  <a:cubicBezTo>
                    <a:pt x="0" y="462"/>
                    <a:pt x="37" y="425"/>
                    <a:pt x="71" y="391"/>
                  </a:cubicBezTo>
                  <a:lnTo>
                    <a:pt x="71" y="1"/>
                  </a:lnTo>
                  <a:close/>
                  <a:moveTo>
                    <a:pt x="0" y="778"/>
                  </a:moveTo>
                  <a:lnTo>
                    <a:pt x="0" y="1343"/>
                  </a:lnTo>
                  <a:lnTo>
                    <a:pt x="0" y="1414"/>
                  </a:lnTo>
                  <a:cubicBezTo>
                    <a:pt x="37" y="1380"/>
                    <a:pt x="37" y="1380"/>
                    <a:pt x="71" y="1380"/>
                  </a:cubicBezTo>
                  <a:lnTo>
                    <a:pt x="71" y="1343"/>
                  </a:lnTo>
                  <a:lnTo>
                    <a:pt x="71" y="990"/>
                  </a:lnTo>
                  <a:cubicBezTo>
                    <a:pt x="37" y="919"/>
                    <a:pt x="0" y="849"/>
                    <a:pt x="0" y="778"/>
                  </a:cubicBezTo>
                  <a:close/>
                </a:path>
              </a:pathLst>
            </a:custGeom>
            <a:solidFill>
              <a:srgbClr val="EB8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629;p39">
              <a:extLst>
                <a:ext uri="{FF2B5EF4-FFF2-40B4-BE49-F238E27FC236}">
                  <a16:creationId xmlns:a16="http://schemas.microsoft.com/office/drawing/2014/main" id="{F15EDDA7-9BBC-435F-9E58-331287F6E56A}"/>
                </a:ext>
              </a:extLst>
            </p:cNvPr>
            <p:cNvSpPr/>
            <p:nvPr/>
          </p:nvSpPr>
          <p:spPr>
            <a:xfrm>
              <a:off x="8398490" y="914326"/>
              <a:ext cx="28068" cy="377104"/>
            </a:xfrm>
            <a:custGeom>
              <a:avLst/>
              <a:gdLst/>
              <a:ahLst/>
              <a:cxnLst/>
              <a:rect l="l" t="t" r="r" b="b"/>
              <a:pathLst>
                <a:path w="108" h="1451" extrusionOk="0">
                  <a:moveTo>
                    <a:pt x="0" y="1"/>
                  </a:moveTo>
                  <a:lnTo>
                    <a:pt x="0" y="250"/>
                  </a:lnTo>
                  <a:lnTo>
                    <a:pt x="107" y="250"/>
                  </a:lnTo>
                  <a:lnTo>
                    <a:pt x="107" y="1"/>
                  </a:lnTo>
                  <a:close/>
                  <a:moveTo>
                    <a:pt x="37" y="1343"/>
                  </a:moveTo>
                  <a:lnTo>
                    <a:pt x="0" y="1380"/>
                  </a:lnTo>
                  <a:lnTo>
                    <a:pt x="0" y="1451"/>
                  </a:lnTo>
                  <a:lnTo>
                    <a:pt x="107" y="1451"/>
                  </a:lnTo>
                  <a:lnTo>
                    <a:pt x="107" y="1343"/>
                  </a:lnTo>
                  <a:close/>
                </a:path>
              </a:pathLst>
            </a:custGeom>
            <a:solidFill>
              <a:srgbClr val="EB8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630;p39">
              <a:extLst>
                <a:ext uri="{FF2B5EF4-FFF2-40B4-BE49-F238E27FC236}">
                  <a16:creationId xmlns:a16="http://schemas.microsoft.com/office/drawing/2014/main" id="{03881E62-5090-ADE9-F590-28071D8B82B7}"/>
                </a:ext>
              </a:extLst>
            </p:cNvPr>
            <p:cNvSpPr/>
            <p:nvPr/>
          </p:nvSpPr>
          <p:spPr>
            <a:xfrm>
              <a:off x="8563521" y="914326"/>
              <a:ext cx="28328" cy="377104"/>
            </a:xfrm>
            <a:custGeom>
              <a:avLst/>
              <a:gdLst/>
              <a:ahLst/>
              <a:cxnLst/>
              <a:rect l="l" t="t" r="r" b="b"/>
              <a:pathLst>
                <a:path w="109" h="1451" extrusionOk="0">
                  <a:moveTo>
                    <a:pt x="1" y="1"/>
                  </a:moveTo>
                  <a:lnTo>
                    <a:pt x="1" y="1343"/>
                  </a:lnTo>
                  <a:lnTo>
                    <a:pt x="1" y="1451"/>
                  </a:lnTo>
                  <a:lnTo>
                    <a:pt x="108" y="1451"/>
                  </a:lnTo>
                  <a:lnTo>
                    <a:pt x="108" y="1343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B8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631;p39">
              <a:extLst>
                <a:ext uri="{FF2B5EF4-FFF2-40B4-BE49-F238E27FC236}">
                  <a16:creationId xmlns:a16="http://schemas.microsoft.com/office/drawing/2014/main" id="{892BF7E2-EF8F-889C-7859-83D3827C4973}"/>
                </a:ext>
              </a:extLst>
            </p:cNvPr>
            <p:cNvSpPr/>
            <p:nvPr/>
          </p:nvSpPr>
          <p:spPr>
            <a:xfrm>
              <a:off x="8738428" y="914326"/>
              <a:ext cx="18712" cy="239101"/>
            </a:xfrm>
            <a:custGeom>
              <a:avLst/>
              <a:gdLst/>
              <a:ahLst/>
              <a:cxnLst/>
              <a:rect l="l" t="t" r="r" b="b"/>
              <a:pathLst>
                <a:path w="72" h="920" extrusionOk="0">
                  <a:moveTo>
                    <a:pt x="1" y="1"/>
                  </a:moveTo>
                  <a:lnTo>
                    <a:pt x="1" y="919"/>
                  </a:lnTo>
                  <a:lnTo>
                    <a:pt x="71" y="815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EB8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632;p39">
              <a:extLst>
                <a:ext uri="{FF2B5EF4-FFF2-40B4-BE49-F238E27FC236}">
                  <a16:creationId xmlns:a16="http://schemas.microsoft.com/office/drawing/2014/main" id="{2D9E3577-0E92-4335-9508-0D60B8A8DB59}"/>
                </a:ext>
              </a:extLst>
            </p:cNvPr>
            <p:cNvSpPr/>
            <p:nvPr/>
          </p:nvSpPr>
          <p:spPr>
            <a:xfrm>
              <a:off x="8150813" y="1474913"/>
              <a:ext cx="18712" cy="18452"/>
            </a:xfrm>
            <a:custGeom>
              <a:avLst/>
              <a:gdLst/>
              <a:ahLst/>
              <a:cxnLst/>
              <a:rect l="l" t="t" r="r" b="b"/>
              <a:pathLst>
                <a:path w="72" h="71" extrusionOk="0">
                  <a:moveTo>
                    <a:pt x="71" y="0"/>
                  </a:moveTo>
                  <a:lnTo>
                    <a:pt x="1" y="34"/>
                  </a:lnTo>
                  <a:lnTo>
                    <a:pt x="71" y="7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5E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633;p39">
              <a:extLst>
                <a:ext uri="{FF2B5EF4-FFF2-40B4-BE49-F238E27FC236}">
                  <a16:creationId xmlns:a16="http://schemas.microsoft.com/office/drawing/2014/main" id="{AEBA2326-6C27-DEF7-44F8-F636A2CD40C8}"/>
                </a:ext>
              </a:extLst>
            </p:cNvPr>
            <p:cNvSpPr/>
            <p:nvPr/>
          </p:nvSpPr>
          <p:spPr>
            <a:xfrm>
              <a:off x="8903720" y="914326"/>
              <a:ext cx="27549" cy="46521"/>
            </a:xfrm>
            <a:custGeom>
              <a:avLst/>
              <a:gdLst/>
              <a:ahLst/>
              <a:cxnLst/>
              <a:rect l="l" t="t" r="r" b="b"/>
              <a:pathLst>
                <a:path w="106" h="179" extrusionOk="0">
                  <a:moveTo>
                    <a:pt x="1" y="1"/>
                  </a:moveTo>
                  <a:lnTo>
                    <a:pt x="1" y="179"/>
                  </a:lnTo>
                  <a:lnTo>
                    <a:pt x="105" y="72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EB8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634;p39">
              <a:extLst>
                <a:ext uri="{FF2B5EF4-FFF2-40B4-BE49-F238E27FC236}">
                  <a16:creationId xmlns:a16="http://schemas.microsoft.com/office/drawing/2014/main" id="{26379373-8C87-9CD0-85C9-D7FA1883BB9B}"/>
                </a:ext>
              </a:extLst>
            </p:cNvPr>
            <p:cNvSpPr/>
            <p:nvPr/>
          </p:nvSpPr>
          <p:spPr>
            <a:xfrm>
              <a:off x="8224362" y="969423"/>
              <a:ext cx="284322" cy="257553"/>
            </a:xfrm>
            <a:custGeom>
              <a:avLst/>
              <a:gdLst/>
              <a:ahLst/>
              <a:cxnLst/>
              <a:rect l="l" t="t" r="r" b="b"/>
              <a:pathLst>
                <a:path w="1094" h="991" extrusionOk="0">
                  <a:moveTo>
                    <a:pt x="458" y="1"/>
                  </a:moveTo>
                  <a:cubicBezTo>
                    <a:pt x="354" y="1"/>
                    <a:pt x="246" y="38"/>
                    <a:pt x="175" y="213"/>
                  </a:cubicBezTo>
                  <a:cubicBezTo>
                    <a:pt x="175" y="179"/>
                    <a:pt x="142" y="179"/>
                    <a:pt x="142" y="179"/>
                  </a:cubicBezTo>
                  <a:lnTo>
                    <a:pt x="105" y="179"/>
                  </a:lnTo>
                  <a:cubicBezTo>
                    <a:pt x="71" y="213"/>
                    <a:pt x="34" y="250"/>
                    <a:pt x="34" y="320"/>
                  </a:cubicBezTo>
                  <a:cubicBezTo>
                    <a:pt x="0" y="391"/>
                    <a:pt x="0" y="462"/>
                    <a:pt x="34" y="566"/>
                  </a:cubicBezTo>
                  <a:cubicBezTo>
                    <a:pt x="34" y="637"/>
                    <a:pt x="71" y="707"/>
                    <a:pt x="105" y="778"/>
                  </a:cubicBezTo>
                  <a:cubicBezTo>
                    <a:pt x="175" y="885"/>
                    <a:pt x="246" y="956"/>
                    <a:pt x="354" y="990"/>
                  </a:cubicBezTo>
                  <a:lnTo>
                    <a:pt x="387" y="956"/>
                  </a:lnTo>
                  <a:lnTo>
                    <a:pt x="458" y="815"/>
                  </a:lnTo>
                  <a:cubicBezTo>
                    <a:pt x="458" y="815"/>
                    <a:pt x="354" y="744"/>
                    <a:pt x="354" y="673"/>
                  </a:cubicBezTo>
                  <a:cubicBezTo>
                    <a:pt x="354" y="603"/>
                    <a:pt x="424" y="566"/>
                    <a:pt x="458" y="566"/>
                  </a:cubicBezTo>
                  <a:cubicBezTo>
                    <a:pt x="495" y="566"/>
                    <a:pt x="529" y="603"/>
                    <a:pt x="565" y="673"/>
                  </a:cubicBezTo>
                  <a:cubicBezTo>
                    <a:pt x="707" y="673"/>
                    <a:pt x="670" y="425"/>
                    <a:pt x="670" y="425"/>
                  </a:cubicBezTo>
                  <a:cubicBezTo>
                    <a:pt x="670" y="425"/>
                    <a:pt x="848" y="425"/>
                    <a:pt x="953" y="283"/>
                  </a:cubicBezTo>
                  <a:cubicBezTo>
                    <a:pt x="953" y="283"/>
                    <a:pt x="953" y="320"/>
                    <a:pt x="989" y="391"/>
                  </a:cubicBezTo>
                  <a:cubicBezTo>
                    <a:pt x="1023" y="354"/>
                    <a:pt x="1094" y="283"/>
                    <a:pt x="1060" y="179"/>
                  </a:cubicBezTo>
                  <a:cubicBezTo>
                    <a:pt x="1023" y="71"/>
                    <a:pt x="882" y="38"/>
                    <a:pt x="777" y="38"/>
                  </a:cubicBezTo>
                  <a:lnTo>
                    <a:pt x="636" y="38"/>
                  </a:lnTo>
                  <a:cubicBezTo>
                    <a:pt x="636" y="38"/>
                    <a:pt x="565" y="1"/>
                    <a:pt x="458" y="1"/>
                  </a:cubicBez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635;p39">
              <a:extLst>
                <a:ext uri="{FF2B5EF4-FFF2-40B4-BE49-F238E27FC236}">
                  <a16:creationId xmlns:a16="http://schemas.microsoft.com/office/drawing/2014/main" id="{F880C6DE-BF26-EB4A-54B3-AA0139F9A880}"/>
                </a:ext>
              </a:extLst>
            </p:cNvPr>
            <p:cNvSpPr/>
            <p:nvPr/>
          </p:nvSpPr>
          <p:spPr>
            <a:xfrm>
              <a:off x="8150813" y="1263361"/>
              <a:ext cx="137743" cy="220649"/>
            </a:xfrm>
            <a:custGeom>
              <a:avLst/>
              <a:gdLst/>
              <a:ahLst/>
              <a:cxnLst/>
              <a:rect l="l" t="t" r="r" b="b"/>
              <a:pathLst>
                <a:path w="530" h="849" extrusionOk="0">
                  <a:moveTo>
                    <a:pt x="529" y="0"/>
                  </a:moveTo>
                  <a:cubicBezTo>
                    <a:pt x="495" y="0"/>
                    <a:pt x="458" y="0"/>
                    <a:pt x="388" y="37"/>
                  </a:cubicBezTo>
                  <a:cubicBezTo>
                    <a:pt x="354" y="37"/>
                    <a:pt x="354" y="37"/>
                    <a:pt x="317" y="71"/>
                  </a:cubicBezTo>
                  <a:cubicBezTo>
                    <a:pt x="213" y="108"/>
                    <a:pt x="105" y="178"/>
                    <a:pt x="1" y="249"/>
                  </a:cubicBezTo>
                  <a:lnTo>
                    <a:pt x="1" y="848"/>
                  </a:lnTo>
                  <a:lnTo>
                    <a:pt x="71" y="814"/>
                  </a:lnTo>
                  <a:cubicBezTo>
                    <a:pt x="71" y="636"/>
                    <a:pt x="71" y="461"/>
                    <a:pt x="105" y="354"/>
                  </a:cubicBezTo>
                  <a:cubicBezTo>
                    <a:pt x="176" y="108"/>
                    <a:pt x="495" y="0"/>
                    <a:pt x="529" y="0"/>
                  </a:cubicBezTo>
                  <a:close/>
                </a:path>
              </a:pathLst>
            </a:custGeom>
            <a:solidFill>
              <a:srgbClr val="FF8062">
                <a:alpha val="7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636;p39">
              <a:extLst>
                <a:ext uri="{FF2B5EF4-FFF2-40B4-BE49-F238E27FC236}">
                  <a16:creationId xmlns:a16="http://schemas.microsoft.com/office/drawing/2014/main" id="{B6B7A67A-4651-B668-B0D4-1747B135007E}"/>
                </a:ext>
              </a:extLst>
            </p:cNvPr>
            <p:cNvSpPr/>
            <p:nvPr/>
          </p:nvSpPr>
          <p:spPr>
            <a:xfrm>
              <a:off x="8288295" y="1042973"/>
              <a:ext cx="211812" cy="275746"/>
            </a:xfrm>
            <a:custGeom>
              <a:avLst/>
              <a:gdLst/>
              <a:ahLst/>
              <a:cxnLst/>
              <a:rect l="l" t="t" r="r" b="b"/>
              <a:pathLst>
                <a:path w="815" h="1061" extrusionOk="0">
                  <a:moveTo>
                    <a:pt x="636" y="212"/>
                  </a:moveTo>
                  <a:cubicBezTo>
                    <a:pt x="673" y="212"/>
                    <a:pt x="673" y="249"/>
                    <a:pt x="673" y="283"/>
                  </a:cubicBezTo>
                  <a:lnTo>
                    <a:pt x="636" y="283"/>
                  </a:lnTo>
                  <a:cubicBezTo>
                    <a:pt x="602" y="283"/>
                    <a:pt x="565" y="320"/>
                    <a:pt x="565" y="320"/>
                  </a:cubicBezTo>
                  <a:cubicBezTo>
                    <a:pt x="565" y="249"/>
                    <a:pt x="602" y="212"/>
                    <a:pt x="636" y="212"/>
                  </a:cubicBezTo>
                  <a:close/>
                  <a:moveTo>
                    <a:pt x="636" y="354"/>
                  </a:moveTo>
                  <a:cubicBezTo>
                    <a:pt x="636" y="354"/>
                    <a:pt x="673" y="354"/>
                    <a:pt x="673" y="390"/>
                  </a:cubicBezTo>
                  <a:lnTo>
                    <a:pt x="602" y="390"/>
                  </a:lnTo>
                  <a:cubicBezTo>
                    <a:pt x="602" y="354"/>
                    <a:pt x="636" y="354"/>
                    <a:pt x="636" y="354"/>
                  </a:cubicBezTo>
                  <a:close/>
                  <a:moveTo>
                    <a:pt x="212" y="354"/>
                  </a:moveTo>
                  <a:cubicBezTo>
                    <a:pt x="249" y="354"/>
                    <a:pt x="249" y="354"/>
                    <a:pt x="283" y="390"/>
                  </a:cubicBezTo>
                  <a:lnTo>
                    <a:pt x="249" y="495"/>
                  </a:lnTo>
                  <a:cubicBezTo>
                    <a:pt x="249" y="495"/>
                    <a:pt x="178" y="495"/>
                    <a:pt x="178" y="424"/>
                  </a:cubicBezTo>
                  <a:cubicBezTo>
                    <a:pt x="178" y="390"/>
                    <a:pt x="178" y="354"/>
                    <a:pt x="212" y="354"/>
                  </a:cubicBezTo>
                  <a:close/>
                  <a:moveTo>
                    <a:pt x="495" y="390"/>
                  </a:moveTo>
                  <a:cubicBezTo>
                    <a:pt x="531" y="390"/>
                    <a:pt x="565" y="424"/>
                    <a:pt x="565" y="461"/>
                  </a:cubicBezTo>
                  <a:cubicBezTo>
                    <a:pt x="565" y="532"/>
                    <a:pt x="531" y="532"/>
                    <a:pt x="495" y="532"/>
                  </a:cubicBezTo>
                  <a:cubicBezTo>
                    <a:pt x="461" y="532"/>
                    <a:pt x="424" y="532"/>
                    <a:pt x="424" y="461"/>
                  </a:cubicBezTo>
                  <a:cubicBezTo>
                    <a:pt x="424" y="424"/>
                    <a:pt x="461" y="390"/>
                    <a:pt x="495" y="390"/>
                  </a:cubicBezTo>
                  <a:close/>
                  <a:moveTo>
                    <a:pt x="636" y="566"/>
                  </a:moveTo>
                  <a:cubicBezTo>
                    <a:pt x="636" y="566"/>
                    <a:pt x="673" y="602"/>
                    <a:pt x="743" y="602"/>
                  </a:cubicBezTo>
                  <a:cubicBezTo>
                    <a:pt x="707" y="636"/>
                    <a:pt x="707" y="636"/>
                    <a:pt x="673" y="636"/>
                  </a:cubicBezTo>
                  <a:cubicBezTo>
                    <a:pt x="673" y="636"/>
                    <a:pt x="636" y="602"/>
                    <a:pt x="636" y="566"/>
                  </a:cubicBezTo>
                  <a:close/>
                  <a:moveTo>
                    <a:pt x="707" y="0"/>
                  </a:moveTo>
                  <a:cubicBezTo>
                    <a:pt x="602" y="142"/>
                    <a:pt x="424" y="142"/>
                    <a:pt x="424" y="142"/>
                  </a:cubicBezTo>
                  <a:cubicBezTo>
                    <a:pt x="424" y="142"/>
                    <a:pt x="461" y="390"/>
                    <a:pt x="319" y="390"/>
                  </a:cubicBezTo>
                  <a:cubicBezTo>
                    <a:pt x="283" y="320"/>
                    <a:pt x="249" y="283"/>
                    <a:pt x="212" y="283"/>
                  </a:cubicBezTo>
                  <a:cubicBezTo>
                    <a:pt x="178" y="283"/>
                    <a:pt x="108" y="320"/>
                    <a:pt x="108" y="390"/>
                  </a:cubicBezTo>
                  <a:cubicBezTo>
                    <a:pt x="108" y="461"/>
                    <a:pt x="212" y="532"/>
                    <a:pt x="212" y="532"/>
                  </a:cubicBezTo>
                  <a:lnTo>
                    <a:pt x="141" y="673"/>
                  </a:lnTo>
                  <a:lnTo>
                    <a:pt x="108" y="707"/>
                  </a:lnTo>
                  <a:lnTo>
                    <a:pt x="0" y="848"/>
                  </a:lnTo>
                  <a:lnTo>
                    <a:pt x="37" y="885"/>
                  </a:lnTo>
                  <a:lnTo>
                    <a:pt x="353" y="1060"/>
                  </a:lnTo>
                  <a:lnTo>
                    <a:pt x="424" y="885"/>
                  </a:lnTo>
                  <a:lnTo>
                    <a:pt x="461" y="848"/>
                  </a:lnTo>
                  <a:lnTo>
                    <a:pt x="531" y="848"/>
                  </a:lnTo>
                  <a:cubicBezTo>
                    <a:pt x="565" y="848"/>
                    <a:pt x="602" y="885"/>
                    <a:pt x="636" y="885"/>
                  </a:cubicBezTo>
                  <a:cubicBezTo>
                    <a:pt x="673" y="885"/>
                    <a:pt x="707" y="885"/>
                    <a:pt x="707" y="848"/>
                  </a:cubicBezTo>
                  <a:cubicBezTo>
                    <a:pt x="743" y="778"/>
                    <a:pt x="777" y="566"/>
                    <a:pt x="777" y="532"/>
                  </a:cubicBezTo>
                  <a:lnTo>
                    <a:pt x="814" y="495"/>
                  </a:lnTo>
                  <a:cubicBezTo>
                    <a:pt x="814" y="461"/>
                    <a:pt x="707" y="390"/>
                    <a:pt x="743" y="249"/>
                  </a:cubicBezTo>
                  <a:lnTo>
                    <a:pt x="743" y="108"/>
                  </a:lnTo>
                  <a:cubicBezTo>
                    <a:pt x="707" y="37"/>
                    <a:pt x="707" y="0"/>
                    <a:pt x="707" y="0"/>
                  </a:cubicBezTo>
                  <a:close/>
                </a:path>
              </a:pathLst>
            </a:custGeom>
            <a:solidFill>
              <a:srgbClr val="FFD3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637;p39">
              <a:extLst>
                <a:ext uri="{FF2B5EF4-FFF2-40B4-BE49-F238E27FC236}">
                  <a16:creationId xmlns:a16="http://schemas.microsoft.com/office/drawing/2014/main" id="{962F5121-7ACB-CEB4-1093-56619DA32C0F}"/>
                </a:ext>
              </a:extLst>
            </p:cNvPr>
            <p:cNvSpPr/>
            <p:nvPr/>
          </p:nvSpPr>
          <p:spPr>
            <a:xfrm>
              <a:off x="8701783" y="1144330"/>
              <a:ext cx="596713" cy="1000586"/>
            </a:xfrm>
            <a:custGeom>
              <a:avLst/>
              <a:gdLst/>
              <a:ahLst/>
              <a:cxnLst/>
              <a:rect l="l" t="t" r="r" b="b"/>
              <a:pathLst>
                <a:path w="2296" h="3850" extrusionOk="0">
                  <a:moveTo>
                    <a:pt x="2295" y="0"/>
                  </a:moveTo>
                  <a:lnTo>
                    <a:pt x="1555" y="812"/>
                  </a:lnTo>
                  <a:lnTo>
                    <a:pt x="1555" y="882"/>
                  </a:lnTo>
                  <a:lnTo>
                    <a:pt x="1484" y="882"/>
                  </a:lnTo>
                  <a:lnTo>
                    <a:pt x="458" y="1979"/>
                  </a:lnTo>
                  <a:lnTo>
                    <a:pt x="670" y="1979"/>
                  </a:lnTo>
                  <a:lnTo>
                    <a:pt x="670" y="2120"/>
                  </a:lnTo>
                  <a:lnTo>
                    <a:pt x="1023" y="2120"/>
                  </a:lnTo>
                  <a:lnTo>
                    <a:pt x="1377" y="1730"/>
                  </a:lnTo>
                  <a:cubicBezTo>
                    <a:pt x="1377" y="1696"/>
                    <a:pt x="1413" y="1696"/>
                    <a:pt x="1447" y="1696"/>
                  </a:cubicBezTo>
                  <a:cubicBezTo>
                    <a:pt x="1447" y="1696"/>
                    <a:pt x="1484" y="1696"/>
                    <a:pt x="1484" y="1730"/>
                  </a:cubicBezTo>
                  <a:cubicBezTo>
                    <a:pt x="1518" y="1767"/>
                    <a:pt x="1518" y="1801"/>
                    <a:pt x="1484" y="1838"/>
                  </a:cubicBezTo>
                  <a:lnTo>
                    <a:pt x="1094" y="2295"/>
                  </a:lnTo>
                  <a:lnTo>
                    <a:pt x="670" y="2295"/>
                  </a:lnTo>
                  <a:lnTo>
                    <a:pt x="670" y="2332"/>
                  </a:lnTo>
                  <a:lnTo>
                    <a:pt x="142" y="2332"/>
                  </a:lnTo>
                  <a:lnTo>
                    <a:pt x="0" y="2507"/>
                  </a:lnTo>
                  <a:lnTo>
                    <a:pt x="529" y="3850"/>
                  </a:lnTo>
                  <a:lnTo>
                    <a:pt x="2295" y="194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FFDCE0">
                <a:alpha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638;p39">
              <a:extLst>
                <a:ext uri="{FF2B5EF4-FFF2-40B4-BE49-F238E27FC236}">
                  <a16:creationId xmlns:a16="http://schemas.microsoft.com/office/drawing/2014/main" id="{26CAACA4-DEFE-EE83-D6C2-A79DA65ACC33}"/>
                </a:ext>
              </a:extLst>
            </p:cNvPr>
            <p:cNvSpPr/>
            <p:nvPr/>
          </p:nvSpPr>
          <p:spPr>
            <a:xfrm>
              <a:off x="9087463" y="1355103"/>
              <a:ext cx="18452" cy="18712"/>
            </a:xfrm>
            <a:custGeom>
              <a:avLst/>
              <a:gdLst/>
              <a:ahLst/>
              <a:cxnLst/>
              <a:rect l="l" t="t" r="r" b="b"/>
              <a:pathLst>
                <a:path w="71" h="72" extrusionOk="0">
                  <a:moveTo>
                    <a:pt x="71" y="1"/>
                  </a:moveTo>
                  <a:lnTo>
                    <a:pt x="0" y="71"/>
                  </a:lnTo>
                  <a:lnTo>
                    <a:pt x="71" y="71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5FB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639;p39">
              <a:extLst>
                <a:ext uri="{FF2B5EF4-FFF2-40B4-BE49-F238E27FC236}">
                  <a16:creationId xmlns:a16="http://schemas.microsoft.com/office/drawing/2014/main" id="{190BEFEC-1261-7CF2-63AC-8D656CAA6068}"/>
                </a:ext>
              </a:extLst>
            </p:cNvPr>
            <p:cNvSpPr/>
            <p:nvPr/>
          </p:nvSpPr>
          <p:spPr>
            <a:xfrm>
              <a:off x="8150813" y="1823688"/>
              <a:ext cx="1147685" cy="615166"/>
            </a:xfrm>
            <a:custGeom>
              <a:avLst/>
              <a:gdLst/>
              <a:ahLst/>
              <a:cxnLst/>
              <a:rect l="l" t="t" r="r" b="b"/>
              <a:pathLst>
                <a:path w="4416" h="2367" extrusionOk="0">
                  <a:moveTo>
                    <a:pt x="600" y="529"/>
                  </a:moveTo>
                  <a:cubicBezTo>
                    <a:pt x="600" y="529"/>
                    <a:pt x="388" y="1095"/>
                    <a:pt x="317" y="1131"/>
                  </a:cubicBezTo>
                  <a:cubicBezTo>
                    <a:pt x="283" y="1131"/>
                    <a:pt x="283" y="1131"/>
                    <a:pt x="246" y="1095"/>
                  </a:cubicBezTo>
                  <a:cubicBezTo>
                    <a:pt x="246" y="1131"/>
                    <a:pt x="213" y="1165"/>
                    <a:pt x="213" y="1236"/>
                  </a:cubicBezTo>
                  <a:cubicBezTo>
                    <a:pt x="176" y="1307"/>
                    <a:pt x="105" y="1414"/>
                    <a:pt x="1" y="1518"/>
                  </a:cubicBezTo>
                  <a:lnTo>
                    <a:pt x="1" y="1589"/>
                  </a:lnTo>
                  <a:lnTo>
                    <a:pt x="848" y="671"/>
                  </a:lnTo>
                  <a:cubicBezTo>
                    <a:pt x="741" y="600"/>
                    <a:pt x="600" y="529"/>
                    <a:pt x="600" y="529"/>
                  </a:cubicBezTo>
                  <a:close/>
                  <a:moveTo>
                    <a:pt x="637" y="1555"/>
                  </a:moveTo>
                  <a:lnTo>
                    <a:pt x="848" y="1730"/>
                  </a:lnTo>
                  <a:lnTo>
                    <a:pt x="778" y="1660"/>
                  </a:lnTo>
                  <a:lnTo>
                    <a:pt x="637" y="1555"/>
                  </a:lnTo>
                  <a:close/>
                  <a:moveTo>
                    <a:pt x="707" y="1414"/>
                  </a:moveTo>
                  <a:lnTo>
                    <a:pt x="1" y="2154"/>
                  </a:lnTo>
                  <a:lnTo>
                    <a:pt x="1" y="2366"/>
                  </a:lnTo>
                  <a:lnTo>
                    <a:pt x="812" y="2366"/>
                  </a:lnTo>
                  <a:cubicBezTo>
                    <a:pt x="670" y="2262"/>
                    <a:pt x="317" y="1942"/>
                    <a:pt x="317" y="1908"/>
                  </a:cubicBezTo>
                  <a:cubicBezTo>
                    <a:pt x="317" y="1838"/>
                    <a:pt x="637" y="1555"/>
                    <a:pt x="637" y="1555"/>
                  </a:cubicBezTo>
                  <a:lnTo>
                    <a:pt x="707" y="1414"/>
                  </a:lnTo>
                  <a:close/>
                  <a:moveTo>
                    <a:pt x="1979" y="1"/>
                  </a:moveTo>
                  <a:lnTo>
                    <a:pt x="1589" y="425"/>
                  </a:lnTo>
                  <a:cubicBezTo>
                    <a:pt x="1660" y="529"/>
                    <a:pt x="1730" y="637"/>
                    <a:pt x="1730" y="707"/>
                  </a:cubicBezTo>
                  <a:cubicBezTo>
                    <a:pt x="1730" y="849"/>
                    <a:pt x="848" y="1730"/>
                    <a:pt x="848" y="1730"/>
                  </a:cubicBezTo>
                  <a:cubicBezTo>
                    <a:pt x="848" y="1730"/>
                    <a:pt x="812" y="1730"/>
                    <a:pt x="812" y="1767"/>
                  </a:cubicBezTo>
                  <a:lnTo>
                    <a:pt x="848" y="1767"/>
                  </a:lnTo>
                  <a:lnTo>
                    <a:pt x="882" y="1801"/>
                  </a:lnTo>
                  <a:cubicBezTo>
                    <a:pt x="882" y="1801"/>
                    <a:pt x="812" y="1872"/>
                    <a:pt x="778" y="1942"/>
                  </a:cubicBezTo>
                  <a:cubicBezTo>
                    <a:pt x="812" y="2013"/>
                    <a:pt x="919" y="2225"/>
                    <a:pt x="990" y="2296"/>
                  </a:cubicBezTo>
                  <a:cubicBezTo>
                    <a:pt x="1024" y="2332"/>
                    <a:pt x="1024" y="2332"/>
                    <a:pt x="1024" y="2366"/>
                  </a:cubicBezTo>
                  <a:lnTo>
                    <a:pt x="1626" y="2366"/>
                  </a:lnTo>
                  <a:lnTo>
                    <a:pt x="2544" y="1377"/>
                  </a:lnTo>
                  <a:lnTo>
                    <a:pt x="1979" y="1"/>
                  </a:lnTo>
                  <a:close/>
                  <a:moveTo>
                    <a:pt x="2790" y="2013"/>
                  </a:moveTo>
                  <a:lnTo>
                    <a:pt x="2437" y="2366"/>
                  </a:lnTo>
                  <a:lnTo>
                    <a:pt x="2686" y="2366"/>
                  </a:lnTo>
                  <a:lnTo>
                    <a:pt x="2861" y="2225"/>
                  </a:lnTo>
                  <a:lnTo>
                    <a:pt x="2790" y="2013"/>
                  </a:lnTo>
                  <a:close/>
                  <a:moveTo>
                    <a:pt x="4415" y="354"/>
                  </a:moveTo>
                  <a:lnTo>
                    <a:pt x="2898" y="1908"/>
                  </a:lnTo>
                  <a:lnTo>
                    <a:pt x="3039" y="2262"/>
                  </a:lnTo>
                  <a:lnTo>
                    <a:pt x="2931" y="2366"/>
                  </a:lnTo>
                  <a:lnTo>
                    <a:pt x="4415" y="2366"/>
                  </a:lnTo>
                  <a:lnTo>
                    <a:pt x="4415" y="354"/>
                  </a:lnTo>
                  <a:close/>
                </a:path>
              </a:pathLst>
            </a:custGeom>
            <a:solidFill>
              <a:srgbClr val="FFDCE0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640;p39">
              <a:extLst>
                <a:ext uri="{FF2B5EF4-FFF2-40B4-BE49-F238E27FC236}">
                  <a16:creationId xmlns:a16="http://schemas.microsoft.com/office/drawing/2014/main" id="{3A4580E9-6BC5-EDFB-8CB1-A46EC2F461E6}"/>
                </a:ext>
              </a:extLst>
            </p:cNvPr>
            <p:cNvSpPr/>
            <p:nvPr/>
          </p:nvSpPr>
          <p:spPr>
            <a:xfrm>
              <a:off x="8150813" y="2438592"/>
              <a:ext cx="1147685" cy="202196"/>
            </a:xfrm>
            <a:custGeom>
              <a:avLst/>
              <a:gdLst/>
              <a:ahLst/>
              <a:cxnLst/>
              <a:rect l="l" t="t" r="r" b="b"/>
              <a:pathLst>
                <a:path w="4416" h="778" extrusionOk="0">
                  <a:moveTo>
                    <a:pt x="1" y="0"/>
                  </a:moveTo>
                  <a:lnTo>
                    <a:pt x="1" y="778"/>
                  </a:lnTo>
                  <a:lnTo>
                    <a:pt x="882" y="778"/>
                  </a:lnTo>
                  <a:lnTo>
                    <a:pt x="1626" y="0"/>
                  </a:lnTo>
                  <a:lnTo>
                    <a:pt x="1024" y="0"/>
                  </a:lnTo>
                  <a:cubicBezTo>
                    <a:pt x="1024" y="37"/>
                    <a:pt x="990" y="37"/>
                    <a:pt x="953" y="37"/>
                  </a:cubicBezTo>
                  <a:lnTo>
                    <a:pt x="882" y="37"/>
                  </a:lnTo>
                  <a:cubicBezTo>
                    <a:pt x="848" y="37"/>
                    <a:pt x="848" y="0"/>
                    <a:pt x="812" y="0"/>
                  </a:cubicBezTo>
                  <a:close/>
                  <a:moveTo>
                    <a:pt x="2437" y="0"/>
                  </a:moveTo>
                  <a:lnTo>
                    <a:pt x="1660" y="778"/>
                  </a:lnTo>
                  <a:lnTo>
                    <a:pt x="1801" y="778"/>
                  </a:lnTo>
                  <a:lnTo>
                    <a:pt x="2686" y="0"/>
                  </a:lnTo>
                  <a:close/>
                  <a:moveTo>
                    <a:pt x="2931" y="0"/>
                  </a:moveTo>
                  <a:lnTo>
                    <a:pt x="2191" y="636"/>
                  </a:lnTo>
                  <a:lnTo>
                    <a:pt x="2827" y="636"/>
                  </a:lnTo>
                  <a:cubicBezTo>
                    <a:pt x="2827" y="602"/>
                    <a:pt x="2861" y="566"/>
                    <a:pt x="2931" y="566"/>
                  </a:cubicBezTo>
                  <a:lnTo>
                    <a:pt x="3073" y="566"/>
                  </a:lnTo>
                  <a:cubicBezTo>
                    <a:pt x="3110" y="566"/>
                    <a:pt x="3180" y="602"/>
                    <a:pt x="3180" y="636"/>
                  </a:cubicBezTo>
                  <a:lnTo>
                    <a:pt x="3322" y="636"/>
                  </a:lnTo>
                  <a:cubicBezTo>
                    <a:pt x="3392" y="636"/>
                    <a:pt x="3426" y="673"/>
                    <a:pt x="3426" y="744"/>
                  </a:cubicBezTo>
                  <a:cubicBezTo>
                    <a:pt x="3426" y="744"/>
                    <a:pt x="3392" y="778"/>
                    <a:pt x="3355" y="778"/>
                  </a:cubicBezTo>
                  <a:lnTo>
                    <a:pt x="4415" y="778"/>
                  </a:lnTo>
                  <a:lnTo>
                    <a:pt x="4415" y="0"/>
                  </a:lnTo>
                  <a:close/>
                </a:path>
              </a:pathLst>
            </a:custGeom>
            <a:solidFill>
              <a:srgbClr val="87B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641;p39">
              <a:extLst>
                <a:ext uri="{FF2B5EF4-FFF2-40B4-BE49-F238E27FC236}">
                  <a16:creationId xmlns:a16="http://schemas.microsoft.com/office/drawing/2014/main" id="{86550FCE-1DD0-F934-8FE6-6ED31B4450BD}"/>
                </a:ext>
              </a:extLst>
            </p:cNvPr>
            <p:cNvSpPr/>
            <p:nvPr/>
          </p:nvSpPr>
          <p:spPr>
            <a:xfrm>
              <a:off x="8618618" y="1795879"/>
              <a:ext cx="422845" cy="844911"/>
            </a:xfrm>
            <a:custGeom>
              <a:avLst/>
              <a:gdLst/>
              <a:ahLst/>
              <a:cxnLst/>
              <a:rect l="l" t="t" r="r" b="b"/>
              <a:pathLst>
                <a:path w="1627" h="3251" extrusionOk="0">
                  <a:moveTo>
                    <a:pt x="320" y="0"/>
                  </a:moveTo>
                  <a:lnTo>
                    <a:pt x="179" y="108"/>
                  </a:lnTo>
                  <a:lnTo>
                    <a:pt x="744" y="1484"/>
                  </a:lnTo>
                  <a:lnTo>
                    <a:pt x="849" y="1343"/>
                  </a:lnTo>
                  <a:lnTo>
                    <a:pt x="320" y="0"/>
                  </a:lnTo>
                  <a:close/>
                  <a:moveTo>
                    <a:pt x="1098" y="2015"/>
                  </a:moveTo>
                  <a:lnTo>
                    <a:pt x="990" y="2120"/>
                  </a:lnTo>
                  <a:lnTo>
                    <a:pt x="1061" y="2332"/>
                  </a:lnTo>
                  <a:lnTo>
                    <a:pt x="886" y="2473"/>
                  </a:lnTo>
                  <a:lnTo>
                    <a:pt x="1" y="3251"/>
                  </a:lnTo>
                  <a:lnTo>
                    <a:pt x="990" y="3251"/>
                  </a:lnTo>
                  <a:lnTo>
                    <a:pt x="990" y="3146"/>
                  </a:lnTo>
                  <a:lnTo>
                    <a:pt x="1027" y="3109"/>
                  </a:lnTo>
                  <a:lnTo>
                    <a:pt x="391" y="3109"/>
                  </a:lnTo>
                  <a:lnTo>
                    <a:pt x="1131" y="2473"/>
                  </a:lnTo>
                  <a:lnTo>
                    <a:pt x="1239" y="2369"/>
                  </a:lnTo>
                  <a:lnTo>
                    <a:pt x="1098" y="2015"/>
                  </a:lnTo>
                  <a:close/>
                  <a:moveTo>
                    <a:pt x="1380" y="3109"/>
                  </a:moveTo>
                  <a:lnTo>
                    <a:pt x="1380" y="3146"/>
                  </a:lnTo>
                  <a:lnTo>
                    <a:pt x="1380" y="3251"/>
                  </a:lnTo>
                  <a:lnTo>
                    <a:pt x="1555" y="3251"/>
                  </a:lnTo>
                  <a:cubicBezTo>
                    <a:pt x="1592" y="3251"/>
                    <a:pt x="1626" y="3217"/>
                    <a:pt x="1626" y="3217"/>
                  </a:cubicBezTo>
                  <a:cubicBezTo>
                    <a:pt x="1626" y="3146"/>
                    <a:pt x="1592" y="3109"/>
                    <a:pt x="1522" y="3109"/>
                  </a:cubicBez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642;p39">
              <a:extLst>
                <a:ext uri="{FF2B5EF4-FFF2-40B4-BE49-F238E27FC236}">
                  <a16:creationId xmlns:a16="http://schemas.microsoft.com/office/drawing/2014/main" id="{F4977696-EAEC-7630-7749-7B3FEB077880}"/>
                </a:ext>
              </a:extLst>
            </p:cNvPr>
            <p:cNvSpPr/>
            <p:nvPr/>
          </p:nvSpPr>
          <p:spPr>
            <a:xfrm>
              <a:off x="8875911" y="1585107"/>
              <a:ext cx="220649" cy="155936"/>
            </a:xfrm>
            <a:custGeom>
              <a:avLst/>
              <a:gdLst/>
              <a:ahLst/>
              <a:cxnLst/>
              <a:rect l="l" t="t" r="r" b="b"/>
              <a:pathLst>
                <a:path w="849" h="600" extrusionOk="0">
                  <a:moveTo>
                    <a:pt x="777" y="0"/>
                  </a:moveTo>
                  <a:cubicBezTo>
                    <a:pt x="743" y="0"/>
                    <a:pt x="707" y="0"/>
                    <a:pt x="707" y="34"/>
                  </a:cubicBezTo>
                  <a:lnTo>
                    <a:pt x="353" y="424"/>
                  </a:lnTo>
                  <a:lnTo>
                    <a:pt x="0" y="424"/>
                  </a:lnTo>
                  <a:lnTo>
                    <a:pt x="0" y="599"/>
                  </a:lnTo>
                  <a:lnTo>
                    <a:pt x="424" y="599"/>
                  </a:lnTo>
                  <a:lnTo>
                    <a:pt x="814" y="142"/>
                  </a:lnTo>
                  <a:cubicBezTo>
                    <a:pt x="848" y="105"/>
                    <a:pt x="848" y="71"/>
                    <a:pt x="814" y="34"/>
                  </a:cubicBezTo>
                  <a:cubicBezTo>
                    <a:pt x="814" y="0"/>
                    <a:pt x="777" y="0"/>
                    <a:pt x="777" y="0"/>
                  </a:cubicBez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643;p39">
              <a:extLst>
                <a:ext uri="{FF2B5EF4-FFF2-40B4-BE49-F238E27FC236}">
                  <a16:creationId xmlns:a16="http://schemas.microsoft.com/office/drawing/2014/main" id="{B1794D64-B9A7-5ED2-D60E-691D9E6F38AC}"/>
                </a:ext>
              </a:extLst>
            </p:cNvPr>
            <p:cNvSpPr/>
            <p:nvPr/>
          </p:nvSpPr>
          <p:spPr>
            <a:xfrm>
              <a:off x="8738428" y="1658397"/>
              <a:ext cx="137743" cy="92262"/>
            </a:xfrm>
            <a:custGeom>
              <a:avLst/>
              <a:gdLst/>
              <a:ahLst/>
              <a:cxnLst/>
              <a:rect l="l" t="t" r="r" b="b"/>
              <a:pathLst>
                <a:path w="530" h="355" extrusionOk="0">
                  <a:moveTo>
                    <a:pt x="317" y="1"/>
                  </a:moveTo>
                  <a:lnTo>
                    <a:pt x="1" y="354"/>
                  </a:lnTo>
                  <a:lnTo>
                    <a:pt x="529" y="354"/>
                  </a:lnTo>
                  <a:lnTo>
                    <a:pt x="529" y="317"/>
                  </a:lnTo>
                  <a:lnTo>
                    <a:pt x="529" y="142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644;p39">
              <a:extLst>
                <a:ext uri="{FF2B5EF4-FFF2-40B4-BE49-F238E27FC236}">
                  <a16:creationId xmlns:a16="http://schemas.microsoft.com/office/drawing/2014/main" id="{CD827CF5-D7EC-669D-1226-3ED0109708CE}"/>
                </a:ext>
              </a:extLst>
            </p:cNvPr>
            <p:cNvSpPr/>
            <p:nvPr/>
          </p:nvSpPr>
          <p:spPr>
            <a:xfrm>
              <a:off x="8875911" y="2585431"/>
              <a:ext cx="101618" cy="55357"/>
            </a:xfrm>
            <a:custGeom>
              <a:avLst/>
              <a:gdLst/>
              <a:ahLst/>
              <a:cxnLst/>
              <a:rect l="l" t="t" r="r" b="b"/>
              <a:pathLst>
                <a:path w="391" h="213" extrusionOk="0">
                  <a:moveTo>
                    <a:pt x="141" y="1"/>
                  </a:moveTo>
                  <a:cubicBezTo>
                    <a:pt x="71" y="1"/>
                    <a:pt x="37" y="37"/>
                    <a:pt x="37" y="71"/>
                  </a:cubicBezTo>
                  <a:lnTo>
                    <a:pt x="0" y="108"/>
                  </a:lnTo>
                  <a:lnTo>
                    <a:pt x="0" y="213"/>
                  </a:lnTo>
                  <a:lnTo>
                    <a:pt x="390" y="213"/>
                  </a:lnTo>
                  <a:lnTo>
                    <a:pt x="390" y="108"/>
                  </a:lnTo>
                  <a:lnTo>
                    <a:pt x="390" y="71"/>
                  </a:lnTo>
                  <a:cubicBezTo>
                    <a:pt x="390" y="37"/>
                    <a:pt x="320" y="1"/>
                    <a:pt x="283" y="1"/>
                  </a:cubicBez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645;p39">
              <a:extLst>
                <a:ext uri="{FF2B5EF4-FFF2-40B4-BE49-F238E27FC236}">
                  <a16:creationId xmlns:a16="http://schemas.microsoft.com/office/drawing/2014/main" id="{9334155D-016E-60E9-0EC7-FEC6C1C1426B}"/>
                </a:ext>
              </a:extLst>
            </p:cNvPr>
            <p:cNvSpPr/>
            <p:nvPr/>
          </p:nvSpPr>
          <p:spPr>
            <a:xfrm>
              <a:off x="8352749" y="1933882"/>
              <a:ext cx="247937" cy="339679"/>
            </a:xfrm>
            <a:custGeom>
              <a:avLst/>
              <a:gdLst/>
              <a:ahLst/>
              <a:cxnLst/>
              <a:rect l="l" t="t" r="r" b="b"/>
              <a:pathLst>
                <a:path w="954" h="1307" extrusionOk="0">
                  <a:moveTo>
                    <a:pt x="812" y="1"/>
                  </a:moveTo>
                  <a:lnTo>
                    <a:pt x="600" y="247"/>
                  </a:lnTo>
                  <a:lnTo>
                    <a:pt x="637" y="247"/>
                  </a:lnTo>
                  <a:cubicBezTo>
                    <a:pt x="637" y="247"/>
                    <a:pt x="600" y="283"/>
                    <a:pt x="566" y="283"/>
                  </a:cubicBezTo>
                  <a:lnTo>
                    <a:pt x="213" y="671"/>
                  </a:lnTo>
                  <a:cubicBezTo>
                    <a:pt x="105" y="883"/>
                    <a:pt x="1" y="1236"/>
                    <a:pt x="1" y="1236"/>
                  </a:cubicBezTo>
                  <a:lnTo>
                    <a:pt x="71" y="1306"/>
                  </a:lnTo>
                  <a:cubicBezTo>
                    <a:pt x="71" y="1306"/>
                    <a:pt x="953" y="425"/>
                    <a:pt x="953" y="283"/>
                  </a:cubicBezTo>
                  <a:cubicBezTo>
                    <a:pt x="953" y="213"/>
                    <a:pt x="883" y="105"/>
                    <a:pt x="812" y="1"/>
                  </a:cubicBezTo>
                  <a:close/>
                </a:path>
              </a:pathLst>
            </a:custGeom>
            <a:solidFill>
              <a:srgbClr val="FFD3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646;p39">
              <a:extLst>
                <a:ext uri="{FF2B5EF4-FFF2-40B4-BE49-F238E27FC236}">
                  <a16:creationId xmlns:a16="http://schemas.microsoft.com/office/drawing/2014/main" id="{6B75AE46-2C05-16AB-6D14-87C68118814A}"/>
                </a:ext>
              </a:extLst>
            </p:cNvPr>
            <p:cNvSpPr/>
            <p:nvPr/>
          </p:nvSpPr>
          <p:spPr>
            <a:xfrm>
              <a:off x="8316104" y="1997815"/>
              <a:ext cx="202196" cy="257294"/>
            </a:xfrm>
            <a:custGeom>
              <a:avLst/>
              <a:gdLst/>
              <a:ahLst/>
              <a:cxnLst/>
              <a:rect l="l" t="t" r="r" b="b"/>
              <a:pathLst>
                <a:path w="778" h="990" extrusionOk="0">
                  <a:moveTo>
                    <a:pt x="741" y="1"/>
                  </a:moveTo>
                  <a:lnTo>
                    <a:pt x="707" y="37"/>
                  </a:lnTo>
                  <a:cubicBezTo>
                    <a:pt x="741" y="37"/>
                    <a:pt x="778" y="1"/>
                    <a:pt x="778" y="1"/>
                  </a:cubicBezTo>
                  <a:close/>
                  <a:moveTo>
                    <a:pt x="354" y="425"/>
                  </a:moveTo>
                  <a:lnTo>
                    <a:pt x="71" y="744"/>
                  </a:lnTo>
                  <a:lnTo>
                    <a:pt x="1" y="885"/>
                  </a:lnTo>
                  <a:lnTo>
                    <a:pt x="142" y="990"/>
                  </a:lnTo>
                  <a:cubicBezTo>
                    <a:pt x="142" y="990"/>
                    <a:pt x="246" y="637"/>
                    <a:pt x="354" y="425"/>
                  </a:cubicBezTo>
                  <a:close/>
                </a:path>
              </a:pathLst>
            </a:custGeom>
            <a:solidFill>
              <a:srgbClr val="FFB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647;p39">
              <a:extLst>
                <a:ext uri="{FF2B5EF4-FFF2-40B4-BE49-F238E27FC236}">
                  <a16:creationId xmlns:a16="http://schemas.microsoft.com/office/drawing/2014/main" id="{AD7DADE0-603A-260B-4C41-35235ABDFA9B}"/>
                </a:ext>
              </a:extLst>
            </p:cNvPr>
            <p:cNvSpPr/>
            <p:nvPr/>
          </p:nvSpPr>
          <p:spPr>
            <a:xfrm>
              <a:off x="8150813" y="2135818"/>
              <a:ext cx="55357" cy="82646"/>
            </a:xfrm>
            <a:custGeom>
              <a:avLst/>
              <a:gdLst/>
              <a:ahLst/>
              <a:cxnLst/>
              <a:rect l="l" t="t" r="r" b="b"/>
              <a:pathLst>
                <a:path w="213" h="318" extrusionOk="0">
                  <a:moveTo>
                    <a:pt x="1" y="1"/>
                  </a:moveTo>
                  <a:lnTo>
                    <a:pt x="1" y="317"/>
                  </a:lnTo>
                  <a:cubicBezTo>
                    <a:pt x="105" y="213"/>
                    <a:pt x="176" y="106"/>
                    <a:pt x="213" y="35"/>
                  </a:cubicBezTo>
                  <a:lnTo>
                    <a:pt x="176" y="35"/>
                  </a:lnTo>
                  <a:cubicBezTo>
                    <a:pt x="105" y="35"/>
                    <a:pt x="71" y="35"/>
                    <a:pt x="1" y="1"/>
                  </a:cubicBezTo>
                  <a:close/>
                </a:path>
              </a:pathLst>
            </a:custGeom>
            <a:solidFill>
              <a:srgbClr val="FFD3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648;p39">
              <a:extLst>
                <a:ext uri="{FF2B5EF4-FFF2-40B4-BE49-F238E27FC236}">
                  <a16:creationId xmlns:a16="http://schemas.microsoft.com/office/drawing/2014/main" id="{4AA8E335-C253-832C-CB24-E9FA68446ECD}"/>
                </a:ext>
              </a:extLst>
            </p:cNvPr>
            <p:cNvSpPr/>
            <p:nvPr/>
          </p:nvSpPr>
          <p:spPr>
            <a:xfrm>
              <a:off x="8150813" y="2099173"/>
              <a:ext cx="64193" cy="45741"/>
            </a:xfrm>
            <a:custGeom>
              <a:avLst/>
              <a:gdLst/>
              <a:ahLst/>
              <a:cxnLst/>
              <a:rect l="l" t="t" r="r" b="b"/>
              <a:pathLst>
                <a:path w="247" h="176" extrusionOk="0">
                  <a:moveTo>
                    <a:pt x="1" y="1"/>
                  </a:moveTo>
                  <a:lnTo>
                    <a:pt x="1" y="142"/>
                  </a:lnTo>
                  <a:cubicBezTo>
                    <a:pt x="71" y="176"/>
                    <a:pt x="105" y="176"/>
                    <a:pt x="176" y="176"/>
                  </a:cubicBezTo>
                  <a:lnTo>
                    <a:pt x="213" y="176"/>
                  </a:lnTo>
                  <a:cubicBezTo>
                    <a:pt x="213" y="105"/>
                    <a:pt x="246" y="71"/>
                    <a:pt x="246" y="35"/>
                  </a:cubicBezTo>
                  <a:cubicBezTo>
                    <a:pt x="176" y="35"/>
                    <a:pt x="105" y="35"/>
                    <a:pt x="1" y="1"/>
                  </a:cubicBezTo>
                  <a:close/>
                </a:path>
              </a:pathLst>
            </a:custGeom>
            <a:solidFill>
              <a:srgbClr val="FFB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649;p39">
              <a:extLst>
                <a:ext uri="{FF2B5EF4-FFF2-40B4-BE49-F238E27FC236}">
                  <a16:creationId xmlns:a16="http://schemas.microsoft.com/office/drawing/2014/main" id="{5492FA4D-B793-B7F3-E63F-929C9434D2A0}"/>
                </a:ext>
              </a:extLst>
            </p:cNvPr>
            <p:cNvSpPr/>
            <p:nvPr/>
          </p:nvSpPr>
          <p:spPr>
            <a:xfrm>
              <a:off x="8233198" y="2227820"/>
              <a:ext cx="183744" cy="220649"/>
            </a:xfrm>
            <a:custGeom>
              <a:avLst/>
              <a:gdLst/>
              <a:ahLst/>
              <a:cxnLst/>
              <a:rect l="l" t="t" r="r" b="b"/>
              <a:pathLst>
                <a:path w="707" h="849" extrusionOk="0">
                  <a:moveTo>
                    <a:pt x="249" y="212"/>
                  </a:moveTo>
                  <a:cubicBezTo>
                    <a:pt x="283" y="212"/>
                    <a:pt x="320" y="246"/>
                    <a:pt x="320" y="283"/>
                  </a:cubicBezTo>
                  <a:cubicBezTo>
                    <a:pt x="320" y="317"/>
                    <a:pt x="283" y="353"/>
                    <a:pt x="249" y="353"/>
                  </a:cubicBezTo>
                  <a:cubicBezTo>
                    <a:pt x="212" y="353"/>
                    <a:pt x="178" y="317"/>
                    <a:pt x="178" y="283"/>
                  </a:cubicBezTo>
                  <a:cubicBezTo>
                    <a:pt x="178" y="246"/>
                    <a:pt x="212" y="212"/>
                    <a:pt x="249" y="212"/>
                  </a:cubicBezTo>
                  <a:close/>
                  <a:moveTo>
                    <a:pt x="320" y="0"/>
                  </a:moveTo>
                  <a:cubicBezTo>
                    <a:pt x="320" y="0"/>
                    <a:pt x="0" y="283"/>
                    <a:pt x="0" y="353"/>
                  </a:cubicBezTo>
                  <a:cubicBezTo>
                    <a:pt x="0" y="387"/>
                    <a:pt x="353" y="707"/>
                    <a:pt x="495" y="811"/>
                  </a:cubicBezTo>
                  <a:cubicBezTo>
                    <a:pt x="531" y="811"/>
                    <a:pt x="531" y="848"/>
                    <a:pt x="565" y="848"/>
                  </a:cubicBezTo>
                  <a:lnTo>
                    <a:pt x="636" y="848"/>
                  </a:lnTo>
                  <a:cubicBezTo>
                    <a:pt x="673" y="848"/>
                    <a:pt x="707" y="848"/>
                    <a:pt x="707" y="811"/>
                  </a:cubicBezTo>
                  <a:cubicBezTo>
                    <a:pt x="707" y="777"/>
                    <a:pt x="707" y="777"/>
                    <a:pt x="673" y="741"/>
                  </a:cubicBezTo>
                  <a:cubicBezTo>
                    <a:pt x="602" y="670"/>
                    <a:pt x="495" y="458"/>
                    <a:pt x="461" y="387"/>
                  </a:cubicBezTo>
                  <a:lnTo>
                    <a:pt x="424" y="424"/>
                  </a:lnTo>
                  <a:lnTo>
                    <a:pt x="424" y="246"/>
                  </a:lnTo>
                  <a:cubicBezTo>
                    <a:pt x="424" y="246"/>
                    <a:pt x="461" y="212"/>
                    <a:pt x="495" y="212"/>
                  </a:cubicBezTo>
                  <a:cubicBezTo>
                    <a:pt x="495" y="175"/>
                    <a:pt x="531" y="175"/>
                    <a:pt x="531" y="175"/>
                  </a:cubicBezTo>
                  <a:lnTo>
                    <a:pt x="320" y="0"/>
                  </a:ln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650;p39">
              <a:extLst>
                <a:ext uri="{FF2B5EF4-FFF2-40B4-BE49-F238E27FC236}">
                  <a16:creationId xmlns:a16="http://schemas.microsoft.com/office/drawing/2014/main" id="{F16406E2-1747-AB8F-910B-6DF5603D2E08}"/>
                </a:ext>
              </a:extLst>
            </p:cNvPr>
            <p:cNvSpPr/>
            <p:nvPr/>
          </p:nvSpPr>
          <p:spPr>
            <a:xfrm>
              <a:off x="8150813" y="1520394"/>
              <a:ext cx="385940" cy="128907"/>
            </a:xfrm>
            <a:custGeom>
              <a:avLst/>
              <a:gdLst/>
              <a:ahLst/>
              <a:cxnLst/>
              <a:rect l="l" t="t" r="r" b="b"/>
              <a:pathLst>
                <a:path w="1485" h="496" extrusionOk="0">
                  <a:moveTo>
                    <a:pt x="1484" y="1"/>
                  </a:moveTo>
                  <a:lnTo>
                    <a:pt x="1414" y="71"/>
                  </a:lnTo>
                  <a:lnTo>
                    <a:pt x="1484" y="71"/>
                  </a:lnTo>
                  <a:lnTo>
                    <a:pt x="1484" y="1"/>
                  </a:lnTo>
                  <a:close/>
                  <a:moveTo>
                    <a:pt x="1" y="249"/>
                  </a:moveTo>
                  <a:lnTo>
                    <a:pt x="1" y="495"/>
                  </a:lnTo>
                  <a:cubicBezTo>
                    <a:pt x="35" y="424"/>
                    <a:pt x="35" y="354"/>
                    <a:pt x="35" y="283"/>
                  </a:cubicBezTo>
                  <a:cubicBezTo>
                    <a:pt x="35" y="249"/>
                    <a:pt x="35" y="249"/>
                    <a:pt x="1" y="249"/>
                  </a:cubicBezTo>
                  <a:close/>
                </a:path>
              </a:pathLst>
            </a:custGeom>
            <a:solidFill>
              <a:srgbClr val="FF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651;p39">
              <a:extLst>
                <a:ext uri="{FF2B5EF4-FFF2-40B4-BE49-F238E27FC236}">
                  <a16:creationId xmlns:a16="http://schemas.microsoft.com/office/drawing/2014/main" id="{B0712D64-A5B8-0FC6-8028-2AAAF8FDDA1B}"/>
                </a:ext>
              </a:extLst>
            </p:cNvPr>
            <p:cNvSpPr/>
            <p:nvPr/>
          </p:nvSpPr>
          <p:spPr>
            <a:xfrm>
              <a:off x="8150813" y="1777427"/>
              <a:ext cx="349296" cy="340459"/>
            </a:xfrm>
            <a:custGeom>
              <a:avLst/>
              <a:gdLst/>
              <a:ahLst/>
              <a:cxnLst/>
              <a:rect l="l" t="t" r="r" b="b"/>
              <a:pathLst>
                <a:path w="1344" h="1310" extrusionOk="0">
                  <a:moveTo>
                    <a:pt x="953" y="1"/>
                  </a:moveTo>
                  <a:lnTo>
                    <a:pt x="953" y="37"/>
                  </a:lnTo>
                  <a:cubicBezTo>
                    <a:pt x="990" y="249"/>
                    <a:pt x="848" y="354"/>
                    <a:pt x="707" y="354"/>
                  </a:cubicBezTo>
                  <a:lnTo>
                    <a:pt x="670" y="354"/>
                  </a:lnTo>
                  <a:cubicBezTo>
                    <a:pt x="495" y="461"/>
                    <a:pt x="317" y="495"/>
                    <a:pt x="176" y="495"/>
                  </a:cubicBezTo>
                  <a:lnTo>
                    <a:pt x="1" y="673"/>
                  </a:lnTo>
                  <a:lnTo>
                    <a:pt x="246" y="603"/>
                  </a:lnTo>
                  <a:lnTo>
                    <a:pt x="283" y="707"/>
                  </a:lnTo>
                  <a:lnTo>
                    <a:pt x="1" y="744"/>
                  </a:lnTo>
                  <a:lnTo>
                    <a:pt x="1" y="815"/>
                  </a:lnTo>
                  <a:lnTo>
                    <a:pt x="246" y="778"/>
                  </a:lnTo>
                  <a:lnTo>
                    <a:pt x="283" y="849"/>
                  </a:lnTo>
                  <a:lnTo>
                    <a:pt x="1" y="919"/>
                  </a:lnTo>
                  <a:lnTo>
                    <a:pt x="1" y="1239"/>
                  </a:lnTo>
                  <a:cubicBezTo>
                    <a:pt x="105" y="1273"/>
                    <a:pt x="176" y="1273"/>
                    <a:pt x="246" y="1273"/>
                  </a:cubicBezTo>
                  <a:cubicBezTo>
                    <a:pt x="283" y="1309"/>
                    <a:pt x="283" y="1309"/>
                    <a:pt x="317" y="1309"/>
                  </a:cubicBezTo>
                  <a:cubicBezTo>
                    <a:pt x="388" y="1273"/>
                    <a:pt x="600" y="707"/>
                    <a:pt x="600" y="707"/>
                  </a:cubicBezTo>
                  <a:lnTo>
                    <a:pt x="670" y="495"/>
                  </a:lnTo>
                  <a:cubicBezTo>
                    <a:pt x="670" y="495"/>
                    <a:pt x="812" y="566"/>
                    <a:pt x="1024" y="637"/>
                  </a:cubicBezTo>
                  <a:lnTo>
                    <a:pt x="1343" y="283"/>
                  </a:lnTo>
                  <a:cubicBezTo>
                    <a:pt x="1202" y="179"/>
                    <a:pt x="1024" y="71"/>
                    <a:pt x="953" y="1"/>
                  </a:cubicBezTo>
                  <a:close/>
                </a:path>
              </a:pathLst>
            </a:custGeom>
            <a:solidFill>
              <a:srgbClr val="87B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652;p39">
              <a:extLst>
                <a:ext uri="{FF2B5EF4-FFF2-40B4-BE49-F238E27FC236}">
                  <a16:creationId xmlns:a16="http://schemas.microsoft.com/office/drawing/2014/main" id="{97CB7703-1B60-CB34-C7D4-DC876176780A}"/>
                </a:ext>
              </a:extLst>
            </p:cNvPr>
            <p:cNvSpPr/>
            <p:nvPr/>
          </p:nvSpPr>
          <p:spPr>
            <a:xfrm>
              <a:off x="8196294" y="1787043"/>
              <a:ext cx="211812" cy="119291"/>
            </a:xfrm>
            <a:custGeom>
              <a:avLst/>
              <a:gdLst/>
              <a:ahLst/>
              <a:cxnLst/>
              <a:rect l="l" t="t" r="r" b="b"/>
              <a:pathLst>
                <a:path w="815" h="459" extrusionOk="0">
                  <a:moveTo>
                    <a:pt x="778" y="0"/>
                  </a:moveTo>
                  <a:cubicBezTo>
                    <a:pt x="744" y="142"/>
                    <a:pt x="637" y="212"/>
                    <a:pt x="354" y="246"/>
                  </a:cubicBezTo>
                  <a:lnTo>
                    <a:pt x="179" y="246"/>
                  </a:lnTo>
                  <a:lnTo>
                    <a:pt x="1" y="458"/>
                  </a:lnTo>
                  <a:cubicBezTo>
                    <a:pt x="142" y="458"/>
                    <a:pt x="320" y="424"/>
                    <a:pt x="495" y="317"/>
                  </a:cubicBezTo>
                  <a:lnTo>
                    <a:pt x="532" y="317"/>
                  </a:lnTo>
                  <a:cubicBezTo>
                    <a:pt x="673" y="317"/>
                    <a:pt x="815" y="212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653;p39">
              <a:extLst>
                <a:ext uri="{FF2B5EF4-FFF2-40B4-BE49-F238E27FC236}">
                  <a16:creationId xmlns:a16="http://schemas.microsoft.com/office/drawing/2014/main" id="{B9FF0AAC-75FF-2A93-7891-C46DF159BAB0}"/>
                </a:ext>
              </a:extLst>
            </p:cNvPr>
            <p:cNvSpPr/>
            <p:nvPr/>
          </p:nvSpPr>
          <p:spPr>
            <a:xfrm>
              <a:off x="8150813" y="1483749"/>
              <a:ext cx="18712" cy="110454"/>
            </a:xfrm>
            <a:custGeom>
              <a:avLst/>
              <a:gdLst/>
              <a:ahLst/>
              <a:cxnLst/>
              <a:rect l="l" t="t" r="r" b="b"/>
              <a:pathLst>
                <a:path w="72" h="425" extrusionOk="0">
                  <a:moveTo>
                    <a:pt x="1" y="0"/>
                  </a:moveTo>
                  <a:lnTo>
                    <a:pt x="1" y="390"/>
                  </a:lnTo>
                  <a:cubicBezTo>
                    <a:pt x="35" y="390"/>
                    <a:pt x="35" y="390"/>
                    <a:pt x="35" y="424"/>
                  </a:cubicBezTo>
                  <a:cubicBezTo>
                    <a:pt x="35" y="283"/>
                    <a:pt x="71" y="178"/>
                    <a:pt x="71" y="3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D3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654;p39">
              <a:extLst>
                <a:ext uri="{FF2B5EF4-FFF2-40B4-BE49-F238E27FC236}">
                  <a16:creationId xmlns:a16="http://schemas.microsoft.com/office/drawing/2014/main" id="{DEB53790-87D6-8FF8-2187-DA6DE17A67CB}"/>
                </a:ext>
              </a:extLst>
            </p:cNvPr>
            <p:cNvSpPr/>
            <p:nvPr/>
          </p:nvSpPr>
          <p:spPr>
            <a:xfrm>
              <a:off x="8150813" y="1263361"/>
              <a:ext cx="275746" cy="587877"/>
            </a:xfrm>
            <a:custGeom>
              <a:avLst/>
              <a:gdLst/>
              <a:ahLst/>
              <a:cxnLst/>
              <a:rect l="l" t="t" r="r" b="b"/>
              <a:pathLst>
                <a:path w="1061" h="2262" extrusionOk="0">
                  <a:moveTo>
                    <a:pt x="919" y="1026"/>
                  </a:moveTo>
                  <a:lnTo>
                    <a:pt x="919" y="1060"/>
                  </a:lnTo>
                  <a:lnTo>
                    <a:pt x="953" y="1026"/>
                  </a:lnTo>
                  <a:close/>
                  <a:moveTo>
                    <a:pt x="529" y="0"/>
                  </a:moveTo>
                  <a:cubicBezTo>
                    <a:pt x="495" y="0"/>
                    <a:pt x="176" y="108"/>
                    <a:pt x="105" y="354"/>
                  </a:cubicBezTo>
                  <a:cubicBezTo>
                    <a:pt x="71" y="461"/>
                    <a:pt x="71" y="636"/>
                    <a:pt x="71" y="814"/>
                  </a:cubicBezTo>
                  <a:lnTo>
                    <a:pt x="71" y="885"/>
                  </a:lnTo>
                  <a:cubicBezTo>
                    <a:pt x="71" y="1026"/>
                    <a:pt x="35" y="1131"/>
                    <a:pt x="35" y="1272"/>
                  </a:cubicBezTo>
                  <a:cubicBezTo>
                    <a:pt x="35" y="1343"/>
                    <a:pt x="35" y="1413"/>
                    <a:pt x="1" y="1484"/>
                  </a:cubicBezTo>
                  <a:lnTo>
                    <a:pt x="1" y="2086"/>
                  </a:lnTo>
                  <a:lnTo>
                    <a:pt x="495" y="1521"/>
                  </a:lnTo>
                  <a:lnTo>
                    <a:pt x="495" y="1060"/>
                  </a:lnTo>
                  <a:lnTo>
                    <a:pt x="741" y="1026"/>
                  </a:lnTo>
                  <a:lnTo>
                    <a:pt x="741" y="1026"/>
                  </a:lnTo>
                  <a:lnTo>
                    <a:pt x="425" y="1060"/>
                  </a:lnTo>
                  <a:cubicBezTo>
                    <a:pt x="425" y="1060"/>
                    <a:pt x="317" y="320"/>
                    <a:pt x="707" y="283"/>
                  </a:cubicBezTo>
                  <a:cubicBezTo>
                    <a:pt x="1024" y="283"/>
                    <a:pt x="990" y="885"/>
                    <a:pt x="990" y="990"/>
                  </a:cubicBezTo>
                  <a:lnTo>
                    <a:pt x="1060" y="919"/>
                  </a:lnTo>
                  <a:lnTo>
                    <a:pt x="1060" y="744"/>
                  </a:lnTo>
                  <a:cubicBezTo>
                    <a:pt x="1060" y="636"/>
                    <a:pt x="1024" y="532"/>
                    <a:pt x="990" y="424"/>
                  </a:cubicBezTo>
                  <a:cubicBezTo>
                    <a:pt x="919" y="320"/>
                    <a:pt x="882" y="212"/>
                    <a:pt x="882" y="212"/>
                  </a:cubicBezTo>
                  <a:lnTo>
                    <a:pt x="566" y="37"/>
                  </a:lnTo>
                  <a:lnTo>
                    <a:pt x="529" y="0"/>
                  </a:lnTo>
                  <a:close/>
                  <a:moveTo>
                    <a:pt x="953" y="1767"/>
                  </a:moveTo>
                  <a:cubicBezTo>
                    <a:pt x="882" y="1803"/>
                    <a:pt x="812" y="1803"/>
                    <a:pt x="741" y="1803"/>
                  </a:cubicBezTo>
                  <a:lnTo>
                    <a:pt x="354" y="2261"/>
                  </a:lnTo>
                  <a:lnTo>
                    <a:pt x="529" y="2261"/>
                  </a:lnTo>
                  <a:cubicBezTo>
                    <a:pt x="812" y="2227"/>
                    <a:pt x="919" y="2157"/>
                    <a:pt x="953" y="2015"/>
                  </a:cubicBezTo>
                  <a:lnTo>
                    <a:pt x="953" y="1979"/>
                  </a:lnTo>
                  <a:lnTo>
                    <a:pt x="953" y="1874"/>
                  </a:lnTo>
                  <a:lnTo>
                    <a:pt x="953" y="1767"/>
                  </a:ln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655;p39">
              <a:extLst>
                <a:ext uri="{FF2B5EF4-FFF2-40B4-BE49-F238E27FC236}">
                  <a16:creationId xmlns:a16="http://schemas.microsoft.com/office/drawing/2014/main" id="{8B1EFAED-EB95-1B3B-4231-A32941BD6021}"/>
                </a:ext>
              </a:extLst>
            </p:cNvPr>
            <p:cNvSpPr/>
            <p:nvPr/>
          </p:nvSpPr>
          <p:spPr>
            <a:xfrm>
              <a:off x="8279459" y="1538846"/>
              <a:ext cx="119291" cy="193360"/>
            </a:xfrm>
            <a:custGeom>
              <a:avLst/>
              <a:gdLst/>
              <a:ahLst/>
              <a:cxnLst/>
              <a:rect l="l" t="t" r="r" b="b"/>
              <a:pathLst>
                <a:path w="459" h="744" extrusionOk="0">
                  <a:moveTo>
                    <a:pt x="0" y="0"/>
                  </a:moveTo>
                  <a:lnTo>
                    <a:pt x="0" y="461"/>
                  </a:lnTo>
                  <a:lnTo>
                    <a:pt x="71" y="390"/>
                  </a:lnTo>
                  <a:cubicBezTo>
                    <a:pt x="34" y="212"/>
                    <a:pt x="0" y="0"/>
                    <a:pt x="0" y="0"/>
                  </a:cubicBezTo>
                  <a:close/>
                  <a:moveTo>
                    <a:pt x="458" y="532"/>
                  </a:moveTo>
                  <a:lnTo>
                    <a:pt x="246" y="743"/>
                  </a:lnTo>
                  <a:cubicBezTo>
                    <a:pt x="317" y="743"/>
                    <a:pt x="387" y="743"/>
                    <a:pt x="458" y="707"/>
                  </a:cubicBezTo>
                  <a:lnTo>
                    <a:pt x="458" y="532"/>
                  </a:lnTo>
                  <a:close/>
                </a:path>
              </a:pathLst>
            </a:custGeom>
            <a:solidFill>
              <a:srgbClr val="FF8062">
                <a:alpha val="7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656;p39">
              <a:extLst>
                <a:ext uri="{FF2B5EF4-FFF2-40B4-BE49-F238E27FC236}">
                  <a16:creationId xmlns:a16="http://schemas.microsoft.com/office/drawing/2014/main" id="{FFC5C00A-6BA2-5774-AEE4-EE8716FCB1A1}"/>
                </a:ext>
              </a:extLst>
            </p:cNvPr>
            <p:cNvSpPr/>
            <p:nvPr/>
          </p:nvSpPr>
          <p:spPr>
            <a:xfrm>
              <a:off x="8233198" y="1336650"/>
              <a:ext cx="183744" cy="202456"/>
            </a:xfrm>
            <a:custGeom>
              <a:avLst/>
              <a:gdLst/>
              <a:ahLst/>
              <a:cxnLst/>
              <a:rect l="l" t="t" r="r" b="b"/>
              <a:pathLst>
                <a:path w="707" h="779" extrusionOk="0">
                  <a:moveTo>
                    <a:pt x="390" y="1"/>
                  </a:moveTo>
                  <a:cubicBezTo>
                    <a:pt x="0" y="38"/>
                    <a:pt x="108" y="778"/>
                    <a:pt x="108" y="778"/>
                  </a:cubicBezTo>
                  <a:lnTo>
                    <a:pt x="424" y="744"/>
                  </a:lnTo>
                  <a:lnTo>
                    <a:pt x="636" y="744"/>
                  </a:lnTo>
                  <a:lnTo>
                    <a:pt x="673" y="708"/>
                  </a:lnTo>
                  <a:cubicBezTo>
                    <a:pt x="673" y="603"/>
                    <a:pt x="707" y="1"/>
                    <a:pt x="390" y="1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657;p39">
              <a:extLst>
                <a:ext uri="{FF2B5EF4-FFF2-40B4-BE49-F238E27FC236}">
                  <a16:creationId xmlns:a16="http://schemas.microsoft.com/office/drawing/2014/main" id="{551D99D3-9FD6-61E9-8FC2-447A264873AC}"/>
                </a:ext>
              </a:extLst>
            </p:cNvPr>
            <p:cNvSpPr/>
            <p:nvPr/>
          </p:nvSpPr>
          <p:spPr>
            <a:xfrm>
              <a:off x="8279459" y="1474913"/>
              <a:ext cx="349036" cy="192580"/>
            </a:xfrm>
            <a:custGeom>
              <a:avLst/>
              <a:gdLst/>
              <a:ahLst/>
              <a:cxnLst/>
              <a:rect l="l" t="t" r="r" b="b"/>
              <a:pathLst>
                <a:path w="1343" h="741" extrusionOk="0">
                  <a:moveTo>
                    <a:pt x="246" y="212"/>
                  </a:moveTo>
                  <a:lnTo>
                    <a:pt x="0" y="246"/>
                  </a:lnTo>
                  <a:cubicBezTo>
                    <a:pt x="0" y="246"/>
                    <a:pt x="34" y="458"/>
                    <a:pt x="71" y="636"/>
                  </a:cubicBezTo>
                  <a:lnTo>
                    <a:pt x="424" y="246"/>
                  </a:lnTo>
                  <a:lnTo>
                    <a:pt x="424" y="212"/>
                  </a:lnTo>
                  <a:close/>
                  <a:moveTo>
                    <a:pt x="1165" y="0"/>
                  </a:moveTo>
                  <a:lnTo>
                    <a:pt x="989" y="176"/>
                  </a:lnTo>
                  <a:lnTo>
                    <a:pt x="989" y="246"/>
                  </a:lnTo>
                  <a:lnTo>
                    <a:pt x="919" y="246"/>
                  </a:lnTo>
                  <a:lnTo>
                    <a:pt x="495" y="741"/>
                  </a:lnTo>
                  <a:cubicBezTo>
                    <a:pt x="741" y="636"/>
                    <a:pt x="1023" y="458"/>
                    <a:pt x="1023" y="458"/>
                  </a:cubicBezTo>
                  <a:cubicBezTo>
                    <a:pt x="1023" y="458"/>
                    <a:pt x="1272" y="354"/>
                    <a:pt x="1306" y="317"/>
                  </a:cubicBezTo>
                  <a:cubicBezTo>
                    <a:pt x="1343" y="283"/>
                    <a:pt x="1306" y="283"/>
                    <a:pt x="1306" y="283"/>
                  </a:cubicBezTo>
                  <a:cubicBezTo>
                    <a:pt x="1306" y="283"/>
                    <a:pt x="1343" y="246"/>
                    <a:pt x="1343" y="212"/>
                  </a:cubicBezTo>
                  <a:lnTo>
                    <a:pt x="1306" y="212"/>
                  </a:lnTo>
                  <a:lnTo>
                    <a:pt x="1306" y="142"/>
                  </a:lnTo>
                  <a:lnTo>
                    <a:pt x="1272" y="105"/>
                  </a:lnTo>
                  <a:cubicBezTo>
                    <a:pt x="1272" y="105"/>
                    <a:pt x="1272" y="71"/>
                    <a:pt x="1235" y="71"/>
                  </a:cubicBezTo>
                  <a:cubicBezTo>
                    <a:pt x="1235" y="34"/>
                    <a:pt x="1201" y="34"/>
                    <a:pt x="1201" y="34"/>
                  </a:cubicBezTo>
                  <a:lnTo>
                    <a:pt x="1165" y="34"/>
                  </a:lnTo>
                  <a:lnTo>
                    <a:pt x="1165" y="0"/>
                  </a:lnTo>
                  <a:close/>
                </a:path>
              </a:pathLst>
            </a:custGeom>
            <a:solidFill>
              <a:srgbClr val="FFD3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658;p39">
              <a:extLst>
                <a:ext uri="{FF2B5EF4-FFF2-40B4-BE49-F238E27FC236}">
                  <a16:creationId xmlns:a16="http://schemas.microsoft.com/office/drawing/2014/main" id="{C6AACE62-0D44-87A2-D453-DD957EA3535A}"/>
                </a:ext>
              </a:extLst>
            </p:cNvPr>
            <p:cNvSpPr/>
            <p:nvPr/>
          </p:nvSpPr>
          <p:spPr>
            <a:xfrm>
              <a:off x="8343393" y="2282917"/>
              <a:ext cx="36905" cy="55357"/>
            </a:xfrm>
            <a:custGeom>
              <a:avLst/>
              <a:gdLst/>
              <a:ahLst/>
              <a:cxnLst/>
              <a:rect l="l" t="t" r="r" b="b"/>
              <a:pathLst>
                <a:path w="142" h="213" extrusionOk="0">
                  <a:moveTo>
                    <a:pt x="71" y="0"/>
                  </a:moveTo>
                  <a:cubicBezTo>
                    <a:pt x="37" y="0"/>
                    <a:pt x="0" y="34"/>
                    <a:pt x="0" y="34"/>
                  </a:cubicBezTo>
                  <a:lnTo>
                    <a:pt x="0" y="212"/>
                  </a:lnTo>
                  <a:lnTo>
                    <a:pt x="37" y="175"/>
                  </a:lnTo>
                  <a:cubicBezTo>
                    <a:pt x="71" y="105"/>
                    <a:pt x="141" y="34"/>
                    <a:pt x="141" y="34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659;p39">
              <a:extLst>
                <a:ext uri="{FF2B5EF4-FFF2-40B4-BE49-F238E27FC236}">
                  <a16:creationId xmlns:a16="http://schemas.microsoft.com/office/drawing/2014/main" id="{A3691863-ED02-4E2F-0517-48B987281B25}"/>
                </a:ext>
              </a:extLst>
            </p:cNvPr>
            <p:cNvSpPr/>
            <p:nvPr/>
          </p:nvSpPr>
          <p:spPr>
            <a:xfrm>
              <a:off x="8334556" y="1134714"/>
              <a:ext cx="27289" cy="37165"/>
            </a:xfrm>
            <a:custGeom>
              <a:avLst/>
              <a:gdLst/>
              <a:ahLst/>
              <a:cxnLst/>
              <a:rect l="l" t="t" r="r" b="b"/>
              <a:pathLst>
                <a:path w="105" h="143" extrusionOk="0">
                  <a:moveTo>
                    <a:pt x="34" y="1"/>
                  </a:moveTo>
                  <a:cubicBezTo>
                    <a:pt x="0" y="1"/>
                    <a:pt x="0" y="37"/>
                    <a:pt x="0" y="71"/>
                  </a:cubicBezTo>
                  <a:cubicBezTo>
                    <a:pt x="0" y="142"/>
                    <a:pt x="71" y="142"/>
                    <a:pt x="71" y="142"/>
                  </a:cubicBezTo>
                  <a:lnTo>
                    <a:pt x="105" y="37"/>
                  </a:lnTo>
                  <a:cubicBezTo>
                    <a:pt x="71" y="1"/>
                    <a:pt x="71" y="1"/>
                    <a:pt x="34" y="1"/>
                  </a:cubicBezTo>
                  <a:close/>
                </a:path>
              </a:pathLst>
            </a:custGeom>
            <a:solidFill>
              <a:srgbClr val="FFB6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660;p39">
              <a:extLst>
                <a:ext uri="{FF2B5EF4-FFF2-40B4-BE49-F238E27FC236}">
                  <a16:creationId xmlns:a16="http://schemas.microsoft.com/office/drawing/2014/main" id="{6413E0F7-DB4F-D1FE-44CE-FBAA19FFAAD6}"/>
                </a:ext>
              </a:extLst>
            </p:cNvPr>
            <p:cNvSpPr/>
            <p:nvPr/>
          </p:nvSpPr>
          <p:spPr>
            <a:xfrm>
              <a:off x="8444750" y="1134714"/>
              <a:ext cx="18452" cy="9876"/>
            </a:xfrm>
            <a:custGeom>
              <a:avLst/>
              <a:gdLst/>
              <a:ahLst/>
              <a:cxnLst/>
              <a:rect l="l" t="t" r="r" b="b"/>
              <a:pathLst>
                <a:path w="71" h="38" extrusionOk="0">
                  <a:moveTo>
                    <a:pt x="34" y="1"/>
                  </a:moveTo>
                  <a:cubicBezTo>
                    <a:pt x="34" y="1"/>
                    <a:pt x="0" y="1"/>
                    <a:pt x="0" y="37"/>
                  </a:cubicBezTo>
                  <a:lnTo>
                    <a:pt x="71" y="37"/>
                  </a:lnTo>
                  <a:cubicBezTo>
                    <a:pt x="71" y="1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625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661;p39">
              <a:extLst>
                <a:ext uri="{FF2B5EF4-FFF2-40B4-BE49-F238E27FC236}">
                  <a16:creationId xmlns:a16="http://schemas.microsoft.com/office/drawing/2014/main" id="{7B994870-ECC4-0211-4048-FB09345E1CA6}"/>
                </a:ext>
              </a:extLst>
            </p:cNvPr>
            <p:cNvSpPr/>
            <p:nvPr/>
          </p:nvSpPr>
          <p:spPr>
            <a:xfrm>
              <a:off x="8435134" y="1098070"/>
              <a:ext cx="28068" cy="2806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71" y="0"/>
                  </a:moveTo>
                  <a:cubicBezTo>
                    <a:pt x="37" y="0"/>
                    <a:pt x="0" y="37"/>
                    <a:pt x="0" y="108"/>
                  </a:cubicBezTo>
                  <a:cubicBezTo>
                    <a:pt x="0" y="108"/>
                    <a:pt x="37" y="71"/>
                    <a:pt x="71" y="71"/>
                  </a:cubicBezTo>
                  <a:lnTo>
                    <a:pt x="108" y="71"/>
                  </a:lnTo>
                  <a:cubicBezTo>
                    <a:pt x="108" y="37"/>
                    <a:pt x="108" y="0"/>
                    <a:pt x="71" y="0"/>
                  </a:cubicBez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662;p39">
              <a:extLst>
                <a:ext uri="{FF2B5EF4-FFF2-40B4-BE49-F238E27FC236}">
                  <a16:creationId xmlns:a16="http://schemas.microsoft.com/office/drawing/2014/main" id="{577B3049-0E60-9F18-AD13-752C2F9FCC1F}"/>
                </a:ext>
              </a:extLst>
            </p:cNvPr>
            <p:cNvSpPr/>
            <p:nvPr/>
          </p:nvSpPr>
          <p:spPr>
            <a:xfrm>
              <a:off x="8453587" y="1189811"/>
              <a:ext cx="28068" cy="18712"/>
            </a:xfrm>
            <a:custGeom>
              <a:avLst/>
              <a:gdLst/>
              <a:ahLst/>
              <a:cxnLst/>
              <a:rect l="l" t="t" r="r" b="b"/>
              <a:pathLst>
                <a:path w="108" h="72" extrusionOk="0">
                  <a:moveTo>
                    <a:pt x="0" y="1"/>
                  </a:moveTo>
                  <a:cubicBezTo>
                    <a:pt x="0" y="37"/>
                    <a:pt x="37" y="71"/>
                    <a:pt x="37" y="71"/>
                  </a:cubicBezTo>
                  <a:cubicBezTo>
                    <a:pt x="71" y="71"/>
                    <a:pt x="71" y="71"/>
                    <a:pt x="107" y="37"/>
                  </a:cubicBezTo>
                  <a:cubicBezTo>
                    <a:pt x="37" y="3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663;p39">
              <a:extLst>
                <a:ext uri="{FF2B5EF4-FFF2-40B4-BE49-F238E27FC236}">
                  <a16:creationId xmlns:a16="http://schemas.microsoft.com/office/drawing/2014/main" id="{8CF3F60E-63B3-CCE5-02B0-D6570F531621}"/>
                </a:ext>
              </a:extLst>
            </p:cNvPr>
            <p:cNvSpPr/>
            <p:nvPr/>
          </p:nvSpPr>
          <p:spPr>
            <a:xfrm>
              <a:off x="8398490" y="1144330"/>
              <a:ext cx="36905" cy="36905"/>
            </a:xfrm>
            <a:custGeom>
              <a:avLst/>
              <a:gdLst/>
              <a:ahLst/>
              <a:cxnLst/>
              <a:rect l="l" t="t" r="r" b="b"/>
              <a:pathLst>
                <a:path w="142" h="142" extrusionOk="0">
                  <a:moveTo>
                    <a:pt x="71" y="0"/>
                  </a:moveTo>
                  <a:cubicBezTo>
                    <a:pt x="37" y="0"/>
                    <a:pt x="0" y="34"/>
                    <a:pt x="0" y="71"/>
                  </a:cubicBezTo>
                  <a:cubicBezTo>
                    <a:pt x="0" y="142"/>
                    <a:pt x="37" y="142"/>
                    <a:pt x="71" y="142"/>
                  </a:cubicBezTo>
                  <a:cubicBezTo>
                    <a:pt x="107" y="142"/>
                    <a:pt x="141" y="142"/>
                    <a:pt x="141" y="71"/>
                  </a:cubicBezTo>
                  <a:cubicBezTo>
                    <a:pt x="141" y="34"/>
                    <a:pt x="107" y="0"/>
                    <a:pt x="71" y="0"/>
                  </a:cubicBez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664;p39">
              <a:extLst>
                <a:ext uri="{FF2B5EF4-FFF2-40B4-BE49-F238E27FC236}">
                  <a16:creationId xmlns:a16="http://schemas.microsoft.com/office/drawing/2014/main" id="{C5784B64-C172-1EAF-4570-A90C8DAD58A4}"/>
                </a:ext>
              </a:extLst>
            </p:cNvPr>
            <p:cNvSpPr/>
            <p:nvPr/>
          </p:nvSpPr>
          <p:spPr>
            <a:xfrm>
              <a:off x="8306488" y="1906074"/>
              <a:ext cx="110454" cy="92002"/>
            </a:xfrm>
            <a:custGeom>
              <a:avLst/>
              <a:gdLst/>
              <a:ahLst/>
              <a:cxnLst/>
              <a:rect l="l" t="t" r="r" b="b"/>
              <a:pathLst>
                <a:path w="425" h="354" extrusionOk="0">
                  <a:moveTo>
                    <a:pt x="71" y="0"/>
                  </a:moveTo>
                  <a:lnTo>
                    <a:pt x="1" y="212"/>
                  </a:lnTo>
                  <a:cubicBezTo>
                    <a:pt x="1" y="212"/>
                    <a:pt x="142" y="283"/>
                    <a:pt x="249" y="354"/>
                  </a:cubicBezTo>
                  <a:lnTo>
                    <a:pt x="425" y="142"/>
                  </a:lnTo>
                  <a:cubicBezTo>
                    <a:pt x="213" y="71"/>
                    <a:pt x="71" y="0"/>
                    <a:pt x="71" y="0"/>
                  </a:cubicBez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665;p39">
              <a:extLst>
                <a:ext uri="{FF2B5EF4-FFF2-40B4-BE49-F238E27FC236}">
                  <a16:creationId xmlns:a16="http://schemas.microsoft.com/office/drawing/2014/main" id="{1C3EA6C0-F9D9-9D5E-1A9C-9C84C2C0F972}"/>
                </a:ext>
              </a:extLst>
            </p:cNvPr>
            <p:cNvSpPr/>
            <p:nvPr/>
          </p:nvSpPr>
          <p:spPr>
            <a:xfrm>
              <a:off x="8150813" y="1933882"/>
              <a:ext cx="73809" cy="37165"/>
            </a:xfrm>
            <a:custGeom>
              <a:avLst/>
              <a:gdLst/>
              <a:ahLst/>
              <a:cxnLst/>
              <a:rect l="l" t="t" r="r" b="b"/>
              <a:pathLst>
                <a:path w="284" h="143" extrusionOk="0">
                  <a:moveTo>
                    <a:pt x="246" y="1"/>
                  </a:moveTo>
                  <a:lnTo>
                    <a:pt x="1" y="71"/>
                  </a:lnTo>
                  <a:lnTo>
                    <a:pt x="1" y="142"/>
                  </a:lnTo>
                  <a:lnTo>
                    <a:pt x="283" y="105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666;p39">
              <a:extLst>
                <a:ext uri="{FF2B5EF4-FFF2-40B4-BE49-F238E27FC236}">
                  <a16:creationId xmlns:a16="http://schemas.microsoft.com/office/drawing/2014/main" id="{83A1340D-A911-621E-B944-710603799BB5}"/>
                </a:ext>
              </a:extLst>
            </p:cNvPr>
            <p:cNvSpPr/>
            <p:nvPr/>
          </p:nvSpPr>
          <p:spPr>
            <a:xfrm>
              <a:off x="8150813" y="1979363"/>
              <a:ext cx="73809" cy="37165"/>
            </a:xfrm>
            <a:custGeom>
              <a:avLst/>
              <a:gdLst/>
              <a:ahLst/>
              <a:cxnLst/>
              <a:rect l="l" t="t" r="r" b="b"/>
              <a:pathLst>
                <a:path w="284" h="143" extrusionOk="0">
                  <a:moveTo>
                    <a:pt x="246" y="1"/>
                  </a:moveTo>
                  <a:lnTo>
                    <a:pt x="1" y="38"/>
                  </a:lnTo>
                  <a:lnTo>
                    <a:pt x="1" y="142"/>
                  </a:lnTo>
                  <a:lnTo>
                    <a:pt x="283" y="7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667;p39">
              <a:extLst>
                <a:ext uri="{FF2B5EF4-FFF2-40B4-BE49-F238E27FC236}">
                  <a16:creationId xmlns:a16="http://schemas.microsoft.com/office/drawing/2014/main" id="{C76628D2-4236-60AD-7E4F-4511C03FE01C}"/>
                </a:ext>
              </a:extLst>
            </p:cNvPr>
            <p:cNvSpPr/>
            <p:nvPr/>
          </p:nvSpPr>
          <p:spPr>
            <a:xfrm>
              <a:off x="8279459" y="2282917"/>
              <a:ext cx="36905" cy="36905"/>
            </a:xfrm>
            <a:custGeom>
              <a:avLst/>
              <a:gdLst/>
              <a:ahLst/>
              <a:cxnLst/>
              <a:rect l="l" t="t" r="r" b="b"/>
              <a:pathLst>
                <a:path w="142" h="142" extrusionOk="0">
                  <a:moveTo>
                    <a:pt x="71" y="0"/>
                  </a:moveTo>
                  <a:cubicBezTo>
                    <a:pt x="34" y="0"/>
                    <a:pt x="0" y="34"/>
                    <a:pt x="0" y="71"/>
                  </a:cubicBezTo>
                  <a:cubicBezTo>
                    <a:pt x="0" y="105"/>
                    <a:pt x="34" y="141"/>
                    <a:pt x="71" y="141"/>
                  </a:cubicBezTo>
                  <a:cubicBezTo>
                    <a:pt x="105" y="141"/>
                    <a:pt x="142" y="105"/>
                    <a:pt x="142" y="71"/>
                  </a:cubicBezTo>
                  <a:cubicBezTo>
                    <a:pt x="142" y="34"/>
                    <a:pt x="105" y="0"/>
                    <a:pt x="71" y="0"/>
                  </a:cubicBez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668;p39">
              <a:extLst>
                <a:ext uri="{FF2B5EF4-FFF2-40B4-BE49-F238E27FC236}">
                  <a16:creationId xmlns:a16="http://schemas.microsoft.com/office/drawing/2014/main" id="{86027DBE-84BA-4CE0-02BC-4F4259B336A1}"/>
                </a:ext>
              </a:extLst>
            </p:cNvPr>
            <p:cNvSpPr/>
            <p:nvPr/>
          </p:nvSpPr>
          <p:spPr>
            <a:xfrm>
              <a:off x="9298235" y="914326"/>
              <a:ext cx="46521" cy="1864469"/>
            </a:xfrm>
            <a:custGeom>
              <a:avLst/>
              <a:gdLst/>
              <a:ahLst/>
              <a:cxnLst/>
              <a:rect l="l" t="t" r="r" b="b"/>
              <a:pathLst>
                <a:path w="179" h="7174" extrusionOk="0">
                  <a:moveTo>
                    <a:pt x="0" y="1"/>
                  </a:moveTo>
                  <a:lnTo>
                    <a:pt x="0" y="7174"/>
                  </a:lnTo>
                  <a:lnTo>
                    <a:pt x="178" y="717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rgbClr val="EB8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669;p39">
              <a:extLst>
                <a:ext uri="{FF2B5EF4-FFF2-40B4-BE49-F238E27FC236}">
                  <a16:creationId xmlns:a16="http://schemas.microsoft.com/office/drawing/2014/main" id="{E9720D15-1686-EB34-C3AD-3AD779F7D822}"/>
                </a:ext>
              </a:extLst>
            </p:cNvPr>
            <p:cNvSpPr/>
            <p:nvPr/>
          </p:nvSpPr>
          <p:spPr>
            <a:xfrm>
              <a:off x="9032366" y="914326"/>
              <a:ext cx="55357" cy="55357"/>
            </a:xfrm>
            <a:custGeom>
              <a:avLst/>
              <a:gdLst/>
              <a:ahLst/>
              <a:cxnLst/>
              <a:rect l="l" t="t" r="r" b="b"/>
              <a:pathLst>
                <a:path w="213" h="213" extrusionOk="0">
                  <a:moveTo>
                    <a:pt x="0" y="1"/>
                  </a:moveTo>
                  <a:lnTo>
                    <a:pt x="0" y="213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DCE0">
                <a:alpha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670;p39">
              <a:extLst>
                <a:ext uri="{FF2B5EF4-FFF2-40B4-BE49-F238E27FC236}">
                  <a16:creationId xmlns:a16="http://schemas.microsoft.com/office/drawing/2014/main" id="{DA95C17A-E3BD-7486-9A2D-979A3A886B25}"/>
                </a:ext>
              </a:extLst>
            </p:cNvPr>
            <p:cNvSpPr/>
            <p:nvPr/>
          </p:nvSpPr>
          <p:spPr>
            <a:xfrm>
              <a:off x="8931008" y="914326"/>
              <a:ext cx="101618" cy="175168"/>
            </a:xfrm>
            <a:custGeom>
              <a:avLst/>
              <a:gdLst/>
              <a:ahLst/>
              <a:cxnLst/>
              <a:rect l="l" t="t" r="r" b="b"/>
              <a:pathLst>
                <a:path w="391" h="674" extrusionOk="0">
                  <a:moveTo>
                    <a:pt x="37" y="1"/>
                  </a:moveTo>
                  <a:lnTo>
                    <a:pt x="0" y="72"/>
                  </a:lnTo>
                  <a:lnTo>
                    <a:pt x="0" y="674"/>
                  </a:lnTo>
                  <a:lnTo>
                    <a:pt x="390" y="213"/>
                  </a:lnTo>
                  <a:lnTo>
                    <a:pt x="390" y="1"/>
                  </a:lnTo>
                  <a:close/>
                </a:path>
              </a:pathLst>
            </a:custGeom>
            <a:solidFill>
              <a:srgbClr val="FFDCE0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671;p39">
              <a:extLst>
                <a:ext uri="{FF2B5EF4-FFF2-40B4-BE49-F238E27FC236}">
                  <a16:creationId xmlns:a16="http://schemas.microsoft.com/office/drawing/2014/main" id="{B8EF48A4-1278-26EB-DA7C-B48094328957}"/>
                </a:ext>
              </a:extLst>
            </p:cNvPr>
            <p:cNvSpPr/>
            <p:nvPr/>
          </p:nvSpPr>
          <p:spPr>
            <a:xfrm>
              <a:off x="8416682" y="1373555"/>
              <a:ext cx="257294" cy="202196"/>
            </a:xfrm>
            <a:custGeom>
              <a:avLst/>
              <a:gdLst/>
              <a:ahLst/>
              <a:cxnLst/>
              <a:rect l="l" t="t" r="r" b="b"/>
              <a:pathLst>
                <a:path w="990" h="778" extrusionOk="0">
                  <a:moveTo>
                    <a:pt x="461" y="0"/>
                  </a:moveTo>
                  <a:lnTo>
                    <a:pt x="37" y="495"/>
                  </a:lnTo>
                  <a:cubicBezTo>
                    <a:pt x="37" y="566"/>
                    <a:pt x="1" y="673"/>
                    <a:pt x="1" y="777"/>
                  </a:cubicBezTo>
                  <a:lnTo>
                    <a:pt x="391" y="636"/>
                  </a:lnTo>
                  <a:lnTo>
                    <a:pt x="461" y="566"/>
                  </a:lnTo>
                  <a:cubicBezTo>
                    <a:pt x="495" y="532"/>
                    <a:pt x="495" y="461"/>
                    <a:pt x="495" y="461"/>
                  </a:cubicBezTo>
                  <a:cubicBezTo>
                    <a:pt x="532" y="424"/>
                    <a:pt x="603" y="390"/>
                    <a:pt x="637" y="390"/>
                  </a:cubicBezTo>
                  <a:lnTo>
                    <a:pt x="990" y="0"/>
                  </a:lnTo>
                  <a:close/>
                </a:path>
              </a:pathLst>
            </a:custGeom>
            <a:solidFill>
              <a:srgbClr val="FF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672;p39">
              <a:extLst>
                <a:ext uri="{FF2B5EF4-FFF2-40B4-BE49-F238E27FC236}">
                  <a16:creationId xmlns:a16="http://schemas.microsoft.com/office/drawing/2014/main" id="{8633B81C-D365-8513-8958-004C9F2A5856}"/>
                </a:ext>
              </a:extLst>
            </p:cNvPr>
            <p:cNvSpPr/>
            <p:nvPr/>
          </p:nvSpPr>
          <p:spPr>
            <a:xfrm>
              <a:off x="8637070" y="960587"/>
              <a:ext cx="266910" cy="303035"/>
            </a:xfrm>
            <a:custGeom>
              <a:avLst/>
              <a:gdLst/>
              <a:ahLst/>
              <a:cxnLst/>
              <a:rect l="l" t="t" r="r" b="b"/>
              <a:pathLst>
                <a:path w="1027" h="1166" extrusionOk="0">
                  <a:moveTo>
                    <a:pt x="391" y="741"/>
                  </a:moveTo>
                  <a:lnTo>
                    <a:pt x="1" y="1165"/>
                  </a:lnTo>
                  <a:lnTo>
                    <a:pt x="391" y="1165"/>
                  </a:lnTo>
                  <a:lnTo>
                    <a:pt x="391" y="741"/>
                  </a:lnTo>
                  <a:close/>
                  <a:moveTo>
                    <a:pt x="1027" y="1"/>
                  </a:moveTo>
                  <a:lnTo>
                    <a:pt x="461" y="637"/>
                  </a:lnTo>
                  <a:lnTo>
                    <a:pt x="461" y="1165"/>
                  </a:lnTo>
                  <a:lnTo>
                    <a:pt x="532" y="1165"/>
                  </a:lnTo>
                  <a:lnTo>
                    <a:pt x="1027" y="600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rgbClr val="FFDCE0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673;p39">
              <a:extLst>
                <a:ext uri="{FF2B5EF4-FFF2-40B4-BE49-F238E27FC236}">
                  <a16:creationId xmlns:a16="http://schemas.microsoft.com/office/drawing/2014/main" id="{C9E37838-9EA4-B3C8-8299-9DB569265F71}"/>
                </a:ext>
              </a:extLst>
            </p:cNvPr>
            <p:cNvSpPr/>
            <p:nvPr/>
          </p:nvSpPr>
          <p:spPr>
            <a:xfrm>
              <a:off x="8536492" y="1263361"/>
              <a:ext cx="238841" cy="110454"/>
            </a:xfrm>
            <a:custGeom>
              <a:avLst/>
              <a:gdLst/>
              <a:ahLst/>
              <a:cxnLst/>
              <a:rect l="l" t="t" r="r" b="b"/>
              <a:pathLst>
                <a:path w="919" h="425" extrusionOk="0">
                  <a:moveTo>
                    <a:pt x="848" y="0"/>
                  </a:moveTo>
                  <a:lnTo>
                    <a:pt x="848" y="71"/>
                  </a:lnTo>
                  <a:lnTo>
                    <a:pt x="919" y="0"/>
                  </a:lnTo>
                  <a:close/>
                  <a:moveTo>
                    <a:pt x="388" y="0"/>
                  </a:moveTo>
                  <a:lnTo>
                    <a:pt x="0" y="424"/>
                  </a:lnTo>
                  <a:lnTo>
                    <a:pt x="529" y="424"/>
                  </a:lnTo>
                  <a:lnTo>
                    <a:pt x="812" y="108"/>
                  </a:lnTo>
                  <a:lnTo>
                    <a:pt x="778" y="108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674;p39">
              <a:extLst>
                <a:ext uri="{FF2B5EF4-FFF2-40B4-BE49-F238E27FC236}">
                  <a16:creationId xmlns:a16="http://schemas.microsoft.com/office/drawing/2014/main" id="{4FCB22BA-9CAC-DBEE-FFA8-274247C5EE8E}"/>
                </a:ext>
              </a:extLst>
            </p:cNvPr>
            <p:cNvSpPr/>
            <p:nvPr/>
          </p:nvSpPr>
          <p:spPr>
            <a:xfrm>
              <a:off x="8738428" y="1125878"/>
              <a:ext cx="18712" cy="165552"/>
            </a:xfrm>
            <a:custGeom>
              <a:avLst/>
              <a:gdLst/>
              <a:ahLst/>
              <a:cxnLst/>
              <a:rect l="l" t="t" r="r" b="b"/>
              <a:pathLst>
                <a:path w="72" h="637" extrusionOk="0">
                  <a:moveTo>
                    <a:pt x="71" y="1"/>
                  </a:moveTo>
                  <a:lnTo>
                    <a:pt x="1" y="105"/>
                  </a:lnTo>
                  <a:lnTo>
                    <a:pt x="1" y="529"/>
                  </a:lnTo>
                  <a:lnTo>
                    <a:pt x="1" y="637"/>
                  </a:lnTo>
                  <a:lnTo>
                    <a:pt x="35" y="637"/>
                  </a:lnTo>
                  <a:lnTo>
                    <a:pt x="71" y="600"/>
                  </a:lnTo>
                  <a:lnTo>
                    <a:pt x="71" y="529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675;p39">
              <a:extLst>
                <a:ext uri="{FF2B5EF4-FFF2-40B4-BE49-F238E27FC236}">
                  <a16:creationId xmlns:a16="http://schemas.microsoft.com/office/drawing/2014/main" id="{2CD3A184-3E20-E3AA-68A6-D908BCF03D10}"/>
                </a:ext>
              </a:extLst>
            </p:cNvPr>
            <p:cNvSpPr/>
            <p:nvPr/>
          </p:nvSpPr>
          <p:spPr>
            <a:xfrm>
              <a:off x="8903720" y="932778"/>
              <a:ext cx="27549" cy="184004"/>
            </a:xfrm>
            <a:custGeom>
              <a:avLst/>
              <a:gdLst/>
              <a:ahLst/>
              <a:cxnLst/>
              <a:rect l="l" t="t" r="r" b="b"/>
              <a:pathLst>
                <a:path w="106" h="708" extrusionOk="0">
                  <a:moveTo>
                    <a:pt x="105" y="1"/>
                  </a:moveTo>
                  <a:lnTo>
                    <a:pt x="1" y="108"/>
                  </a:lnTo>
                  <a:lnTo>
                    <a:pt x="1" y="707"/>
                  </a:lnTo>
                  <a:lnTo>
                    <a:pt x="105" y="603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676;p39">
              <a:extLst>
                <a:ext uri="{FF2B5EF4-FFF2-40B4-BE49-F238E27FC236}">
                  <a16:creationId xmlns:a16="http://schemas.microsoft.com/office/drawing/2014/main" id="{06EBCC28-6E88-108C-145D-8C646FA829BF}"/>
                </a:ext>
              </a:extLst>
            </p:cNvPr>
            <p:cNvSpPr/>
            <p:nvPr/>
          </p:nvSpPr>
          <p:spPr>
            <a:xfrm>
              <a:off x="8398490" y="1667233"/>
              <a:ext cx="9616" cy="9876"/>
            </a:xfrm>
            <a:custGeom>
              <a:avLst/>
              <a:gdLst/>
              <a:ahLst/>
              <a:cxnLst/>
              <a:rect l="l" t="t" r="r" b="b"/>
              <a:pathLst>
                <a:path w="37" h="38" extrusionOk="0">
                  <a:moveTo>
                    <a:pt x="0" y="1"/>
                  </a:moveTo>
                  <a:lnTo>
                    <a:pt x="0" y="38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E9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677;p39">
              <a:extLst>
                <a:ext uri="{FF2B5EF4-FFF2-40B4-BE49-F238E27FC236}">
                  <a16:creationId xmlns:a16="http://schemas.microsoft.com/office/drawing/2014/main" id="{5E69C709-F10E-FC48-59B3-5B5C777F3726}"/>
                </a:ext>
              </a:extLst>
            </p:cNvPr>
            <p:cNvSpPr/>
            <p:nvPr/>
          </p:nvSpPr>
          <p:spPr>
            <a:xfrm>
              <a:off x="8150813" y="1897237"/>
              <a:ext cx="45741" cy="55357"/>
            </a:xfrm>
            <a:custGeom>
              <a:avLst/>
              <a:gdLst/>
              <a:ahLst/>
              <a:cxnLst/>
              <a:rect l="l" t="t" r="r" b="b"/>
              <a:pathLst>
                <a:path w="176" h="213" extrusionOk="0">
                  <a:moveTo>
                    <a:pt x="1" y="0"/>
                  </a:moveTo>
                  <a:lnTo>
                    <a:pt x="1" y="212"/>
                  </a:lnTo>
                  <a:lnTo>
                    <a:pt x="176" y="34"/>
                  </a:lnTo>
                  <a:cubicBezTo>
                    <a:pt x="105" y="34"/>
                    <a:pt x="71" y="34"/>
                    <a:pt x="1" y="0"/>
                  </a:cubicBezTo>
                  <a:close/>
                </a:path>
              </a:pathLst>
            </a:custGeom>
            <a:solidFill>
              <a:srgbClr val="FFDCE0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678;p39">
              <a:extLst>
                <a:ext uri="{FF2B5EF4-FFF2-40B4-BE49-F238E27FC236}">
                  <a16:creationId xmlns:a16="http://schemas.microsoft.com/office/drawing/2014/main" id="{F611022F-7193-EDE1-62E4-04632686C784}"/>
                </a:ext>
              </a:extLst>
            </p:cNvPr>
            <p:cNvSpPr/>
            <p:nvPr/>
          </p:nvSpPr>
          <p:spPr>
            <a:xfrm>
              <a:off x="8150813" y="1832524"/>
              <a:ext cx="92002" cy="73809"/>
            </a:xfrm>
            <a:custGeom>
              <a:avLst/>
              <a:gdLst/>
              <a:ahLst/>
              <a:cxnLst/>
              <a:rect l="l" t="t" r="r" b="b"/>
              <a:pathLst>
                <a:path w="354" h="284" extrusionOk="0">
                  <a:moveTo>
                    <a:pt x="1" y="1"/>
                  </a:moveTo>
                  <a:lnTo>
                    <a:pt x="1" y="249"/>
                  </a:lnTo>
                  <a:cubicBezTo>
                    <a:pt x="71" y="283"/>
                    <a:pt x="105" y="283"/>
                    <a:pt x="176" y="283"/>
                  </a:cubicBezTo>
                  <a:lnTo>
                    <a:pt x="354" y="71"/>
                  </a:lnTo>
                  <a:cubicBezTo>
                    <a:pt x="213" y="71"/>
                    <a:pt x="105" y="37"/>
                    <a:pt x="1" y="1"/>
                  </a:cubicBezTo>
                  <a:close/>
                </a:path>
              </a:pathLst>
            </a:custGeom>
            <a:solidFill>
              <a:srgbClr val="FFDCE0">
                <a:alpha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679;p39">
              <a:extLst>
                <a:ext uri="{FF2B5EF4-FFF2-40B4-BE49-F238E27FC236}">
                  <a16:creationId xmlns:a16="http://schemas.microsoft.com/office/drawing/2014/main" id="{D66F74BC-3A55-E0F3-549C-85C0DF359E8B}"/>
                </a:ext>
              </a:extLst>
            </p:cNvPr>
            <p:cNvSpPr/>
            <p:nvPr/>
          </p:nvSpPr>
          <p:spPr>
            <a:xfrm>
              <a:off x="8150813" y="1501942"/>
              <a:ext cx="275746" cy="349296"/>
            </a:xfrm>
            <a:custGeom>
              <a:avLst/>
              <a:gdLst/>
              <a:ahLst/>
              <a:cxnLst/>
              <a:rect l="l" t="t" r="r" b="b"/>
              <a:pathLst>
                <a:path w="1061" h="1344" extrusionOk="0">
                  <a:moveTo>
                    <a:pt x="1060" y="1"/>
                  </a:moveTo>
                  <a:lnTo>
                    <a:pt x="990" y="72"/>
                  </a:lnTo>
                  <a:lnTo>
                    <a:pt x="990" y="108"/>
                  </a:lnTo>
                  <a:lnTo>
                    <a:pt x="953" y="108"/>
                  </a:lnTo>
                  <a:lnTo>
                    <a:pt x="919" y="142"/>
                  </a:lnTo>
                  <a:lnTo>
                    <a:pt x="919" y="320"/>
                  </a:lnTo>
                  <a:lnTo>
                    <a:pt x="1024" y="283"/>
                  </a:lnTo>
                  <a:cubicBezTo>
                    <a:pt x="1024" y="179"/>
                    <a:pt x="1060" y="72"/>
                    <a:pt x="1060" y="1"/>
                  </a:cubicBezTo>
                  <a:close/>
                  <a:moveTo>
                    <a:pt x="495" y="603"/>
                  </a:moveTo>
                  <a:lnTo>
                    <a:pt x="1" y="1168"/>
                  </a:lnTo>
                  <a:lnTo>
                    <a:pt x="1" y="1273"/>
                  </a:lnTo>
                  <a:cubicBezTo>
                    <a:pt x="105" y="1309"/>
                    <a:pt x="213" y="1343"/>
                    <a:pt x="354" y="1343"/>
                  </a:cubicBezTo>
                  <a:lnTo>
                    <a:pt x="741" y="885"/>
                  </a:lnTo>
                  <a:lnTo>
                    <a:pt x="637" y="885"/>
                  </a:lnTo>
                  <a:cubicBezTo>
                    <a:pt x="566" y="849"/>
                    <a:pt x="529" y="744"/>
                    <a:pt x="495" y="603"/>
                  </a:cubicBezTo>
                  <a:close/>
                </a:path>
              </a:pathLst>
            </a:custGeom>
            <a:solidFill>
              <a:srgbClr val="FFDCE0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680;p39">
              <a:extLst>
                <a:ext uri="{FF2B5EF4-FFF2-40B4-BE49-F238E27FC236}">
                  <a16:creationId xmlns:a16="http://schemas.microsoft.com/office/drawing/2014/main" id="{DD6B5F6B-E555-3A7A-1A41-170061F7923C}"/>
                </a:ext>
              </a:extLst>
            </p:cNvPr>
            <p:cNvSpPr/>
            <p:nvPr/>
          </p:nvSpPr>
          <p:spPr>
            <a:xfrm>
              <a:off x="8279459" y="1640204"/>
              <a:ext cx="119291" cy="92002"/>
            </a:xfrm>
            <a:custGeom>
              <a:avLst/>
              <a:gdLst/>
              <a:ahLst/>
              <a:cxnLst/>
              <a:rect l="l" t="t" r="r" b="b"/>
              <a:pathLst>
                <a:path w="459" h="354" extrusionOk="0">
                  <a:moveTo>
                    <a:pt x="71" y="0"/>
                  </a:moveTo>
                  <a:lnTo>
                    <a:pt x="0" y="71"/>
                  </a:lnTo>
                  <a:cubicBezTo>
                    <a:pt x="34" y="212"/>
                    <a:pt x="71" y="317"/>
                    <a:pt x="142" y="353"/>
                  </a:cubicBezTo>
                  <a:lnTo>
                    <a:pt x="246" y="353"/>
                  </a:lnTo>
                  <a:lnTo>
                    <a:pt x="458" y="142"/>
                  </a:lnTo>
                  <a:lnTo>
                    <a:pt x="458" y="105"/>
                  </a:lnTo>
                  <a:cubicBezTo>
                    <a:pt x="353" y="142"/>
                    <a:pt x="283" y="175"/>
                    <a:pt x="212" y="175"/>
                  </a:cubicBezTo>
                  <a:lnTo>
                    <a:pt x="175" y="175"/>
                  </a:lnTo>
                  <a:cubicBezTo>
                    <a:pt x="142" y="142"/>
                    <a:pt x="105" y="71"/>
                    <a:pt x="71" y="0"/>
                  </a:cubicBezTo>
                  <a:close/>
                </a:path>
              </a:pathLst>
            </a:custGeom>
            <a:solidFill>
              <a:srgbClr val="FFDCE0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681;p39">
              <a:extLst>
                <a:ext uri="{FF2B5EF4-FFF2-40B4-BE49-F238E27FC236}">
                  <a16:creationId xmlns:a16="http://schemas.microsoft.com/office/drawing/2014/main" id="{B55993DD-1C44-6A07-C2B5-B055705EB41E}"/>
                </a:ext>
              </a:extLst>
            </p:cNvPr>
            <p:cNvSpPr/>
            <p:nvPr/>
          </p:nvSpPr>
          <p:spPr>
            <a:xfrm>
              <a:off x="8398490" y="1520394"/>
              <a:ext cx="9616" cy="9876"/>
            </a:xfrm>
            <a:custGeom>
              <a:avLst/>
              <a:gdLst/>
              <a:ahLst/>
              <a:cxnLst/>
              <a:rect l="l" t="t" r="r" b="b"/>
              <a:pathLst>
                <a:path w="37" h="38" extrusionOk="0">
                  <a:moveTo>
                    <a:pt x="37" y="1"/>
                  </a:moveTo>
                  <a:lnTo>
                    <a:pt x="0" y="37"/>
                  </a:lnTo>
                  <a:lnTo>
                    <a:pt x="37" y="37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C0B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682;p39">
              <a:extLst>
                <a:ext uri="{FF2B5EF4-FFF2-40B4-BE49-F238E27FC236}">
                  <a16:creationId xmlns:a16="http://schemas.microsoft.com/office/drawing/2014/main" id="{7A687FCD-19BF-A093-FC79-A1A556F1C977}"/>
                </a:ext>
              </a:extLst>
            </p:cNvPr>
            <p:cNvSpPr/>
            <p:nvPr/>
          </p:nvSpPr>
          <p:spPr>
            <a:xfrm>
              <a:off x="8297652" y="1474913"/>
              <a:ext cx="284582" cy="211033"/>
            </a:xfrm>
            <a:custGeom>
              <a:avLst/>
              <a:gdLst/>
              <a:ahLst/>
              <a:cxnLst/>
              <a:rect l="l" t="t" r="r" b="b"/>
              <a:pathLst>
                <a:path w="1095" h="812" extrusionOk="0">
                  <a:moveTo>
                    <a:pt x="1095" y="0"/>
                  </a:moveTo>
                  <a:cubicBezTo>
                    <a:pt x="1061" y="0"/>
                    <a:pt x="990" y="34"/>
                    <a:pt x="953" y="71"/>
                  </a:cubicBezTo>
                  <a:cubicBezTo>
                    <a:pt x="953" y="71"/>
                    <a:pt x="953" y="142"/>
                    <a:pt x="919" y="176"/>
                  </a:cubicBezTo>
                  <a:lnTo>
                    <a:pt x="1095" y="0"/>
                  </a:lnTo>
                  <a:close/>
                  <a:moveTo>
                    <a:pt x="354" y="246"/>
                  </a:moveTo>
                  <a:lnTo>
                    <a:pt x="1" y="636"/>
                  </a:lnTo>
                  <a:cubicBezTo>
                    <a:pt x="35" y="707"/>
                    <a:pt x="72" y="778"/>
                    <a:pt x="105" y="811"/>
                  </a:cubicBezTo>
                  <a:lnTo>
                    <a:pt x="142" y="811"/>
                  </a:lnTo>
                  <a:cubicBezTo>
                    <a:pt x="213" y="811"/>
                    <a:pt x="283" y="778"/>
                    <a:pt x="388" y="741"/>
                  </a:cubicBezTo>
                  <a:lnTo>
                    <a:pt x="425" y="741"/>
                  </a:lnTo>
                  <a:lnTo>
                    <a:pt x="849" y="246"/>
                  </a:lnTo>
                  <a:lnTo>
                    <a:pt x="459" y="387"/>
                  </a:lnTo>
                  <a:lnTo>
                    <a:pt x="354" y="424"/>
                  </a:lnTo>
                  <a:lnTo>
                    <a:pt x="354" y="246"/>
                  </a:lnTo>
                  <a:close/>
                </a:path>
              </a:pathLst>
            </a:custGeom>
            <a:solidFill>
              <a:srgbClr val="FFE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683;p39">
              <a:extLst>
                <a:ext uri="{FF2B5EF4-FFF2-40B4-BE49-F238E27FC236}">
                  <a16:creationId xmlns:a16="http://schemas.microsoft.com/office/drawing/2014/main" id="{19B6B882-DD2F-F5A9-C116-196F6A11CA79}"/>
                </a:ext>
              </a:extLst>
            </p:cNvPr>
            <p:cNvSpPr/>
            <p:nvPr/>
          </p:nvSpPr>
          <p:spPr>
            <a:xfrm>
              <a:off x="8673715" y="969423"/>
              <a:ext cx="624782" cy="689235"/>
            </a:xfrm>
            <a:custGeom>
              <a:avLst/>
              <a:gdLst/>
              <a:ahLst/>
              <a:cxnLst/>
              <a:rect l="l" t="t" r="r" b="b"/>
              <a:pathLst>
                <a:path w="2404" h="2652" extrusionOk="0">
                  <a:moveTo>
                    <a:pt x="2403" y="1"/>
                  </a:moveTo>
                  <a:lnTo>
                    <a:pt x="1380" y="1131"/>
                  </a:lnTo>
                  <a:lnTo>
                    <a:pt x="1663" y="1131"/>
                  </a:lnTo>
                  <a:lnTo>
                    <a:pt x="1663" y="1485"/>
                  </a:lnTo>
                  <a:lnTo>
                    <a:pt x="2403" y="673"/>
                  </a:lnTo>
                  <a:lnTo>
                    <a:pt x="2403" y="1"/>
                  </a:lnTo>
                  <a:close/>
                  <a:moveTo>
                    <a:pt x="990" y="1555"/>
                  </a:moveTo>
                  <a:lnTo>
                    <a:pt x="1" y="2652"/>
                  </a:lnTo>
                  <a:lnTo>
                    <a:pt x="566" y="2652"/>
                  </a:lnTo>
                  <a:lnTo>
                    <a:pt x="1592" y="1555"/>
                  </a:lnTo>
                  <a:close/>
                </a:path>
              </a:pathLst>
            </a:custGeom>
            <a:solidFill>
              <a:srgbClr val="FF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684;p39">
              <a:extLst>
                <a:ext uri="{FF2B5EF4-FFF2-40B4-BE49-F238E27FC236}">
                  <a16:creationId xmlns:a16="http://schemas.microsoft.com/office/drawing/2014/main" id="{33F37EF4-206E-4A9E-2396-FF3E7B85021A}"/>
                </a:ext>
              </a:extLst>
            </p:cNvPr>
            <p:cNvSpPr/>
            <p:nvPr/>
          </p:nvSpPr>
          <p:spPr>
            <a:xfrm>
              <a:off x="8931008" y="1263361"/>
              <a:ext cx="174908" cy="110454"/>
            </a:xfrm>
            <a:custGeom>
              <a:avLst/>
              <a:gdLst/>
              <a:ahLst/>
              <a:cxnLst/>
              <a:rect l="l" t="t" r="r" b="b"/>
              <a:pathLst>
                <a:path w="673" h="425" extrusionOk="0">
                  <a:moveTo>
                    <a:pt x="390" y="0"/>
                  </a:moveTo>
                  <a:lnTo>
                    <a:pt x="0" y="424"/>
                  </a:lnTo>
                  <a:lnTo>
                    <a:pt x="602" y="424"/>
                  </a:lnTo>
                  <a:lnTo>
                    <a:pt x="673" y="354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685;p39">
              <a:extLst>
                <a:ext uri="{FF2B5EF4-FFF2-40B4-BE49-F238E27FC236}">
                  <a16:creationId xmlns:a16="http://schemas.microsoft.com/office/drawing/2014/main" id="{22788B5E-E680-2EF8-D580-516C11A4B95D}"/>
                </a:ext>
              </a:extLst>
            </p:cNvPr>
            <p:cNvSpPr/>
            <p:nvPr/>
          </p:nvSpPr>
          <p:spPr>
            <a:xfrm>
              <a:off x="8150813" y="1750398"/>
              <a:ext cx="587877" cy="633358"/>
            </a:xfrm>
            <a:custGeom>
              <a:avLst/>
              <a:gdLst/>
              <a:ahLst/>
              <a:cxnLst/>
              <a:rect l="l" t="t" r="r" b="b"/>
              <a:pathLst>
                <a:path w="2262" h="2437" extrusionOk="0">
                  <a:moveTo>
                    <a:pt x="2050" y="0"/>
                  </a:moveTo>
                  <a:lnTo>
                    <a:pt x="2120" y="175"/>
                  </a:lnTo>
                  <a:lnTo>
                    <a:pt x="2262" y="0"/>
                  </a:lnTo>
                  <a:close/>
                  <a:moveTo>
                    <a:pt x="1696" y="0"/>
                  </a:moveTo>
                  <a:lnTo>
                    <a:pt x="1343" y="387"/>
                  </a:lnTo>
                  <a:cubicBezTo>
                    <a:pt x="1448" y="495"/>
                    <a:pt x="1555" y="565"/>
                    <a:pt x="1555" y="599"/>
                  </a:cubicBezTo>
                  <a:cubicBezTo>
                    <a:pt x="1555" y="599"/>
                    <a:pt x="1555" y="636"/>
                    <a:pt x="1518" y="636"/>
                  </a:cubicBezTo>
                  <a:lnTo>
                    <a:pt x="1589" y="707"/>
                  </a:lnTo>
                  <a:lnTo>
                    <a:pt x="1979" y="283"/>
                  </a:lnTo>
                  <a:lnTo>
                    <a:pt x="1872" y="0"/>
                  </a:lnTo>
                  <a:close/>
                  <a:moveTo>
                    <a:pt x="848" y="953"/>
                  </a:moveTo>
                  <a:lnTo>
                    <a:pt x="1" y="1871"/>
                  </a:lnTo>
                  <a:lnTo>
                    <a:pt x="1" y="2436"/>
                  </a:lnTo>
                  <a:lnTo>
                    <a:pt x="707" y="1696"/>
                  </a:lnTo>
                  <a:cubicBezTo>
                    <a:pt x="812" y="1518"/>
                    <a:pt x="919" y="1343"/>
                    <a:pt x="953" y="1272"/>
                  </a:cubicBezTo>
                  <a:cubicBezTo>
                    <a:pt x="1024" y="1165"/>
                    <a:pt x="1236" y="1023"/>
                    <a:pt x="1236" y="1023"/>
                  </a:cubicBezTo>
                  <a:lnTo>
                    <a:pt x="1165" y="989"/>
                  </a:lnTo>
                  <a:cubicBezTo>
                    <a:pt x="1131" y="989"/>
                    <a:pt x="1094" y="1023"/>
                    <a:pt x="1094" y="1023"/>
                  </a:cubicBezTo>
                  <a:lnTo>
                    <a:pt x="1060" y="1023"/>
                  </a:lnTo>
                  <a:cubicBezTo>
                    <a:pt x="1024" y="1023"/>
                    <a:pt x="919" y="989"/>
                    <a:pt x="848" y="953"/>
                  </a:cubicBezTo>
                  <a:close/>
                </a:path>
              </a:pathLst>
            </a:custGeom>
            <a:solidFill>
              <a:srgbClr val="FF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686;p39">
              <a:extLst>
                <a:ext uri="{FF2B5EF4-FFF2-40B4-BE49-F238E27FC236}">
                  <a16:creationId xmlns:a16="http://schemas.microsoft.com/office/drawing/2014/main" id="{BE32A3F7-74A9-BB6E-DF31-FE3543F21561}"/>
                </a:ext>
              </a:extLst>
            </p:cNvPr>
            <p:cNvSpPr/>
            <p:nvPr/>
          </p:nvSpPr>
          <p:spPr>
            <a:xfrm>
              <a:off x="8637070" y="1750398"/>
              <a:ext cx="64973" cy="73550"/>
            </a:xfrm>
            <a:custGeom>
              <a:avLst/>
              <a:gdLst/>
              <a:ahLst/>
              <a:cxnLst/>
              <a:rect l="l" t="t" r="r" b="b"/>
              <a:pathLst>
                <a:path w="250" h="283" extrusionOk="0">
                  <a:moveTo>
                    <a:pt x="1" y="0"/>
                  </a:moveTo>
                  <a:lnTo>
                    <a:pt x="108" y="283"/>
                  </a:lnTo>
                  <a:lnTo>
                    <a:pt x="249" y="175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EB8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687;p39">
              <a:extLst>
                <a:ext uri="{FF2B5EF4-FFF2-40B4-BE49-F238E27FC236}">
                  <a16:creationId xmlns:a16="http://schemas.microsoft.com/office/drawing/2014/main" id="{7BD50ED4-F133-7599-9682-4E78BC0FB569}"/>
                </a:ext>
              </a:extLst>
            </p:cNvPr>
            <p:cNvSpPr/>
            <p:nvPr/>
          </p:nvSpPr>
          <p:spPr>
            <a:xfrm>
              <a:off x="8591589" y="1658397"/>
              <a:ext cx="229485" cy="92262"/>
            </a:xfrm>
            <a:custGeom>
              <a:avLst/>
              <a:gdLst/>
              <a:ahLst/>
              <a:cxnLst/>
              <a:rect l="l" t="t" r="r" b="b"/>
              <a:pathLst>
                <a:path w="883" h="355" extrusionOk="0">
                  <a:moveTo>
                    <a:pt x="317" y="1"/>
                  </a:moveTo>
                  <a:lnTo>
                    <a:pt x="0" y="354"/>
                  </a:lnTo>
                  <a:lnTo>
                    <a:pt x="566" y="354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FFDCE0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688;p39">
              <a:extLst>
                <a:ext uri="{FF2B5EF4-FFF2-40B4-BE49-F238E27FC236}">
                  <a16:creationId xmlns:a16="http://schemas.microsoft.com/office/drawing/2014/main" id="{01F0D6BE-CE61-3E10-D120-236F4BF67C0C}"/>
                </a:ext>
              </a:extLst>
            </p:cNvPr>
            <p:cNvSpPr/>
            <p:nvPr/>
          </p:nvSpPr>
          <p:spPr>
            <a:xfrm>
              <a:off x="8407846" y="1915690"/>
              <a:ext cx="155935" cy="192580"/>
            </a:xfrm>
            <a:custGeom>
              <a:avLst/>
              <a:gdLst/>
              <a:ahLst/>
              <a:cxnLst/>
              <a:rect l="l" t="t" r="r" b="b"/>
              <a:pathLst>
                <a:path w="600" h="741" extrusionOk="0">
                  <a:moveTo>
                    <a:pt x="529" y="0"/>
                  </a:moveTo>
                  <a:cubicBezTo>
                    <a:pt x="529" y="71"/>
                    <a:pt x="459" y="141"/>
                    <a:pt x="354" y="212"/>
                  </a:cubicBezTo>
                  <a:cubicBezTo>
                    <a:pt x="354" y="246"/>
                    <a:pt x="317" y="246"/>
                    <a:pt x="317" y="283"/>
                  </a:cubicBezTo>
                  <a:lnTo>
                    <a:pt x="388" y="317"/>
                  </a:lnTo>
                  <a:lnTo>
                    <a:pt x="600" y="71"/>
                  </a:lnTo>
                  <a:lnTo>
                    <a:pt x="529" y="0"/>
                  </a:lnTo>
                  <a:close/>
                  <a:moveTo>
                    <a:pt x="354" y="353"/>
                  </a:moveTo>
                  <a:cubicBezTo>
                    <a:pt x="283" y="424"/>
                    <a:pt x="142" y="529"/>
                    <a:pt x="1" y="741"/>
                  </a:cubicBezTo>
                  <a:lnTo>
                    <a:pt x="354" y="353"/>
                  </a:lnTo>
                  <a:close/>
                </a:path>
              </a:pathLst>
            </a:custGeom>
            <a:solidFill>
              <a:srgbClr val="FFE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689;p39">
              <a:extLst>
                <a:ext uri="{FF2B5EF4-FFF2-40B4-BE49-F238E27FC236}">
                  <a16:creationId xmlns:a16="http://schemas.microsoft.com/office/drawing/2014/main" id="{134C2160-1586-C711-7999-B71A881E3175}"/>
                </a:ext>
              </a:extLst>
            </p:cNvPr>
            <p:cNvSpPr/>
            <p:nvPr/>
          </p:nvSpPr>
          <p:spPr>
            <a:xfrm>
              <a:off x="8334556" y="1988979"/>
              <a:ext cx="174128" cy="202196"/>
            </a:xfrm>
            <a:custGeom>
              <a:avLst/>
              <a:gdLst/>
              <a:ahLst/>
              <a:cxnLst/>
              <a:rect l="l" t="t" r="r" b="b"/>
              <a:pathLst>
                <a:path w="670" h="778" extrusionOk="0">
                  <a:moveTo>
                    <a:pt x="599" y="1"/>
                  </a:moveTo>
                  <a:cubicBezTo>
                    <a:pt x="565" y="35"/>
                    <a:pt x="495" y="35"/>
                    <a:pt x="458" y="71"/>
                  </a:cubicBezTo>
                  <a:lnTo>
                    <a:pt x="529" y="105"/>
                  </a:lnTo>
                  <a:cubicBezTo>
                    <a:pt x="529" y="105"/>
                    <a:pt x="317" y="247"/>
                    <a:pt x="246" y="354"/>
                  </a:cubicBezTo>
                  <a:cubicBezTo>
                    <a:pt x="212" y="425"/>
                    <a:pt x="105" y="600"/>
                    <a:pt x="0" y="778"/>
                  </a:cubicBezTo>
                  <a:lnTo>
                    <a:pt x="283" y="459"/>
                  </a:lnTo>
                  <a:cubicBezTo>
                    <a:pt x="424" y="247"/>
                    <a:pt x="565" y="142"/>
                    <a:pt x="636" y="71"/>
                  </a:cubicBezTo>
                  <a:lnTo>
                    <a:pt x="670" y="35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rgbClr val="FFD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690;p39">
              <a:extLst>
                <a:ext uri="{FF2B5EF4-FFF2-40B4-BE49-F238E27FC236}">
                  <a16:creationId xmlns:a16="http://schemas.microsoft.com/office/drawing/2014/main" id="{A34EB4CC-9B27-4B43-6296-49346D9F180E}"/>
                </a:ext>
              </a:extLst>
            </p:cNvPr>
            <p:cNvSpPr/>
            <p:nvPr/>
          </p:nvSpPr>
          <p:spPr>
            <a:xfrm>
              <a:off x="8416682" y="1850977"/>
              <a:ext cx="138523" cy="165552"/>
            </a:xfrm>
            <a:custGeom>
              <a:avLst/>
              <a:gdLst/>
              <a:ahLst/>
              <a:cxnLst/>
              <a:rect l="l" t="t" r="r" b="b"/>
              <a:pathLst>
                <a:path w="533" h="637" extrusionOk="0">
                  <a:moveTo>
                    <a:pt x="320" y="0"/>
                  </a:moveTo>
                  <a:lnTo>
                    <a:pt x="1" y="354"/>
                  </a:lnTo>
                  <a:cubicBezTo>
                    <a:pt x="108" y="424"/>
                    <a:pt x="213" y="461"/>
                    <a:pt x="320" y="461"/>
                  </a:cubicBezTo>
                  <a:cubicBezTo>
                    <a:pt x="425" y="390"/>
                    <a:pt x="495" y="320"/>
                    <a:pt x="495" y="249"/>
                  </a:cubicBezTo>
                  <a:cubicBezTo>
                    <a:pt x="532" y="249"/>
                    <a:pt x="532" y="212"/>
                    <a:pt x="532" y="212"/>
                  </a:cubicBezTo>
                  <a:cubicBezTo>
                    <a:pt x="532" y="178"/>
                    <a:pt x="425" y="108"/>
                    <a:pt x="320" y="0"/>
                  </a:cubicBezTo>
                  <a:close/>
                  <a:moveTo>
                    <a:pt x="320" y="461"/>
                  </a:moveTo>
                  <a:cubicBezTo>
                    <a:pt x="268" y="513"/>
                    <a:pt x="195" y="566"/>
                    <a:pt x="132" y="603"/>
                  </a:cubicBezTo>
                  <a:lnTo>
                    <a:pt x="132" y="603"/>
                  </a:lnTo>
                  <a:cubicBezTo>
                    <a:pt x="136" y="603"/>
                    <a:pt x="139" y="602"/>
                    <a:pt x="142" y="602"/>
                  </a:cubicBezTo>
                  <a:cubicBezTo>
                    <a:pt x="179" y="566"/>
                    <a:pt x="249" y="566"/>
                    <a:pt x="283" y="532"/>
                  </a:cubicBezTo>
                  <a:cubicBezTo>
                    <a:pt x="283" y="495"/>
                    <a:pt x="320" y="495"/>
                    <a:pt x="320" y="461"/>
                  </a:cubicBezTo>
                  <a:close/>
                  <a:moveTo>
                    <a:pt x="132" y="603"/>
                  </a:moveTo>
                  <a:cubicBezTo>
                    <a:pt x="101" y="608"/>
                    <a:pt x="71" y="636"/>
                    <a:pt x="71" y="636"/>
                  </a:cubicBezTo>
                  <a:cubicBezTo>
                    <a:pt x="90" y="627"/>
                    <a:pt x="110" y="616"/>
                    <a:pt x="132" y="603"/>
                  </a:cubicBezTo>
                  <a:close/>
                </a:path>
              </a:pathLst>
            </a:custGeom>
            <a:solidFill>
              <a:srgbClr val="FFDCE0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691;p39">
              <a:extLst>
                <a:ext uri="{FF2B5EF4-FFF2-40B4-BE49-F238E27FC236}">
                  <a16:creationId xmlns:a16="http://schemas.microsoft.com/office/drawing/2014/main" id="{297F2144-593C-7853-55B3-B9A8A2865488}"/>
                </a:ext>
              </a:extLst>
            </p:cNvPr>
            <p:cNvSpPr/>
            <p:nvPr/>
          </p:nvSpPr>
          <p:spPr>
            <a:xfrm>
              <a:off x="8371201" y="1942718"/>
              <a:ext cx="128907" cy="73809"/>
            </a:xfrm>
            <a:custGeom>
              <a:avLst/>
              <a:gdLst/>
              <a:ahLst/>
              <a:cxnLst/>
              <a:rect l="l" t="t" r="r" b="b"/>
              <a:pathLst>
                <a:path w="496" h="284" extrusionOk="0">
                  <a:moveTo>
                    <a:pt x="176" y="1"/>
                  </a:moveTo>
                  <a:lnTo>
                    <a:pt x="0" y="213"/>
                  </a:lnTo>
                  <a:cubicBezTo>
                    <a:pt x="71" y="249"/>
                    <a:pt x="176" y="283"/>
                    <a:pt x="212" y="283"/>
                  </a:cubicBezTo>
                  <a:lnTo>
                    <a:pt x="246" y="283"/>
                  </a:lnTo>
                  <a:cubicBezTo>
                    <a:pt x="317" y="249"/>
                    <a:pt x="424" y="179"/>
                    <a:pt x="495" y="108"/>
                  </a:cubicBezTo>
                  <a:cubicBezTo>
                    <a:pt x="388" y="108"/>
                    <a:pt x="283" y="71"/>
                    <a:pt x="176" y="1"/>
                  </a:cubicBezTo>
                  <a:close/>
                </a:path>
              </a:pathLst>
            </a:custGeom>
            <a:solidFill>
              <a:srgbClr val="FFDCE0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692;p39">
              <a:extLst>
                <a:ext uri="{FF2B5EF4-FFF2-40B4-BE49-F238E27FC236}">
                  <a16:creationId xmlns:a16="http://schemas.microsoft.com/office/drawing/2014/main" id="{99698D62-054F-FD18-F571-78F652CCA0FD}"/>
                </a:ext>
              </a:extLst>
            </p:cNvPr>
            <p:cNvSpPr/>
            <p:nvPr/>
          </p:nvSpPr>
          <p:spPr>
            <a:xfrm>
              <a:off x="8573137" y="1649041"/>
              <a:ext cx="725360" cy="789813"/>
            </a:xfrm>
            <a:custGeom>
              <a:avLst/>
              <a:gdLst/>
              <a:ahLst/>
              <a:cxnLst/>
              <a:rect l="l" t="t" r="r" b="b"/>
              <a:pathLst>
                <a:path w="2791" h="3039" extrusionOk="0">
                  <a:moveTo>
                    <a:pt x="2790" y="0"/>
                  </a:moveTo>
                  <a:lnTo>
                    <a:pt x="1024" y="1908"/>
                  </a:lnTo>
                  <a:lnTo>
                    <a:pt x="1273" y="2580"/>
                  </a:lnTo>
                  <a:lnTo>
                    <a:pt x="2790" y="1026"/>
                  </a:lnTo>
                  <a:lnTo>
                    <a:pt x="2790" y="0"/>
                  </a:lnTo>
                  <a:close/>
                  <a:moveTo>
                    <a:pt x="919" y="2049"/>
                  </a:moveTo>
                  <a:lnTo>
                    <a:pt x="1" y="3038"/>
                  </a:lnTo>
                  <a:lnTo>
                    <a:pt x="812" y="3038"/>
                  </a:lnTo>
                  <a:lnTo>
                    <a:pt x="1165" y="2685"/>
                  </a:lnTo>
                  <a:lnTo>
                    <a:pt x="919" y="2049"/>
                  </a:lnTo>
                  <a:close/>
                </a:path>
              </a:pathLst>
            </a:custGeom>
            <a:solidFill>
              <a:srgbClr val="FF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693;p39">
              <a:extLst>
                <a:ext uri="{FF2B5EF4-FFF2-40B4-BE49-F238E27FC236}">
                  <a16:creationId xmlns:a16="http://schemas.microsoft.com/office/drawing/2014/main" id="{099BF7ED-B78D-7845-A32F-B11110CAFF67}"/>
                </a:ext>
              </a:extLst>
            </p:cNvPr>
            <p:cNvSpPr/>
            <p:nvPr/>
          </p:nvSpPr>
          <p:spPr>
            <a:xfrm>
              <a:off x="8380037" y="2438592"/>
              <a:ext cx="404133" cy="202196"/>
            </a:xfrm>
            <a:custGeom>
              <a:avLst/>
              <a:gdLst/>
              <a:ahLst/>
              <a:cxnLst/>
              <a:rect l="l" t="t" r="r" b="b"/>
              <a:pathLst>
                <a:path w="1555" h="778" extrusionOk="0">
                  <a:moveTo>
                    <a:pt x="744" y="0"/>
                  </a:moveTo>
                  <a:lnTo>
                    <a:pt x="0" y="778"/>
                  </a:lnTo>
                  <a:lnTo>
                    <a:pt x="778" y="778"/>
                  </a:lnTo>
                  <a:lnTo>
                    <a:pt x="1555" y="0"/>
                  </a:lnTo>
                  <a:close/>
                </a:path>
              </a:pathLst>
            </a:custGeom>
            <a:solidFill>
              <a:srgbClr val="FF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694;p39">
              <a:extLst>
                <a:ext uri="{FF2B5EF4-FFF2-40B4-BE49-F238E27FC236}">
                  <a16:creationId xmlns:a16="http://schemas.microsoft.com/office/drawing/2014/main" id="{2573E719-1E95-7303-A7B3-133B9B51356C}"/>
                </a:ext>
              </a:extLst>
            </p:cNvPr>
            <p:cNvSpPr/>
            <p:nvPr/>
          </p:nvSpPr>
          <p:spPr>
            <a:xfrm>
              <a:off x="8811978" y="2144654"/>
              <a:ext cx="92002" cy="202456"/>
            </a:xfrm>
            <a:custGeom>
              <a:avLst/>
              <a:gdLst/>
              <a:ahLst/>
              <a:cxnLst/>
              <a:rect l="l" t="t" r="r" b="b"/>
              <a:pathLst>
                <a:path w="354" h="779" extrusionOk="0">
                  <a:moveTo>
                    <a:pt x="105" y="1"/>
                  </a:moveTo>
                  <a:lnTo>
                    <a:pt x="0" y="142"/>
                  </a:lnTo>
                  <a:lnTo>
                    <a:pt x="246" y="778"/>
                  </a:lnTo>
                  <a:lnTo>
                    <a:pt x="354" y="673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EB8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695;p39">
              <a:extLst>
                <a:ext uri="{FF2B5EF4-FFF2-40B4-BE49-F238E27FC236}">
                  <a16:creationId xmlns:a16="http://schemas.microsoft.com/office/drawing/2014/main" id="{45D4EF1F-C11A-BF16-3887-CC8B92478EA9}"/>
                </a:ext>
              </a:extLst>
            </p:cNvPr>
            <p:cNvSpPr/>
            <p:nvPr/>
          </p:nvSpPr>
          <p:spPr>
            <a:xfrm>
              <a:off x="4633955" y="2741886"/>
              <a:ext cx="2001692" cy="73809"/>
            </a:xfrm>
            <a:custGeom>
              <a:avLst/>
              <a:gdLst/>
              <a:ahLst/>
              <a:cxnLst/>
              <a:rect l="l" t="t" r="r" b="b"/>
              <a:pathLst>
                <a:path w="7702" h="284" extrusionOk="0">
                  <a:moveTo>
                    <a:pt x="1521" y="1"/>
                  </a:moveTo>
                  <a:cubicBezTo>
                    <a:pt x="1272" y="1"/>
                    <a:pt x="1026" y="1"/>
                    <a:pt x="814" y="35"/>
                  </a:cubicBezTo>
                  <a:lnTo>
                    <a:pt x="814" y="142"/>
                  </a:lnTo>
                  <a:lnTo>
                    <a:pt x="636" y="142"/>
                  </a:lnTo>
                  <a:lnTo>
                    <a:pt x="636" y="35"/>
                  </a:lnTo>
                  <a:cubicBezTo>
                    <a:pt x="249" y="71"/>
                    <a:pt x="0" y="105"/>
                    <a:pt x="0" y="142"/>
                  </a:cubicBezTo>
                  <a:cubicBezTo>
                    <a:pt x="0" y="213"/>
                    <a:pt x="1733" y="283"/>
                    <a:pt x="3853" y="283"/>
                  </a:cubicBezTo>
                  <a:cubicBezTo>
                    <a:pt x="5972" y="283"/>
                    <a:pt x="7702" y="213"/>
                    <a:pt x="7702" y="142"/>
                  </a:cubicBezTo>
                  <a:cubicBezTo>
                    <a:pt x="7702" y="105"/>
                    <a:pt x="7490" y="71"/>
                    <a:pt x="7173" y="35"/>
                  </a:cubicBezTo>
                  <a:cubicBezTo>
                    <a:pt x="7103" y="105"/>
                    <a:pt x="7066" y="142"/>
                    <a:pt x="6961" y="142"/>
                  </a:cubicBezTo>
                  <a:lnTo>
                    <a:pt x="1767" y="142"/>
                  </a:lnTo>
                  <a:cubicBezTo>
                    <a:pt x="1662" y="142"/>
                    <a:pt x="1555" y="71"/>
                    <a:pt x="1521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696;p39">
              <a:extLst>
                <a:ext uri="{FF2B5EF4-FFF2-40B4-BE49-F238E27FC236}">
                  <a16:creationId xmlns:a16="http://schemas.microsoft.com/office/drawing/2014/main" id="{CCCB3FA6-496F-5CE8-7583-620798075C5F}"/>
                </a:ext>
              </a:extLst>
            </p:cNvPr>
            <p:cNvSpPr/>
            <p:nvPr/>
          </p:nvSpPr>
          <p:spPr>
            <a:xfrm>
              <a:off x="5102540" y="1695301"/>
              <a:ext cx="422585" cy="955105"/>
            </a:xfrm>
            <a:custGeom>
              <a:avLst/>
              <a:gdLst/>
              <a:ahLst/>
              <a:cxnLst/>
              <a:rect l="l" t="t" r="r" b="b"/>
              <a:pathLst>
                <a:path w="1626" h="3675" extrusionOk="0">
                  <a:moveTo>
                    <a:pt x="1555" y="0"/>
                  </a:moveTo>
                  <a:cubicBezTo>
                    <a:pt x="1518" y="0"/>
                    <a:pt x="1448" y="34"/>
                    <a:pt x="1448" y="71"/>
                  </a:cubicBezTo>
                  <a:lnTo>
                    <a:pt x="388" y="2756"/>
                  </a:lnTo>
                  <a:lnTo>
                    <a:pt x="1236" y="3496"/>
                  </a:lnTo>
                  <a:lnTo>
                    <a:pt x="105" y="3496"/>
                  </a:lnTo>
                  <a:cubicBezTo>
                    <a:pt x="34" y="3496"/>
                    <a:pt x="0" y="3533"/>
                    <a:pt x="0" y="3604"/>
                  </a:cubicBezTo>
                  <a:cubicBezTo>
                    <a:pt x="0" y="3638"/>
                    <a:pt x="34" y="3674"/>
                    <a:pt x="105" y="3674"/>
                  </a:cubicBezTo>
                  <a:lnTo>
                    <a:pt x="1626" y="3674"/>
                  </a:lnTo>
                  <a:lnTo>
                    <a:pt x="566" y="2719"/>
                  </a:lnTo>
                  <a:lnTo>
                    <a:pt x="1589" y="105"/>
                  </a:lnTo>
                  <a:cubicBezTo>
                    <a:pt x="1589" y="71"/>
                    <a:pt x="1589" y="34"/>
                    <a:pt x="1555" y="0"/>
                  </a:cubicBezTo>
                  <a:close/>
                </a:path>
              </a:pathLst>
            </a:custGeom>
            <a:solidFill>
              <a:srgbClr val="2F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697;p39">
              <a:extLst>
                <a:ext uri="{FF2B5EF4-FFF2-40B4-BE49-F238E27FC236}">
                  <a16:creationId xmlns:a16="http://schemas.microsoft.com/office/drawing/2014/main" id="{97CDE48D-4E44-DE46-8703-AEDD36E19F23}"/>
                </a:ext>
              </a:extLst>
            </p:cNvPr>
            <p:cNvSpPr/>
            <p:nvPr/>
          </p:nvSpPr>
          <p:spPr>
            <a:xfrm>
              <a:off x="5019635" y="2650144"/>
              <a:ext cx="1487625" cy="128647"/>
            </a:xfrm>
            <a:custGeom>
              <a:avLst/>
              <a:gdLst/>
              <a:ahLst/>
              <a:cxnLst/>
              <a:rect l="l" t="t" r="r" b="b"/>
              <a:pathLst>
                <a:path w="5724" h="495" extrusionOk="0">
                  <a:moveTo>
                    <a:pt x="283" y="0"/>
                  </a:moveTo>
                  <a:cubicBezTo>
                    <a:pt x="141" y="0"/>
                    <a:pt x="0" y="105"/>
                    <a:pt x="0" y="246"/>
                  </a:cubicBezTo>
                  <a:cubicBezTo>
                    <a:pt x="0" y="354"/>
                    <a:pt x="141" y="495"/>
                    <a:pt x="283" y="495"/>
                  </a:cubicBezTo>
                  <a:lnTo>
                    <a:pt x="5477" y="495"/>
                  </a:lnTo>
                  <a:cubicBezTo>
                    <a:pt x="5619" y="495"/>
                    <a:pt x="5723" y="354"/>
                    <a:pt x="5723" y="246"/>
                  </a:cubicBezTo>
                  <a:cubicBezTo>
                    <a:pt x="5723" y="105"/>
                    <a:pt x="5619" y="0"/>
                    <a:pt x="5477" y="0"/>
                  </a:cubicBez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698;p39">
              <a:extLst>
                <a:ext uri="{FF2B5EF4-FFF2-40B4-BE49-F238E27FC236}">
                  <a16:creationId xmlns:a16="http://schemas.microsoft.com/office/drawing/2014/main" id="{273F8212-6257-547F-96C4-374B5B5F5FF1}"/>
                </a:ext>
              </a:extLst>
            </p:cNvPr>
            <p:cNvSpPr/>
            <p:nvPr/>
          </p:nvSpPr>
          <p:spPr>
            <a:xfrm>
              <a:off x="5864283" y="2677173"/>
              <a:ext cx="542396" cy="64973"/>
            </a:xfrm>
            <a:custGeom>
              <a:avLst/>
              <a:gdLst/>
              <a:ahLst/>
              <a:cxnLst/>
              <a:rect l="l" t="t" r="r" b="b"/>
              <a:pathLst>
                <a:path w="2087" h="250" extrusionOk="0">
                  <a:moveTo>
                    <a:pt x="142" y="1"/>
                  </a:moveTo>
                  <a:cubicBezTo>
                    <a:pt x="71" y="1"/>
                    <a:pt x="0" y="38"/>
                    <a:pt x="0" y="108"/>
                  </a:cubicBezTo>
                  <a:cubicBezTo>
                    <a:pt x="0" y="179"/>
                    <a:pt x="71" y="250"/>
                    <a:pt x="142" y="250"/>
                  </a:cubicBezTo>
                  <a:lnTo>
                    <a:pt x="1979" y="250"/>
                  </a:lnTo>
                  <a:cubicBezTo>
                    <a:pt x="2049" y="250"/>
                    <a:pt x="2086" y="179"/>
                    <a:pt x="2086" y="108"/>
                  </a:cubicBezTo>
                  <a:cubicBezTo>
                    <a:pt x="2086" y="38"/>
                    <a:pt x="2049" y="1"/>
                    <a:pt x="19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699;p39">
              <a:extLst>
                <a:ext uri="{FF2B5EF4-FFF2-40B4-BE49-F238E27FC236}">
                  <a16:creationId xmlns:a16="http://schemas.microsoft.com/office/drawing/2014/main" id="{D01667E1-7EB2-DFDC-91BB-D1AD6CD22DB5}"/>
                </a:ext>
              </a:extLst>
            </p:cNvPr>
            <p:cNvSpPr/>
            <p:nvPr/>
          </p:nvSpPr>
          <p:spPr>
            <a:xfrm>
              <a:off x="5047443" y="1587186"/>
              <a:ext cx="642974" cy="153856"/>
            </a:xfrm>
            <a:custGeom>
              <a:avLst/>
              <a:gdLst/>
              <a:ahLst/>
              <a:cxnLst/>
              <a:rect l="l" t="t" r="r" b="b"/>
              <a:pathLst>
                <a:path w="2474" h="592" extrusionOk="0">
                  <a:moveTo>
                    <a:pt x="88" y="1"/>
                  </a:moveTo>
                  <a:cubicBezTo>
                    <a:pt x="70" y="1"/>
                    <a:pt x="53" y="9"/>
                    <a:pt x="34" y="26"/>
                  </a:cubicBezTo>
                  <a:cubicBezTo>
                    <a:pt x="0" y="63"/>
                    <a:pt x="0" y="97"/>
                    <a:pt x="34" y="134"/>
                  </a:cubicBezTo>
                  <a:lnTo>
                    <a:pt x="424" y="591"/>
                  </a:lnTo>
                  <a:lnTo>
                    <a:pt x="2366" y="591"/>
                  </a:lnTo>
                  <a:cubicBezTo>
                    <a:pt x="2437" y="591"/>
                    <a:pt x="2474" y="557"/>
                    <a:pt x="2474" y="487"/>
                  </a:cubicBezTo>
                  <a:cubicBezTo>
                    <a:pt x="2474" y="450"/>
                    <a:pt x="2437" y="416"/>
                    <a:pt x="2366" y="416"/>
                  </a:cubicBezTo>
                  <a:lnTo>
                    <a:pt x="495" y="416"/>
                  </a:lnTo>
                  <a:lnTo>
                    <a:pt x="142" y="26"/>
                  </a:lnTo>
                  <a:cubicBezTo>
                    <a:pt x="123" y="9"/>
                    <a:pt x="106" y="1"/>
                    <a:pt x="88" y="1"/>
                  </a:cubicBezTo>
                  <a:close/>
                </a:path>
              </a:pathLst>
            </a:custGeom>
            <a:solidFill>
              <a:srgbClr val="2F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700;p39">
              <a:extLst>
                <a:ext uri="{FF2B5EF4-FFF2-40B4-BE49-F238E27FC236}">
                  <a16:creationId xmlns:a16="http://schemas.microsoft.com/office/drawing/2014/main" id="{0744DCE7-9809-4024-D53D-D2522FC9A136}"/>
                </a:ext>
              </a:extLst>
            </p:cNvPr>
            <p:cNvSpPr/>
            <p:nvPr/>
          </p:nvSpPr>
          <p:spPr>
            <a:xfrm>
              <a:off x="5267831" y="1658397"/>
              <a:ext cx="349036" cy="92262"/>
            </a:xfrm>
            <a:custGeom>
              <a:avLst/>
              <a:gdLst/>
              <a:ahLst/>
              <a:cxnLst/>
              <a:rect l="l" t="t" r="r" b="b"/>
              <a:pathLst>
                <a:path w="1343" h="355" extrusionOk="0">
                  <a:moveTo>
                    <a:pt x="0" y="1"/>
                  </a:moveTo>
                  <a:lnTo>
                    <a:pt x="0" y="354"/>
                  </a:lnTo>
                  <a:lnTo>
                    <a:pt x="1343" y="354"/>
                  </a:lnTo>
                  <a:lnTo>
                    <a:pt x="13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701;p39">
              <a:extLst>
                <a:ext uri="{FF2B5EF4-FFF2-40B4-BE49-F238E27FC236}">
                  <a16:creationId xmlns:a16="http://schemas.microsoft.com/office/drawing/2014/main" id="{4F1560F8-73C8-4BE0-4088-A40DB58103C4}"/>
                </a:ext>
              </a:extLst>
            </p:cNvPr>
            <p:cNvSpPr/>
            <p:nvPr/>
          </p:nvSpPr>
          <p:spPr>
            <a:xfrm>
              <a:off x="5790734" y="2686789"/>
              <a:ext cx="37165" cy="45741"/>
            </a:xfrm>
            <a:custGeom>
              <a:avLst/>
              <a:gdLst/>
              <a:ahLst/>
              <a:cxnLst/>
              <a:rect l="l" t="t" r="r" b="b"/>
              <a:pathLst>
                <a:path w="143" h="176" extrusionOk="0">
                  <a:moveTo>
                    <a:pt x="71" y="1"/>
                  </a:moveTo>
                  <a:cubicBezTo>
                    <a:pt x="37" y="1"/>
                    <a:pt x="1" y="35"/>
                    <a:pt x="1" y="105"/>
                  </a:cubicBezTo>
                  <a:cubicBezTo>
                    <a:pt x="1" y="142"/>
                    <a:pt x="37" y="176"/>
                    <a:pt x="71" y="176"/>
                  </a:cubicBezTo>
                  <a:cubicBezTo>
                    <a:pt x="108" y="176"/>
                    <a:pt x="142" y="142"/>
                    <a:pt x="142" y="105"/>
                  </a:cubicBezTo>
                  <a:cubicBezTo>
                    <a:pt x="142" y="35"/>
                    <a:pt x="108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702;p39">
              <a:extLst>
                <a:ext uri="{FF2B5EF4-FFF2-40B4-BE49-F238E27FC236}">
                  <a16:creationId xmlns:a16="http://schemas.microsoft.com/office/drawing/2014/main" id="{BDBE4E5A-ED67-0BCB-3E74-128DCE182CB2}"/>
                </a:ext>
              </a:extLst>
            </p:cNvPr>
            <p:cNvSpPr/>
            <p:nvPr/>
          </p:nvSpPr>
          <p:spPr>
            <a:xfrm>
              <a:off x="5698992" y="2686789"/>
              <a:ext cx="46521" cy="45741"/>
            </a:xfrm>
            <a:custGeom>
              <a:avLst/>
              <a:gdLst/>
              <a:ahLst/>
              <a:cxnLst/>
              <a:rect l="l" t="t" r="r" b="b"/>
              <a:pathLst>
                <a:path w="179" h="176" extrusionOk="0">
                  <a:moveTo>
                    <a:pt x="71" y="1"/>
                  </a:moveTo>
                  <a:cubicBezTo>
                    <a:pt x="37" y="1"/>
                    <a:pt x="0" y="35"/>
                    <a:pt x="0" y="105"/>
                  </a:cubicBezTo>
                  <a:cubicBezTo>
                    <a:pt x="0" y="142"/>
                    <a:pt x="37" y="176"/>
                    <a:pt x="71" y="176"/>
                  </a:cubicBezTo>
                  <a:cubicBezTo>
                    <a:pt x="142" y="176"/>
                    <a:pt x="178" y="142"/>
                    <a:pt x="178" y="105"/>
                  </a:cubicBezTo>
                  <a:cubicBezTo>
                    <a:pt x="178" y="35"/>
                    <a:pt x="142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703;p39">
              <a:extLst>
                <a:ext uri="{FF2B5EF4-FFF2-40B4-BE49-F238E27FC236}">
                  <a16:creationId xmlns:a16="http://schemas.microsoft.com/office/drawing/2014/main" id="{2D98BE82-C2E4-610C-FEFC-90B4C0029AF5}"/>
                </a:ext>
              </a:extLst>
            </p:cNvPr>
            <p:cNvSpPr/>
            <p:nvPr/>
          </p:nvSpPr>
          <p:spPr>
            <a:xfrm>
              <a:off x="5166473" y="2585431"/>
              <a:ext cx="101618" cy="156715"/>
            </a:xfrm>
            <a:custGeom>
              <a:avLst/>
              <a:gdLst/>
              <a:ahLst/>
              <a:cxnLst/>
              <a:rect l="l" t="t" r="r" b="b"/>
              <a:pathLst>
                <a:path w="391" h="603" extrusionOk="0">
                  <a:moveTo>
                    <a:pt x="108" y="1"/>
                  </a:moveTo>
                  <a:cubicBezTo>
                    <a:pt x="37" y="1"/>
                    <a:pt x="0" y="37"/>
                    <a:pt x="0" y="108"/>
                  </a:cubicBezTo>
                  <a:lnTo>
                    <a:pt x="0" y="603"/>
                  </a:lnTo>
                  <a:lnTo>
                    <a:pt x="390" y="603"/>
                  </a:lnTo>
                  <a:lnTo>
                    <a:pt x="390" y="108"/>
                  </a:lnTo>
                  <a:cubicBezTo>
                    <a:pt x="390" y="37"/>
                    <a:pt x="320" y="1"/>
                    <a:pt x="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704;p39">
              <a:extLst>
                <a:ext uri="{FF2B5EF4-FFF2-40B4-BE49-F238E27FC236}">
                  <a16:creationId xmlns:a16="http://schemas.microsoft.com/office/drawing/2014/main" id="{770101B1-84FA-2C9D-78CC-035BE594F6B6}"/>
                </a:ext>
              </a:extLst>
            </p:cNvPr>
            <p:cNvSpPr/>
            <p:nvPr/>
          </p:nvSpPr>
          <p:spPr>
            <a:xfrm>
              <a:off x="5184926" y="2658981"/>
              <a:ext cx="55097" cy="55357"/>
            </a:xfrm>
            <a:custGeom>
              <a:avLst/>
              <a:gdLst/>
              <a:ahLst/>
              <a:cxnLst/>
              <a:rect l="l" t="t" r="r" b="b"/>
              <a:pathLst>
                <a:path w="212" h="213" extrusionOk="0">
                  <a:moveTo>
                    <a:pt x="107" y="0"/>
                  </a:moveTo>
                  <a:cubicBezTo>
                    <a:pt x="71" y="0"/>
                    <a:pt x="0" y="71"/>
                    <a:pt x="0" y="108"/>
                  </a:cubicBezTo>
                  <a:cubicBezTo>
                    <a:pt x="0" y="178"/>
                    <a:pt x="71" y="212"/>
                    <a:pt x="107" y="212"/>
                  </a:cubicBezTo>
                  <a:cubicBezTo>
                    <a:pt x="178" y="212"/>
                    <a:pt x="212" y="178"/>
                    <a:pt x="212" y="108"/>
                  </a:cubicBezTo>
                  <a:cubicBezTo>
                    <a:pt x="212" y="71"/>
                    <a:pt x="178" y="0"/>
                    <a:pt x="107" y="0"/>
                  </a:cubicBezTo>
                  <a:close/>
                </a:path>
              </a:pathLst>
            </a:custGeom>
            <a:solidFill>
              <a:srgbClr val="2F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705;p39">
              <a:extLst>
                <a:ext uri="{FF2B5EF4-FFF2-40B4-BE49-F238E27FC236}">
                  <a16:creationId xmlns:a16="http://schemas.microsoft.com/office/drawing/2014/main" id="{303046D0-EA85-0429-B390-1E456776A16E}"/>
                </a:ext>
              </a:extLst>
            </p:cNvPr>
            <p:cNvSpPr/>
            <p:nvPr/>
          </p:nvSpPr>
          <p:spPr>
            <a:xfrm>
              <a:off x="5625443" y="1042973"/>
              <a:ext cx="64973" cy="64973"/>
            </a:xfrm>
            <a:custGeom>
              <a:avLst/>
              <a:gdLst/>
              <a:ahLst/>
              <a:cxnLst/>
              <a:rect l="l" t="t" r="r" b="b"/>
              <a:pathLst>
                <a:path w="250" h="250" extrusionOk="0">
                  <a:moveTo>
                    <a:pt x="108" y="0"/>
                  </a:moveTo>
                  <a:cubicBezTo>
                    <a:pt x="38" y="0"/>
                    <a:pt x="1" y="37"/>
                    <a:pt x="1" y="108"/>
                  </a:cubicBezTo>
                  <a:cubicBezTo>
                    <a:pt x="1" y="179"/>
                    <a:pt x="38" y="249"/>
                    <a:pt x="108" y="249"/>
                  </a:cubicBezTo>
                  <a:cubicBezTo>
                    <a:pt x="179" y="249"/>
                    <a:pt x="250" y="179"/>
                    <a:pt x="250" y="108"/>
                  </a:cubicBezTo>
                  <a:cubicBezTo>
                    <a:pt x="250" y="37"/>
                    <a:pt x="179" y="0"/>
                    <a:pt x="108" y="0"/>
                  </a:cubicBezTo>
                  <a:close/>
                </a:path>
              </a:pathLst>
            </a:custGeom>
            <a:solidFill>
              <a:srgbClr val="FF45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706;p39">
              <a:extLst>
                <a:ext uri="{FF2B5EF4-FFF2-40B4-BE49-F238E27FC236}">
                  <a16:creationId xmlns:a16="http://schemas.microsoft.com/office/drawing/2014/main" id="{C4E45FB4-2320-AFA7-FFE2-63153B70CDDE}"/>
                </a:ext>
              </a:extLst>
            </p:cNvPr>
            <p:cNvSpPr/>
            <p:nvPr/>
          </p:nvSpPr>
          <p:spPr>
            <a:xfrm>
              <a:off x="5616606" y="954869"/>
              <a:ext cx="294198" cy="282503"/>
            </a:xfrm>
            <a:custGeom>
              <a:avLst/>
              <a:gdLst/>
              <a:ahLst/>
              <a:cxnLst/>
              <a:rect l="l" t="t" r="r" b="b"/>
              <a:pathLst>
                <a:path w="1132" h="1087" extrusionOk="0">
                  <a:moveTo>
                    <a:pt x="520" y="0"/>
                  </a:moveTo>
                  <a:cubicBezTo>
                    <a:pt x="457" y="0"/>
                    <a:pt x="393" y="27"/>
                    <a:pt x="354" y="94"/>
                  </a:cubicBezTo>
                  <a:cubicBezTo>
                    <a:pt x="336" y="66"/>
                    <a:pt x="308" y="55"/>
                    <a:pt x="278" y="55"/>
                  </a:cubicBezTo>
                  <a:cubicBezTo>
                    <a:pt x="193" y="55"/>
                    <a:pt x="90" y="146"/>
                    <a:pt x="142" y="198"/>
                  </a:cubicBezTo>
                  <a:cubicBezTo>
                    <a:pt x="1" y="306"/>
                    <a:pt x="105" y="447"/>
                    <a:pt x="105" y="447"/>
                  </a:cubicBezTo>
                  <a:cubicBezTo>
                    <a:pt x="105" y="447"/>
                    <a:pt x="529" y="1046"/>
                    <a:pt x="707" y="1083"/>
                  </a:cubicBezTo>
                  <a:cubicBezTo>
                    <a:pt x="718" y="1085"/>
                    <a:pt x="728" y="1086"/>
                    <a:pt x="739" y="1086"/>
                  </a:cubicBezTo>
                  <a:cubicBezTo>
                    <a:pt x="873" y="1086"/>
                    <a:pt x="1016" y="900"/>
                    <a:pt x="919" y="834"/>
                  </a:cubicBezTo>
                  <a:cubicBezTo>
                    <a:pt x="1095" y="834"/>
                    <a:pt x="1131" y="588"/>
                    <a:pt x="990" y="551"/>
                  </a:cubicBezTo>
                  <a:cubicBezTo>
                    <a:pt x="1122" y="520"/>
                    <a:pt x="1069" y="302"/>
                    <a:pt x="918" y="302"/>
                  </a:cubicBezTo>
                  <a:cubicBezTo>
                    <a:pt x="907" y="302"/>
                    <a:pt x="895" y="303"/>
                    <a:pt x="883" y="306"/>
                  </a:cubicBezTo>
                  <a:cubicBezTo>
                    <a:pt x="936" y="225"/>
                    <a:pt x="890" y="126"/>
                    <a:pt x="805" y="126"/>
                  </a:cubicBezTo>
                  <a:cubicBezTo>
                    <a:pt x="776" y="126"/>
                    <a:pt x="743" y="137"/>
                    <a:pt x="707" y="164"/>
                  </a:cubicBezTo>
                  <a:cubicBezTo>
                    <a:pt x="729" y="76"/>
                    <a:pt x="626" y="0"/>
                    <a:pt x="520" y="0"/>
                  </a:cubicBezTo>
                  <a:close/>
                </a:path>
              </a:pathLst>
            </a:custGeom>
            <a:solidFill>
              <a:srgbClr val="FF45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707;p39">
              <a:extLst>
                <a:ext uri="{FF2B5EF4-FFF2-40B4-BE49-F238E27FC236}">
                  <a16:creationId xmlns:a16="http://schemas.microsoft.com/office/drawing/2014/main" id="{F15B0AA6-E2E0-1A7A-EA32-0509F1F5E358}"/>
                </a:ext>
              </a:extLst>
            </p:cNvPr>
            <p:cNvSpPr/>
            <p:nvPr/>
          </p:nvSpPr>
          <p:spPr>
            <a:xfrm>
              <a:off x="5506412" y="1768591"/>
              <a:ext cx="762005" cy="716524"/>
            </a:xfrm>
            <a:custGeom>
              <a:avLst/>
              <a:gdLst/>
              <a:ahLst/>
              <a:cxnLst/>
              <a:rect l="l" t="t" r="r" b="b"/>
              <a:pathLst>
                <a:path w="2932" h="2757" extrusionOk="0">
                  <a:moveTo>
                    <a:pt x="990" y="1"/>
                  </a:moveTo>
                  <a:cubicBezTo>
                    <a:pt x="990" y="1"/>
                    <a:pt x="1" y="637"/>
                    <a:pt x="1" y="812"/>
                  </a:cubicBezTo>
                  <a:cubicBezTo>
                    <a:pt x="1" y="953"/>
                    <a:pt x="72" y="2120"/>
                    <a:pt x="72" y="2120"/>
                  </a:cubicBezTo>
                  <a:lnTo>
                    <a:pt x="176" y="2154"/>
                  </a:lnTo>
                  <a:lnTo>
                    <a:pt x="317" y="2191"/>
                  </a:lnTo>
                  <a:cubicBezTo>
                    <a:pt x="317" y="2191"/>
                    <a:pt x="459" y="1660"/>
                    <a:pt x="496" y="1555"/>
                  </a:cubicBezTo>
                  <a:cubicBezTo>
                    <a:pt x="566" y="1273"/>
                    <a:pt x="496" y="1024"/>
                    <a:pt x="496" y="1024"/>
                  </a:cubicBezTo>
                  <a:lnTo>
                    <a:pt x="1273" y="707"/>
                  </a:lnTo>
                  <a:cubicBezTo>
                    <a:pt x="1273" y="707"/>
                    <a:pt x="1448" y="1131"/>
                    <a:pt x="1589" y="1448"/>
                  </a:cubicBezTo>
                  <a:cubicBezTo>
                    <a:pt x="1626" y="1589"/>
                    <a:pt x="1697" y="1697"/>
                    <a:pt x="1731" y="1730"/>
                  </a:cubicBezTo>
                  <a:cubicBezTo>
                    <a:pt x="2013" y="2050"/>
                    <a:pt x="2686" y="2756"/>
                    <a:pt x="2686" y="2756"/>
                  </a:cubicBezTo>
                  <a:lnTo>
                    <a:pt x="2790" y="2720"/>
                  </a:lnTo>
                  <a:lnTo>
                    <a:pt x="2932" y="2615"/>
                  </a:lnTo>
                  <a:cubicBezTo>
                    <a:pt x="2686" y="2262"/>
                    <a:pt x="2615" y="1589"/>
                    <a:pt x="2155" y="1448"/>
                  </a:cubicBezTo>
                  <a:cubicBezTo>
                    <a:pt x="2121" y="1414"/>
                    <a:pt x="2084" y="778"/>
                    <a:pt x="2084" y="778"/>
                  </a:cubicBezTo>
                  <a:cubicBezTo>
                    <a:pt x="2084" y="778"/>
                    <a:pt x="2225" y="425"/>
                    <a:pt x="2084" y="35"/>
                  </a:cubicBezTo>
                  <a:lnTo>
                    <a:pt x="990" y="1"/>
                  </a:ln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708;p39">
              <a:extLst>
                <a:ext uri="{FF2B5EF4-FFF2-40B4-BE49-F238E27FC236}">
                  <a16:creationId xmlns:a16="http://schemas.microsoft.com/office/drawing/2014/main" id="{FC1830CA-36C3-1823-AE90-12D77871792D}"/>
                </a:ext>
              </a:extLst>
            </p:cNvPr>
            <p:cNvSpPr/>
            <p:nvPr/>
          </p:nvSpPr>
          <p:spPr>
            <a:xfrm>
              <a:off x="5359573" y="2319562"/>
              <a:ext cx="239101" cy="132545"/>
            </a:xfrm>
            <a:custGeom>
              <a:avLst/>
              <a:gdLst/>
              <a:ahLst/>
              <a:cxnLst/>
              <a:rect l="l" t="t" r="r" b="b"/>
              <a:pathLst>
                <a:path w="920" h="510" extrusionOk="0">
                  <a:moveTo>
                    <a:pt x="637" y="0"/>
                  </a:moveTo>
                  <a:cubicBezTo>
                    <a:pt x="637" y="0"/>
                    <a:pt x="600" y="142"/>
                    <a:pt x="566" y="176"/>
                  </a:cubicBezTo>
                  <a:cubicBezTo>
                    <a:pt x="534" y="207"/>
                    <a:pt x="319" y="290"/>
                    <a:pt x="194" y="290"/>
                  </a:cubicBezTo>
                  <a:cubicBezTo>
                    <a:pt x="174" y="290"/>
                    <a:pt x="156" y="288"/>
                    <a:pt x="142" y="283"/>
                  </a:cubicBezTo>
                  <a:cubicBezTo>
                    <a:pt x="1" y="283"/>
                    <a:pt x="1" y="388"/>
                    <a:pt x="142" y="458"/>
                  </a:cubicBezTo>
                  <a:cubicBezTo>
                    <a:pt x="242" y="484"/>
                    <a:pt x="538" y="509"/>
                    <a:pt x="714" y="509"/>
                  </a:cubicBezTo>
                  <a:cubicBezTo>
                    <a:pt x="786" y="509"/>
                    <a:pt x="838" y="505"/>
                    <a:pt x="849" y="495"/>
                  </a:cubicBezTo>
                  <a:cubicBezTo>
                    <a:pt x="919" y="458"/>
                    <a:pt x="882" y="71"/>
                    <a:pt x="882" y="71"/>
                  </a:cubicBezTo>
                  <a:lnTo>
                    <a:pt x="6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709;p39">
              <a:extLst>
                <a:ext uri="{FF2B5EF4-FFF2-40B4-BE49-F238E27FC236}">
                  <a16:creationId xmlns:a16="http://schemas.microsoft.com/office/drawing/2014/main" id="{43D55C7D-57AB-7486-CE28-6CA2BB562EDF}"/>
                </a:ext>
              </a:extLst>
            </p:cNvPr>
            <p:cNvSpPr/>
            <p:nvPr/>
          </p:nvSpPr>
          <p:spPr>
            <a:xfrm>
              <a:off x="6130932" y="2448208"/>
              <a:ext cx="229485" cy="207914"/>
            </a:xfrm>
            <a:custGeom>
              <a:avLst/>
              <a:gdLst/>
              <a:ahLst/>
              <a:cxnLst/>
              <a:rect l="l" t="t" r="r" b="b"/>
              <a:pathLst>
                <a:path w="883" h="800" extrusionOk="0">
                  <a:moveTo>
                    <a:pt x="529" y="0"/>
                  </a:moveTo>
                  <a:lnTo>
                    <a:pt x="283" y="141"/>
                  </a:lnTo>
                  <a:cubicBezTo>
                    <a:pt x="283" y="141"/>
                    <a:pt x="317" y="317"/>
                    <a:pt x="283" y="424"/>
                  </a:cubicBezTo>
                  <a:cubicBezTo>
                    <a:pt x="246" y="565"/>
                    <a:pt x="0" y="670"/>
                    <a:pt x="0" y="741"/>
                  </a:cubicBezTo>
                  <a:cubicBezTo>
                    <a:pt x="0" y="782"/>
                    <a:pt x="86" y="799"/>
                    <a:pt x="178" y="799"/>
                  </a:cubicBezTo>
                  <a:cubicBezTo>
                    <a:pt x="242" y="799"/>
                    <a:pt x="310" y="791"/>
                    <a:pt x="354" y="777"/>
                  </a:cubicBezTo>
                  <a:cubicBezTo>
                    <a:pt x="458" y="741"/>
                    <a:pt x="670" y="565"/>
                    <a:pt x="778" y="458"/>
                  </a:cubicBezTo>
                  <a:cubicBezTo>
                    <a:pt x="882" y="387"/>
                    <a:pt x="882" y="353"/>
                    <a:pt x="778" y="283"/>
                  </a:cubicBezTo>
                  <a:cubicBezTo>
                    <a:pt x="707" y="212"/>
                    <a:pt x="529" y="0"/>
                    <a:pt x="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710;p39">
              <a:extLst>
                <a:ext uri="{FF2B5EF4-FFF2-40B4-BE49-F238E27FC236}">
                  <a16:creationId xmlns:a16="http://schemas.microsoft.com/office/drawing/2014/main" id="{FE0285B2-45AA-9F4F-365A-AC4F336FCD40}"/>
                </a:ext>
              </a:extLst>
            </p:cNvPr>
            <p:cNvSpPr/>
            <p:nvPr/>
          </p:nvSpPr>
          <p:spPr>
            <a:xfrm>
              <a:off x="5855447" y="1263361"/>
              <a:ext cx="165552" cy="266910"/>
            </a:xfrm>
            <a:custGeom>
              <a:avLst/>
              <a:gdLst/>
              <a:ahLst/>
              <a:cxnLst/>
              <a:rect l="l" t="t" r="r" b="b"/>
              <a:pathLst>
                <a:path w="637" h="1027" extrusionOk="0">
                  <a:moveTo>
                    <a:pt x="0" y="0"/>
                  </a:moveTo>
                  <a:lnTo>
                    <a:pt x="0" y="744"/>
                  </a:lnTo>
                  <a:lnTo>
                    <a:pt x="212" y="1026"/>
                  </a:lnTo>
                  <a:lnTo>
                    <a:pt x="636" y="990"/>
                  </a:lnTo>
                  <a:cubicBezTo>
                    <a:pt x="636" y="990"/>
                    <a:pt x="354" y="0"/>
                    <a:pt x="0" y="0"/>
                  </a:cubicBezTo>
                  <a:close/>
                </a:path>
              </a:pathLst>
            </a:custGeom>
            <a:solidFill>
              <a:srgbClr val="FF6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711;p39">
              <a:extLst>
                <a:ext uri="{FF2B5EF4-FFF2-40B4-BE49-F238E27FC236}">
                  <a16:creationId xmlns:a16="http://schemas.microsoft.com/office/drawing/2014/main" id="{1BD0A0BF-F1BA-69A0-A58F-868E04389EC5}"/>
                </a:ext>
              </a:extLst>
            </p:cNvPr>
            <p:cNvSpPr/>
            <p:nvPr/>
          </p:nvSpPr>
          <p:spPr>
            <a:xfrm>
              <a:off x="5635059" y="1070781"/>
              <a:ext cx="220649" cy="247937"/>
            </a:xfrm>
            <a:custGeom>
              <a:avLst/>
              <a:gdLst/>
              <a:ahLst/>
              <a:cxnLst/>
              <a:rect l="l" t="t" r="r" b="b"/>
              <a:pathLst>
                <a:path w="849" h="954" extrusionOk="0">
                  <a:moveTo>
                    <a:pt x="71" y="1"/>
                  </a:moveTo>
                  <a:cubicBezTo>
                    <a:pt x="71" y="1"/>
                    <a:pt x="34" y="105"/>
                    <a:pt x="34" y="176"/>
                  </a:cubicBezTo>
                  <a:cubicBezTo>
                    <a:pt x="105" y="317"/>
                    <a:pt x="1" y="388"/>
                    <a:pt x="1" y="425"/>
                  </a:cubicBezTo>
                  <a:lnTo>
                    <a:pt x="71" y="459"/>
                  </a:lnTo>
                  <a:cubicBezTo>
                    <a:pt x="34" y="495"/>
                    <a:pt x="105" y="671"/>
                    <a:pt x="142" y="707"/>
                  </a:cubicBezTo>
                  <a:cubicBezTo>
                    <a:pt x="176" y="741"/>
                    <a:pt x="424" y="741"/>
                    <a:pt x="424" y="741"/>
                  </a:cubicBezTo>
                  <a:lnTo>
                    <a:pt x="495" y="953"/>
                  </a:lnTo>
                  <a:lnTo>
                    <a:pt x="848" y="741"/>
                  </a:lnTo>
                  <a:lnTo>
                    <a:pt x="670" y="495"/>
                  </a:lnTo>
                  <a:lnTo>
                    <a:pt x="600" y="388"/>
                  </a:lnTo>
                  <a:cubicBezTo>
                    <a:pt x="600" y="388"/>
                    <a:pt x="707" y="317"/>
                    <a:pt x="670" y="213"/>
                  </a:cubicBezTo>
                  <a:cubicBezTo>
                    <a:pt x="655" y="181"/>
                    <a:pt x="618" y="163"/>
                    <a:pt x="582" y="163"/>
                  </a:cubicBezTo>
                  <a:cubicBezTo>
                    <a:pt x="538" y="163"/>
                    <a:pt x="495" y="189"/>
                    <a:pt x="495" y="247"/>
                  </a:cubicBezTo>
                  <a:cubicBezTo>
                    <a:pt x="424" y="105"/>
                    <a:pt x="283" y="72"/>
                    <a:pt x="283" y="72"/>
                  </a:cubicBezTo>
                  <a:cubicBezTo>
                    <a:pt x="283" y="72"/>
                    <a:pt x="176" y="72"/>
                    <a:pt x="71" y="1"/>
                  </a:cubicBezTo>
                  <a:close/>
                </a:path>
              </a:pathLst>
            </a:custGeom>
            <a:solidFill>
              <a:srgbClr val="FFC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712;p39">
              <a:extLst>
                <a:ext uri="{FF2B5EF4-FFF2-40B4-BE49-F238E27FC236}">
                  <a16:creationId xmlns:a16="http://schemas.microsoft.com/office/drawing/2014/main" id="{1A7693AF-650E-1E6E-4C06-A6B1CA233FDF}"/>
                </a:ext>
              </a:extLst>
            </p:cNvPr>
            <p:cNvSpPr/>
            <p:nvPr/>
          </p:nvSpPr>
          <p:spPr>
            <a:xfrm>
              <a:off x="5836995" y="1520394"/>
              <a:ext cx="192840" cy="101618"/>
            </a:xfrm>
            <a:custGeom>
              <a:avLst/>
              <a:gdLst/>
              <a:ahLst/>
              <a:cxnLst/>
              <a:rect l="l" t="t" r="r" b="b"/>
              <a:pathLst>
                <a:path w="742" h="391" extrusionOk="0">
                  <a:moveTo>
                    <a:pt x="707" y="1"/>
                  </a:moveTo>
                  <a:lnTo>
                    <a:pt x="283" y="37"/>
                  </a:lnTo>
                  <a:lnTo>
                    <a:pt x="35" y="108"/>
                  </a:lnTo>
                  <a:lnTo>
                    <a:pt x="1" y="391"/>
                  </a:lnTo>
                  <a:cubicBezTo>
                    <a:pt x="1" y="391"/>
                    <a:pt x="566" y="391"/>
                    <a:pt x="637" y="283"/>
                  </a:cubicBezTo>
                  <a:cubicBezTo>
                    <a:pt x="741" y="179"/>
                    <a:pt x="707" y="1"/>
                    <a:pt x="707" y="1"/>
                  </a:cubicBezTo>
                  <a:close/>
                </a:path>
              </a:pathLst>
            </a:custGeom>
            <a:solidFill>
              <a:srgbClr val="FFC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713;p39">
              <a:extLst>
                <a:ext uri="{FF2B5EF4-FFF2-40B4-BE49-F238E27FC236}">
                  <a16:creationId xmlns:a16="http://schemas.microsoft.com/office/drawing/2014/main" id="{67B34E5B-E976-837F-1E93-78C97D58ADF3}"/>
                </a:ext>
              </a:extLst>
            </p:cNvPr>
            <p:cNvSpPr/>
            <p:nvPr/>
          </p:nvSpPr>
          <p:spPr>
            <a:xfrm>
              <a:off x="5717444" y="1263361"/>
              <a:ext cx="330583" cy="552531"/>
            </a:xfrm>
            <a:custGeom>
              <a:avLst/>
              <a:gdLst/>
              <a:ahLst/>
              <a:cxnLst/>
              <a:rect l="l" t="t" r="r" b="b"/>
              <a:pathLst>
                <a:path w="1272" h="2126" extrusionOk="0">
                  <a:moveTo>
                    <a:pt x="531" y="0"/>
                  </a:moveTo>
                  <a:lnTo>
                    <a:pt x="178" y="212"/>
                  </a:lnTo>
                  <a:cubicBezTo>
                    <a:pt x="178" y="212"/>
                    <a:pt x="0" y="461"/>
                    <a:pt x="0" y="744"/>
                  </a:cubicBezTo>
                  <a:lnTo>
                    <a:pt x="0" y="848"/>
                  </a:lnTo>
                  <a:cubicBezTo>
                    <a:pt x="0" y="956"/>
                    <a:pt x="37" y="1097"/>
                    <a:pt x="37" y="1272"/>
                  </a:cubicBezTo>
                  <a:cubicBezTo>
                    <a:pt x="37" y="1272"/>
                    <a:pt x="37" y="1309"/>
                    <a:pt x="71" y="1309"/>
                  </a:cubicBezTo>
                  <a:cubicBezTo>
                    <a:pt x="71" y="1484"/>
                    <a:pt x="107" y="1662"/>
                    <a:pt x="107" y="1767"/>
                  </a:cubicBezTo>
                  <a:lnTo>
                    <a:pt x="107" y="1979"/>
                  </a:lnTo>
                  <a:cubicBezTo>
                    <a:pt x="107" y="1979"/>
                    <a:pt x="283" y="2120"/>
                    <a:pt x="673" y="2120"/>
                  </a:cubicBezTo>
                  <a:cubicBezTo>
                    <a:pt x="712" y="2123"/>
                    <a:pt x="750" y="2125"/>
                    <a:pt x="785" y="2125"/>
                  </a:cubicBezTo>
                  <a:cubicBezTo>
                    <a:pt x="1128" y="2125"/>
                    <a:pt x="1272" y="1979"/>
                    <a:pt x="1272" y="1979"/>
                  </a:cubicBezTo>
                  <a:cubicBezTo>
                    <a:pt x="1272" y="1979"/>
                    <a:pt x="1201" y="1767"/>
                    <a:pt x="1097" y="1555"/>
                  </a:cubicBezTo>
                  <a:cubicBezTo>
                    <a:pt x="989" y="1380"/>
                    <a:pt x="919" y="673"/>
                    <a:pt x="848" y="424"/>
                  </a:cubicBezTo>
                  <a:cubicBezTo>
                    <a:pt x="743" y="37"/>
                    <a:pt x="531" y="0"/>
                    <a:pt x="531" y="0"/>
                  </a:cubicBezTo>
                  <a:close/>
                </a:path>
              </a:pathLst>
            </a:custGeom>
            <a:solidFill>
              <a:srgbClr val="FF6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714;p39">
              <a:extLst>
                <a:ext uri="{FF2B5EF4-FFF2-40B4-BE49-F238E27FC236}">
                  <a16:creationId xmlns:a16="http://schemas.microsoft.com/office/drawing/2014/main" id="{46A811FC-D7AF-31E1-7DF4-C69F567BECB4}"/>
                </a:ext>
              </a:extLst>
            </p:cNvPr>
            <p:cNvSpPr/>
            <p:nvPr/>
          </p:nvSpPr>
          <p:spPr>
            <a:xfrm>
              <a:off x="5653511" y="1325475"/>
              <a:ext cx="247678" cy="213632"/>
            </a:xfrm>
            <a:custGeom>
              <a:avLst/>
              <a:gdLst/>
              <a:ahLst/>
              <a:cxnLst/>
              <a:rect l="l" t="t" r="r" b="b"/>
              <a:pathLst>
                <a:path w="953" h="822" extrusionOk="0">
                  <a:moveTo>
                    <a:pt x="544" y="1"/>
                  </a:moveTo>
                  <a:cubicBezTo>
                    <a:pt x="285" y="1"/>
                    <a:pt x="0" y="468"/>
                    <a:pt x="0" y="468"/>
                  </a:cubicBezTo>
                  <a:lnTo>
                    <a:pt x="424" y="821"/>
                  </a:lnTo>
                  <a:cubicBezTo>
                    <a:pt x="424" y="821"/>
                    <a:pt x="953" y="293"/>
                    <a:pt x="670" y="44"/>
                  </a:cubicBezTo>
                  <a:cubicBezTo>
                    <a:pt x="630" y="14"/>
                    <a:pt x="587" y="1"/>
                    <a:pt x="544" y="1"/>
                  </a:cubicBezTo>
                  <a:close/>
                </a:path>
              </a:pathLst>
            </a:custGeom>
            <a:solidFill>
              <a:srgbClr val="2F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715;p39">
              <a:extLst>
                <a:ext uri="{FF2B5EF4-FFF2-40B4-BE49-F238E27FC236}">
                  <a16:creationId xmlns:a16="http://schemas.microsoft.com/office/drawing/2014/main" id="{2E0A41E4-1087-FFAE-7512-77ADDF7F7D18}"/>
                </a:ext>
              </a:extLst>
            </p:cNvPr>
            <p:cNvSpPr/>
            <p:nvPr/>
          </p:nvSpPr>
          <p:spPr>
            <a:xfrm>
              <a:off x="5414670" y="1355103"/>
              <a:ext cx="339679" cy="266910"/>
            </a:xfrm>
            <a:custGeom>
              <a:avLst/>
              <a:gdLst/>
              <a:ahLst/>
              <a:cxnLst/>
              <a:rect l="l" t="t" r="r" b="b"/>
              <a:pathLst>
                <a:path w="1307" h="1027" extrusionOk="0">
                  <a:moveTo>
                    <a:pt x="247" y="1"/>
                  </a:moveTo>
                  <a:lnTo>
                    <a:pt x="247" y="71"/>
                  </a:lnTo>
                  <a:cubicBezTo>
                    <a:pt x="247" y="71"/>
                    <a:pt x="176" y="37"/>
                    <a:pt x="142" y="37"/>
                  </a:cubicBezTo>
                  <a:lnTo>
                    <a:pt x="105" y="71"/>
                  </a:lnTo>
                  <a:cubicBezTo>
                    <a:pt x="105" y="71"/>
                    <a:pt x="71" y="71"/>
                    <a:pt x="71" y="108"/>
                  </a:cubicBezTo>
                  <a:lnTo>
                    <a:pt x="35" y="142"/>
                  </a:lnTo>
                  <a:lnTo>
                    <a:pt x="35" y="179"/>
                  </a:lnTo>
                  <a:cubicBezTo>
                    <a:pt x="1" y="179"/>
                    <a:pt x="35" y="213"/>
                    <a:pt x="35" y="213"/>
                  </a:cubicBezTo>
                  <a:cubicBezTo>
                    <a:pt x="35" y="213"/>
                    <a:pt x="1" y="249"/>
                    <a:pt x="1" y="283"/>
                  </a:cubicBezTo>
                  <a:cubicBezTo>
                    <a:pt x="35" y="283"/>
                    <a:pt x="247" y="495"/>
                    <a:pt x="247" y="495"/>
                  </a:cubicBezTo>
                  <a:cubicBezTo>
                    <a:pt x="247" y="495"/>
                    <a:pt x="670" y="990"/>
                    <a:pt x="812" y="1027"/>
                  </a:cubicBezTo>
                  <a:cubicBezTo>
                    <a:pt x="919" y="1027"/>
                    <a:pt x="1306" y="673"/>
                    <a:pt x="1306" y="673"/>
                  </a:cubicBezTo>
                  <a:lnTo>
                    <a:pt x="953" y="391"/>
                  </a:lnTo>
                  <a:lnTo>
                    <a:pt x="778" y="637"/>
                  </a:lnTo>
                  <a:lnTo>
                    <a:pt x="354" y="283"/>
                  </a:lnTo>
                  <a:lnTo>
                    <a:pt x="354" y="108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C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716;p39">
              <a:extLst>
                <a:ext uri="{FF2B5EF4-FFF2-40B4-BE49-F238E27FC236}">
                  <a16:creationId xmlns:a16="http://schemas.microsoft.com/office/drawing/2014/main" id="{0AA3D010-A2ED-3696-270B-6A067A946AFB}"/>
                </a:ext>
              </a:extLst>
            </p:cNvPr>
            <p:cNvSpPr/>
            <p:nvPr/>
          </p:nvSpPr>
          <p:spPr>
            <a:xfrm>
              <a:off x="6186030" y="2500446"/>
              <a:ext cx="36905" cy="48600"/>
            </a:xfrm>
            <a:custGeom>
              <a:avLst/>
              <a:gdLst/>
              <a:ahLst/>
              <a:cxnLst/>
              <a:rect l="l" t="t" r="r" b="b"/>
              <a:pathLst>
                <a:path w="142" h="187" extrusionOk="0">
                  <a:moveTo>
                    <a:pt x="60" y="0"/>
                  </a:moveTo>
                  <a:cubicBezTo>
                    <a:pt x="51" y="0"/>
                    <a:pt x="42" y="3"/>
                    <a:pt x="34" y="11"/>
                  </a:cubicBezTo>
                  <a:cubicBezTo>
                    <a:pt x="0" y="11"/>
                    <a:pt x="105" y="186"/>
                    <a:pt x="105" y="186"/>
                  </a:cubicBezTo>
                  <a:lnTo>
                    <a:pt x="142" y="45"/>
                  </a:lnTo>
                  <a:cubicBezTo>
                    <a:pt x="142" y="45"/>
                    <a:pt x="97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717;p39">
              <a:extLst>
                <a:ext uri="{FF2B5EF4-FFF2-40B4-BE49-F238E27FC236}">
                  <a16:creationId xmlns:a16="http://schemas.microsoft.com/office/drawing/2014/main" id="{6FAD5D93-EAE8-05ED-8E38-F24E25F33544}"/>
                </a:ext>
              </a:extLst>
            </p:cNvPr>
            <p:cNvSpPr/>
            <p:nvPr/>
          </p:nvSpPr>
          <p:spPr>
            <a:xfrm>
              <a:off x="5497056" y="2326579"/>
              <a:ext cx="28068" cy="57176"/>
            </a:xfrm>
            <a:custGeom>
              <a:avLst/>
              <a:gdLst/>
              <a:ahLst/>
              <a:cxnLst/>
              <a:rect l="l" t="t" r="r" b="b"/>
              <a:pathLst>
                <a:path w="108" h="220" extrusionOk="0">
                  <a:moveTo>
                    <a:pt x="51" y="1"/>
                  </a:moveTo>
                  <a:cubicBezTo>
                    <a:pt x="46" y="1"/>
                    <a:pt x="42" y="3"/>
                    <a:pt x="37" y="7"/>
                  </a:cubicBezTo>
                  <a:cubicBezTo>
                    <a:pt x="0" y="44"/>
                    <a:pt x="0" y="219"/>
                    <a:pt x="0" y="219"/>
                  </a:cubicBezTo>
                  <a:lnTo>
                    <a:pt x="108" y="78"/>
                  </a:lnTo>
                  <a:cubicBezTo>
                    <a:pt x="108" y="78"/>
                    <a:pt x="80" y="1"/>
                    <a:pt x="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718;p39">
              <a:extLst>
                <a:ext uri="{FF2B5EF4-FFF2-40B4-BE49-F238E27FC236}">
                  <a16:creationId xmlns:a16="http://schemas.microsoft.com/office/drawing/2014/main" id="{FD640C1F-CDE1-3067-5D3B-E3481DDC297C}"/>
                </a:ext>
              </a:extLst>
            </p:cNvPr>
            <p:cNvSpPr/>
            <p:nvPr/>
          </p:nvSpPr>
          <p:spPr>
            <a:xfrm>
              <a:off x="5772541" y="1130556"/>
              <a:ext cx="28068" cy="32487"/>
            </a:xfrm>
            <a:custGeom>
              <a:avLst/>
              <a:gdLst/>
              <a:ahLst/>
              <a:cxnLst/>
              <a:rect l="l" t="t" r="r" b="b"/>
              <a:pathLst>
                <a:path w="108" h="125" extrusionOk="0">
                  <a:moveTo>
                    <a:pt x="68" y="0"/>
                  </a:moveTo>
                  <a:cubicBezTo>
                    <a:pt x="45" y="0"/>
                    <a:pt x="18" y="18"/>
                    <a:pt x="0" y="53"/>
                  </a:cubicBezTo>
                  <a:lnTo>
                    <a:pt x="37" y="124"/>
                  </a:lnTo>
                  <a:cubicBezTo>
                    <a:pt x="37" y="124"/>
                    <a:pt x="107" y="124"/>
                    <a:pt x="107" y="53"/>
                  </a:cubicBezTo>
                  <a:cubicBezTo>
                    <a:pt x="107" y="18"/>
                    <a:pt x="90" y="0"/>
                    <a:pt x="68" y="0"/>
                  </a:cubicBezTo>
                  <a:close/>
                </a:path>
              </a:pathLst>
            </a:custGeom>
            <a:solidFill>
              <a:srgbClr val="FF9C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719;p39">
              <a:extLst>
                <a:ext uri="{FF2B5EF4-FFF2-40B4-BE49-F238E27FC236}">
                  <a16:creationId xmlns:a16="http://schemas.microsoft.com/office/drawing/2014/main" id="{DAEE1BAC-0B85-647A-FF14-D47FF07A99F2}"/>
                </a:ext>
              </a:extLst>
            </p:cNvPr>
            <p:cNvSpPr/>
            <p:nvPr/>
          </p:nvSpPr>
          <p:spPr>
            <a:xfrm>
              <a:off x="5671703" y="1134714"/>
              <a:ext cx="18712" cy="18712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35" y="1"/>
                  </a:moveTo>
                  <a:cubicBezTo>
                    <a:pt x="1" y="37"/>
                    <a:pt x="1" y="37"/>
                    <a:pt x="1" y="71"/>
                  </a:cubicBezTo>
                  <a:lnTo>
                    <a:pt x="35" y="71"/>
                  </a:lnTo>
                  <a:cubicBezTo>
                    <a:pt x="35" y="71"/>
                    <a:pt x="72" y="71"/>
                    <a:pt x="35" y="37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rgbClr val="442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720;p39">
              <a:extLst>
                <a:ext uri="{FF2B5EF4-FFF2-40B4-BE49-F238E27FC236}">
                  <a16:creationId xmlns:a16="http://schemas.microsoft.com/office/drawing/2014/main" id="{95A712E5-22B5-D848-3F65-6013EF59F1E8}"/>
                </a:ext>
              </a:extLst>
            </p:cNvPr>
            <p:cNvSpPr/>
            <p:nvPr/>
          </p:nvSpPr>
          <p:spPr>
            <a:xfrm>
              <a:off x="5662347" y="1113143"/>
              <a:ext cx="36905" cy="21831"/>
            </a:xfrm>
            <a:custGeom>
              <a:avLst/>
              <a:gdLst/>
              <a:ahLst/>
              <a:cxnLst/>
              <a:rect l="l" t="t" r="r" b="b"/>
              <a:pathLst>
                <a:path w="142" h="84" extrusionOk="0">
                  <a:moveTo>
                    <a:pt x="49" y="0"/>
                  </a:moveTo>
                  <a:cubicBezTo>
                    <a:pt x="22" y="0"/>
                    <a:pt x="0" y="18"/>
                    <a:pt x="0" y="50"/>
                  </a:cubicBezTo>
                  <a:cubicBezTo>
                    <a:pt x="71" y="50"/>
                    <a:pt x="141" y="84"/>
                    <a:pt x="141" y="84"/>
                  </a:cubicBezTo>
                  <a:cubicBezTo>
                    <a:pt x="123" y="26"/>
                    <a:pt x="82" y="0"/>
                    <a:pt x="49" y="0"/>
                  </a:cubicBezTo>
                  <a:close/>
                </a:path>
              </a:pathLst>
            </a:custGeom>
            <a:solidFill>
              <a:srgbClr val="FF45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721;p39">
              <a:extLst>
                <a:ext uri="{FF2B5EF4-FFF2-40B4-BE49-F238E27FC236}">
                  <a16:creationId xmlns:a16="http://schemas.microsoft.com/office/drawing/2014/main" id="{F63E7D10-BA86-2CCC-8113-25EF3A104466}"/>
                </a:ext>
              </a:extLst>
            </p:cNvPr>
            <p:cNvSpPr/>
            <p:nvPr/>
          </p:nvSpPr>
          <p:spPr>
            <a:xfrm>
              <a:off x="5662347" y="1199427"/>
              <a:ext cx="25210" cy="12995"/>
            </a:xfrm>
            <a:custGeom>
              <a:avLst/>
              <a:gdLst/>
              <a:ahLst/>
              <a:cxnLst/>
              <a:rect l="l" t="t" r="r" b="b"/>
              <a:pathLst>
                <a:path w="97" h="50" extrusionOk="0">
                  <a:moveTo>
                    <a:pt x="71" y="0"/>
                  </a:moveTo>
                  <a:cubicBezTo>
                    <a:pt x="71" y="0"/>
                    <a:pt x="37" y="34"/>
                    <a:pt x="0" y="34"/>
                  </a:cubicBezTo>
                  <a:cubicBezTo>
                    <a:pt x="11" y="45"/>
                    <a:pt x="25" y="50"/>
                    <a:pt x="38" y="50"/>
                  </a:cubicBezTo>
                  <a:cubicBezTo>
                    <a:pt x="69" y="50"/>
                    <a:pt x="97" y="24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722;p39">
              <a:extLst>
                <a:ext uri="{FF2B5EF4-FFF2-40B4-BE49-F238E27FC236}">
                  <a16:creationId xmlns:a16="http://schemas.microsoft.com/office/drawing/2014/main" id="{F75E3D72-14DC-A68F-1936-AB4EFA291648}"/>
                </a:ext>
              </a:extLst>
            </p:cNvPr>
            <p:cNvSpPr/>
            <p:nvPr/>
          </p:nvSpPr>
          <p:spPr>
            <a:xfrm>
              <a:off x="5698992" y="1149528"/>
              <a:ext cx="36905" cy="40543"/>
            </a:xfrm>
            <a:custGeom>
              <a:avLst/>
              <a:gdLst/>
              <a:ahLst/>
              <a:cxnLst/>
              <a:rect l="l" t="t" r="r" b="b"/>
              <a:pathLst>
                <a:path w="142" h="156" extrusionOk="0">
                  <a:moveTo>
                    <a:pt x="89" y="0"/>
                  </a:moveTo>
                  <a:cubicBezTo>
                    <a:pt x="75" y="0"/>
                    <a:pt x="58" y="5"/>
                    <a:pt x="37" y="14"/>
                  </a:cubicBezTo>
                  <a:cubicBezTo>
                    <a:pt x="0" y="14"/>
                    <a:pt x="0" y="51"/>
                    <a:pt x="0" y="85"/>
                  </a:cubicBezTo>
                  <a:cubicBezTo>
                    <a:pt x="0" y="122"/>
                    <a:pt x="37" y="156"/>
                    <a:pt x="71" y="156"/>
                  </a:cubicBezTo>
                  <a:cubicBezTo>
                    <a:pt x="108" y="122"/>
                    <a:pt x="142" y="85"/>
                    <a:pt x="142" y="51"/>
                  </a:cubicBezTo>
                  <a:cubicBezTo>
                    <a:pt x="142" y="25"/>
                    <a:pt x="125" y="0"/>
                    <a:pt x="89" y="0"/>
                  </a:cubicBezTo>
                  <a:close/>
                </a:path>
              </a:pathLst>
            </a:custGeom>
            <a:solidFill>
              <a:srgbClr val="FF7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723;p39">
              <a:extLst>
                <a:ext uri="{FF2B5EF4-FFF2-40B4-BE49-F238E27FC236}">
                  <a16:creationId xmlns:a16="http://schemas.microsoft.com/office/drawing/2014/main" id="{DAE9134B-9DAD-F5F7-6348-508738A18CF9}"/>
                </a:ext>
              </a:extLst>
            </p:cNvPr>
            <p:cNvSpPr/>
            <p:nvPr/>
          </p:nvSpPr>
          <p:spPr>
            <a:xfrm>
              <a:off x="5533701" y="2376738"/>
              <a:ext cx="36905" cy="32487"/>
            </a:xfrm>
            <a:custGeom>
              <a:avLst/>
              <a:gdLst/>
              <a:ahLst/>
              <a:cxnLst/>
              <a:rect l="l" t="t" r="r" b="b"/>
              <a:pathLst>
                <a:path w="142" h="125" extrusionOk="0">
                  <a:moveTo>
                    <a:pt x="90" y="1"/>
                  </a:moveTo>
                  <a:cubicBezTo>
                    <a:pt x="72" y="1"/>
                    <a:pt x="54" y="9"/>
                    <a:pt x="37" y="26"/>
                  </a:cubicBezTo>
                  <a:cubicBezTo>
                    <a:pt x="1" y="26"/>
                    <a:pt x="1" y="97"/>
                    <a:pt x="37" y="97"/>
                  </a:cubicBezTo>
                  <a:cubicBezTo>
                    <a:pt x="54" y="115"/>
                    <a:pt x="72" y="125"/>
                    <a:pt x="90" y="125"/>
                  </a:cubicBezTo>
                  <a:cubicBezTo>
                    <a:pt x="107" y="125"/>
                    <a:pt x="125" y="115"/>
                    <a:pt x="142" y="97"/>
                  </a:cubicBezTo>
                  <a:lnTo>
                    <a:pt x="142" y="26"/>
                  </a:lnTo>
                  <a:cubicBezTo>
                    <a:pt x="125" y="9"/>
                    <a:pt x="107" y="1"/>
                    <a:pt x="90" y="1"/>
                  </a:cubicBezTo>
                  <a:close/>
                </a:path>
              </a:pathLst>
            </a:custGeom>
            <a:solidFill>
              <a:srgbClr val="FF9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724;p39">
              <a:extLst>
                <a:ext uri="{FF2B5EF4-FFF2-40B4-BE49-F238E27FC236}">
                  <a16:creationId xmlns:a16="http://schemas.microsoft.com/office/drawing/2014/main" id="{5687E54F-6CC8-0E4E-61D0-79BE9ABF1BFA}"/>
                </a:ext>
              </a:extLst>
            </p:cNvPr>
            <p:cNvSpPr/>
            <p:nvPr/>
          </p:nvSpPr>
          <p:spPr>
            <a:xfrm>
              <a:off x="6268155" y="2511882"/>
              <a:ext cx="37165" cy="28328"/>
            </a:xfrm>
            <a:custGeom>
              <a:avLst/>
              <a:gdLst/>
              <a:ahLst/>
              <a:cxnLst/>
              <a:rect l="l" t="t" r="r" b="b"/>
              <a:pathLst>
                <a:path w="143" h="109" extrusionOk="0">
                  <a:moveTo>
                    <a:pt x="71" y="1"/>
                  </a:moveTo>
                  <a:cubicBezTo>
                    <a:pt x="38" y="1"/>
                    <a:pt x="1" y="1"/>
                    <a:pt x="1" y="38"/>
                  </a:cubicBezTo>
                  <a:cubicBezTo>
                    <a:pt x="1" y="72"/>
                    <a:pt x="38" y="108"/>
                    <a:pt x="71" y="108"/>
                  </a:cubicBezTo>
                  <a:cubicBezTo>
                    <a:pt x="108" y="108"/>
                    <a:pt x="142" y="72"/>
                    <a:pt x="142" y="38"/>
                  </a:cubicBezTo>
                  <a:cubicBezTo>
                    <a:pt x="142" y="1"/>
                    <a:pt x="108" y="1"/>
                    <a:pt x="71" y="1"/>
                  </a:cubicBezTo>
                  <a:close/>
                </a:path>
              </a:pathLst>
            </a:custGeom>
            <a:solidFill>
              <a:srgbClr val="FF8062">
                <a:alpha val="7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725;p39">
              <a:extLst>
                <a:ext uri="{FF2B5EF4-FFF2-40B4-BE49-F238E27FC236}">
                  <a16:creationId xmlns:a16="http://schemas.microsoft.com/office/drawing/2014/main" id="{0ADD628B-5AF2-C8D5-3127-139934F0671B}"/>
                </a:ext>
              </a:extLst>
            </p:cNvPr>
            <p:cNvSpPr/>
            <p:nvPr/>
          </p:nvSpPr>
          <p:spPr>
            <a:xfrm>
              <a:off x="5616606" y="1887621"/>
              <a:ext cx="220649" cy="147099"/>
            </a:xfrm>
            <a:custGeom>
              <a:avLst/>
              <a:gdLst/>
              <a:ahLst/>
              <a:cxnLst/>
              <a:rect l="l" t="t" r="r" b="b"/>
              <a:pathLst>
                <a:path w="849" h="566" extrusionOk="0">
                  <a:moveTo>
                    <a:pt x="741" y="1"/>
                  </a:moveTo>
                  <a:lnTo>
                    <a:pt x="1" y="391"/>
                  </a:lnTo>
                  <a:lnTo>
                    <a:pt x="72" y="566"/>
                  </a:lnTo>
                  <a:lnTo>
                    <a:pt x="849" y="249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A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726;p39">
              <a:extLst>
                <a:ext uri="{FF2B5EF4-FFF2-40B4-BE49-F238E27FC236}">
                  <a16:creationId xmlns:a16="http://schemas.microsoft.com/office/drawing/2014/main" id="{6A34A8E5-7BE7-D40D-A295-089C0B9152AA}"/>
                </a:ext>
              </a:extLst>
            </p:cNvPr>
            <p:cNvSpPr/>
            <p:nvPr/>
          </p:nvSpPr>
          <p:spPr>
            <a:xfrm>
              <a:off x="5919380" y="2144654"/>
              <a:ext cx="312391" cy="340459"/>
            </a:xfrm>
            <a:custGeom>
              <a:avLst/>
              <a:gdLst/>
              <a:ahLst/>
              <a:cxnLst/>
              <a:rect l="l" t="t" r="r" b="b"/>
              <a:pathLst>
                <a:path w="1202" h="1310" extrusionOk="0">
                  <a:moveTo>
                    <a:pt x="0" y="1"/>
                  </a:moveTo>
                  <a:cubicBezTo>
                    <a:pt x="37" y="142"/>
                    <a:pt x="108" y="250"/>
                    <a:pt x="142" y="283"/>
                  </a:cubicBezTo>
                  <a:cubicBezTo>
                    <a:pt x="424" y="603"/>
                    <a:pt x="1097" y="1309"/>
                    <a:pt x="1097" y="1309"/>
                  </a:cubicBezTo>
                  <a:lnTo>
                    <a:pt x="1201" y="1273"/>
                  </a:lnTo>
                  <a:cubicBezTo>
                    <a:pt x="1026" y="1027"/>
                    <a:pt x="424" y="425"/>
                    <a:pt x="354" y="320"/>
                  </a:cubicBezTo>
                  <a:cubicBezTo>
                    <a:pt x="249" y="320"/>
                    <a:pt x="108" y="142"/>
                    <a:pt x="0" y="1"/>
                  </a:cubicBezTo>
                  <a:close/>
                </a:path>
              </a:pathLst>
            </a:custGeom>
            <a:solidFill>
              <a:srgbClr val="FF8062">
                <a:alpha val="7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727;p39">
              <a:extLst>
                <a:ext uri="{FF2B5EF4-FFF2-40B4-BE49-F238E27FC236}">
                  <a16:creationId xmlns:a16="http://schemas.microsoft.com/office/drawing/2014/main" id="{D4DE93B1-8D53-73AF-833D-FF09118AE9F3}"/>
                </a:ext>
              </a:extLst>
            </p:cNvPr>
            <p:cNvSpPr/>
            <p:nvPr/>
          </p:nvSpPr>
          <p:spPr>
            <a:xfrm>
              <a:off x="5680540" y="1061685"/>
              <a:ext cx="74069" cy="41063"/>
            </a:xfrm>
            <a:custGeom>
              <a:avLst/>
              <a:gdLst/>
              <a:ahLst/>
              <a:cxnLst/>
              <a:rect l="l" t="t" r="r" b="b"/>
              <a:pathLst>
                <a:path w="285" h="158" extrusionOk="0">
                  <a:moveTo>
                    <a:pt x="112" y="0"/>
                  </a:moveTo>
                  <a:cubicBezTo>
                    <a:pt x="68" y="0"/>
                    <a:pt x="25" y="12"/>
                    <a:pt x="1" y="36"/>
                  </a:cubicBezTo>
                  <a:cubicBezTo>
                    <a:pt x="1" y="36"/>
                    <a:pt x="26" y="157"/>
                    <a:pt x="136" y="157"/>
                  </a:cubicBezTo>
                  <a:cubicBezTo>
                    <a:pt x="158" y="157"/>
                    <a:pt x="183" y="152"/>
                    <a:pt x="213" y="140"/>
                  </a:cubicBezTo>
                  <a:cubicBezTo>
                    <a:pt x="284" y="47"/>
                    <a:pt x="198" y="0"/>
                    <a:pt x="112" y="0"/>
                  </a:cubicBezTo>
                  <a:close/>
                </a:path>
              </a:pathLst>
            </a:custGeom>
            <a:solidFill>
              <a:srgbClr val="FF45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728;p39">
              <a:extLst>
                <a:ext uri="{FF2B5EF4-FFF2-40B4-BE49-F238E27FC236}">
                  <a16:creationId xmlns:a16="http://schemas.microsoft.com/office/drawing/2014/main" id="{5A2D9C0F-3BC3-3A49-0D45-C5B97CF86412}"/>
                </a:ext>
              </a:extLst>
            </p:cNvPr>
            <p:cNvSpPr/>
            <p:nvPr/>
          </p:nvSpPr>
          <p:spPr>
            <a:xfrm>
              <a:off x="5203118" y="914326"/>
              <a:ext cx="789813" cy="523943"/>
            </a:xfrm>
            <a:custGeom>
              <a:avLst/>
              <a:gdLst/>
              <a:ahLst/>
              <a:cxnLst/>
              <a:rect l="l" t="t" r="r" b="b"/>
              <a:pathLst>
                <a:path w="3039" h="2016" extrusionOk="0">
                  <a:moveTo>
                    <a:pt x="2934" y="1767"/>
                  </a:moveTo>
                  <a:lnTo>
                    <a:pt x="3039" y="1979"/>
                  </a:lnTo>
                  <a:lnTo>
                    <a:pt x="3039" y="1767"/>
                  </a:lnTo>
                  <a:close/>
                  <a:moveTo>
                    <a:pt x="1" y="1"/>
                  </a:moveTo>
                  <a:lnTo>
                    <a:pt x="1767" y="2016"/>
                  </a:lnTo>
                  <a:cubicBezTo>
                    <a:pt x="1804" y="1945"/>
                    <a:pt x="1875" y="1875"/>
                    <a:pt x="1945" y="1767"/>
                  </a:cubicBezTo>
                  <a:lnTo>
                    <a:pt x="1663" y="1767"/>
                  </a:lnTo>
                  <a:lnTo>
                    <a:pt x="1663" y="1343"/>
                  </a:lnTo>
                  <a:lnTo>
                    <a:pt x="1945" y="1343"/>
                  </a:lnTo>
                  <a:cubicBezTo>
                    <a:pt x="1875" y="1343"/>
                    <a:pt x="1838" y="1343"/>
                    <a:pt x="1804" y="1309"/>
                  </a:cubicBezTo>
                  <a:cubicBezTo>
                    <a:pt x="1767" y="1273"/>
                    <a:pt x="1696" y="1097"/>
                    <a:pt x="1733" y="1061"/>
                  </a:cubicBezTo>
                  <a:lnTo>
                    <a:pt x="1663" y="1027"/>
                  </a:lnTo>
                  <a:cubicBezTo>
                    <a:pt x="1663" y="990"/>
                    <a:pt x="1767" y="919"/>
                    <a:pt x="1696" y="778"/>
                  </a:cubicBezTo>
                  <a:lnTo>
                    <a:pt x="1696" y="744"/>
                  </a:lnTo>
                  <a:cubicBezTo>
                    <a:pt x="1663" y="707"/>
                    <a:pt x="1626" y="674"/>
                    <a:pt x="1626" y="603"/>
                  </a:cubicBezTo>
                  <a:cubicBezTo>
                    <a:pt x="1626" y="566"/>
                    <a:pt x="1626" y="532"/>
                    <a:pt x="1663" y="532"/>
                  </a:cubicBezTo>
                  <a:cubicBezTo>
                    <a:pt x="1663" y="462"/>
                    <a:pt x="1663" y="425"/>
                    <a:pt x="1733" y="354"/>
                  </a:cubicBezTo>
                  <a:cubicBezTo>
                    <a:pt x="1696" y="283"/>
                    <a:pt x="1767" y="213"/>
                    <a:pt x="1875" y="213"/>
                  </a:cubicBezTo>
                  <a:cubicBezTo>
                    <a:pt x="1908" y="213"/>
                    <a:pt x="1945" y="213"/>
                    <a:pt x="1945" y="250"/>
                  </a:cubicBezTo>
                  <a:lnTo>
                    <a:pt x="1945" y="1"/>
                  </a:lnTo>
                  <a:close/>
                </a:path>
              </a:pathLst>
            </a:custGeom>
            <a:solidFill>
              <a:srgbClr val="FFDCE0">
                <a:alpha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729;p39">
              <a:extLst>
                <a:ext uri="{FF2B5EF4-FFF2-40B4-BE49-F238E27FC236}">
                  <a16:creationId xmlns:a16="http://schemas.microsoft.com/office/drawing/2014/main" id="{C95B6EDC-792D-026C-AF00-B7548465073B}"/>
                </a:ext>
              </a:extLst>
            </p:cNvPr>
            <p:cNvSpPr/>
            <p:nvPr/>
          </p:nvSpPr>
          <p:spPr>
            <a:xfrm>
              <a:off x="5708608" y="914326"/>
              <a:ext cx="275746" cy="349296"/>
            </a:xfrm>
            <a:custGeom>
              <a:avLst/>
              <a:gdLst/>
              <a:ahLst/>
              <a:cxnLst/>
              <a:rect l="l" t="t" r="r" b="b"/>
              <a:pathLst>
                <a:path w="1061" h="1344" extrusionOk="0">
                  <a:moveTo>
                    <a:pt x="0" y="1"/>
                  </a:moveTo>
                  <a:lnTo>
                    <a:pt x="0" y="250"/>
                  </a:lnTo>
                  <a:cubicBezTo>
                    <a:pt x="71" y="179"/>
                    <a:pt x="105" y="142"/>
                    <a:pt x="175" y="142"/>
                  </a:cubicBezTo>
                  <a:cubicBezTo>
                    <a:pt x="283" y="142"/>
                    <a:pt x="353" y="250"/>
                    <a:pt x="353" y="320"/>
                  </a:cubicBezTo>
                  <a:cubicBezTo>
                    <a:pt x="387" y="320"/>
                    <a:pt x="387" y="283"/>
                    <a:pt x="424" y="283"/>
                  </a:cubicBezTo>
                  <a:lnTo>
                    <a:pt x="424" y="1"/>
                  </a:lnTo>
                  <a:close/>
                  <a:moveTo>
                    <a:pt x="495" y="1"/>
                  </a:moveTo>
                  <a:lnTo>
                    <a:pt x="495" y="320"/>
                  </a:lnTo>
                  <a:cubicBezTo>
                    <a:pt x="565" y="354"/>
                    <a:pt x="565" y="425"/>
                    <a:pt x="529" y="462"/>
                  </a:cubicBezTo>
                  <a:lnTo>
                    <a:pt x="599" y="462"/>
                  </a:lnTo>
                  <a:cubicBezTo>
                    <a:pt x="707" y="462"/>
                    <a:pt x="777" y="674"/>
                    <a:pt x="636" y="707"/>
                  </a:cubicBezTo>
                  <a:cubicBezTo>
                    <a:pt x="777" y="744"/>
                    <a:pt x="741" y="990"/>
                    <a:pt x="565" y="990"/>
                  </a:cubicBezTo>
                  <a:cubicBezTo>
                    <a:pt x="636" y="1027"/>
                    <a:pt x="565" y="1131"/>
                    <a:pt x="495" y="1168"/>
                  </a:cubicBezTo>
                  <a:lnTo>
                    <a:pt x="495" y="1273"/>
                  </a:lnTo>
                  <a:lnTo>
                    <a:pt x="565" y="1343"/>
                  </a:lnTo>
                  <a:lnTo>
                    <a:pt x="1060" y="1343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730;p39">
              <a:extLst>
                <a:ext uri="{FF2B5EF4-FFF2-40B4-BE49-F238E27FC236}">
                  <a16:creationId xmlns:a16="http://schemas.microsoft.com/office/drawing/2014/main" id="{0BCA74CE-B2BA-699C-9D2F-BC97B5642D0B}"/>
                </a:ext>
              </a:extLst>
            </p:cNvPr>
            <p:cNvSpPr/>
            <p:nvPr/>
          </p:nvSpPr>
          <p:spPr>
            <a:xfrm>
              <a:off x="5635059" y="1263361"/>
              <a:ext cx="357872" cy="110454"/>
            </a:xfrm>
            <a:custGeom>
              <a:avLst/>
              <a:gdLst/>
              <a:ahLst/>
              <a:cxnLst/>
              <a:rect l="l" t="t" r="r" b="b"/>
              <a:pathLst>
                <a:path w="1377" h="425" extrusionOk="0">
                  <a:moveTo>
                    <a:pt x="1" y="0"/>
                  </a:moveTo>
                  <a:lnTo>
                    <a:pt x="1" y="424"/>
                  </a:lnTo>
                  <a:lnTo>
                    <a:pt x="283" y="424"/>
                  </a:lnTo>
                  <a:cubicBezTo>
                    <a:pt x="354" y="354"/>
                    <a:pt x="388" y="320"/>
                    <a:pt x="458" y="283"/>
                  </a:cubicBezTo>
                  <a:cubicBezTo>
                    <a:pt x="495" y="249"/>
                    <a:pt x="495" y="212"/>
                    <a:pt x="495" y="212"/>
                  </a:cubicBezTo>
                  <a:lnTo>
                    <a:pt x="424" y="0"/>
                  </a:lnTo>
                  <a:close/>
                  <a:moveTo>
                    <a:pt x="848" y="0"/>
                  </a:moveTo>
                  <a:cubicBezTo>
                    <a:pt x="1024" y="0"/>
                    <a:pt x="1165" y="212"/>
                    <a:pt x="1272" y="424"/>
                  </a:cubicBezTo>
                  <a:lnTo>
                    <a:pt x="1377" y="424"/>
                  </a:lnTo>
                  <a:lnTo>
                    <a:pt x="1377" y="108"/>
                  </a:lnTo>
                  <a:lnTo>
                    <a:pt x="1343" y="108"/>
                  </a:lnTo>
                  <a:lnTo>
                    <a:pt x="1343" y="0"/>
                  </a:lnTo>
                  <a:close/>
                </a:path>
              </a:pathLst>
            </a:custGeom>
            <a:solidFill>
              <a:srgbClr val="EB8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731;p39">
              <a:extLst>
                <a:ext uri="{FF2B5EF4-FFF2-40B4-BE49-F238E27FC236}">
                  <a16:creationId xmlns:a16="http://schemas.microsoft.com/office/drawing/2014/main" id="{C003324F-B382-5D9C-08AE-ED1BA415A358}"/>
                </a:ext>
              </a:extLst>
            </p:cNvPr>
            <p:cNvSpPr/>
            <p:nvPr/>
          </p:nvSpPr>
          <p:spPr>
            <a:xfrm>
              <a:off x="5818802" y="914326"/>
              <a:ext cx="18452" cy="330843"/>
            </a:xfrm>
            <a:custGeom>
              <a:avLst/>
              <a:gdLst/>
              <a:ahLst/>
              <a:cxnLst/>
              <a:rect l="l" t="t" r="r" b="b"/>
              <a:pathLst>
                <a:path w="71" h="1273" extrusionOk="0">
                  <a:moveTo>
                    <a:pt x="0" y="1"/>
                  </a:moveTo>
                  <a:lnTo>
                    <a:pt x="0" y="283"/>
                  </a:lnTo>
                  <a:lnTo>
                    <a:pt x="34" y="283"/>
                  </a:lnTo>
                  <a:cubicBezTo>
                    <a:pt x="34" y="283"/>
                    <a:pt x="71" y="283"/>
                    <a:pt x="71" y="320"/>
                  </a:cubicBezTo>
                  <a:lnTo>
                    <a:pt x="71" y="1"/>
                  </a:lnTo>
                  <a:close/>
                  <a:moveTo>
                    <a:pt x="71" y="1168"/>
                  </a:moveTo>
                  <a:cubicBezTo>
                    <a:pt x="71" y="1202"/>
                    <a:pt x="71" y="1202"/>
                    <a:pt x="34" y="1202"/>
                  </a:cubicBezTo>
                  <a:lnTo>
                    <a:pt x="71" y="1273"/>
                  </a:lnTo>
                  <a:lnTo>
                    <a:pt x="71" y="1168"/>
                  </a:lnTo>
                  <a:close/>
                </a:path>
              </a:pathLst>
            </a:custGeom>
            <a:solidFill>
              <a:srgbClr val="EB8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732;p39">
              <a:extLst>
                <a:ext uri="{FF2B5EF4-FFF2-40B4-BE49-F238E27FC236}">
                  <a16:creationId xmlns:a16="http://schemas.microsoft.com/office/drawing/2014/main" id="{426EA48C-2A25-959A-587F-2EA9AE8DA689}"/>
                </a:ext>
              </a:extLst>
            </p:cNvPr>
            <p:cNvSpPr/>
            <p:nvPr/>
          </p:nvSpPr>
          <p:spPr>
            <a:xfrm>
              <a:off x="5984094" y="914326"/>
              <a:ext cx="8836" cy="377104"/>
            </a:xfrm>
            <a:custGeom>
              <a:avLst/>
              <a:gdLst/>
              <a:ahLst/>
              <a:cxnLst/>
              <a:rect l="l" t="t" r="r" b="b"/>
              <a:pathLst>
                <a:path w="34" h="1451" extrusionOk="0">
                  <a:moveTo>
                    <a:pt x="0" y="1"/>
                  </a:moveTo>
                  <a:lnTo>
                    <a:pt x="0" y="1343"/>
                  </a:lnTo>
                  <a:lnTo>
                    <a:pt x="0" y="1451"/>
                  </a:lnTo>
                  <a:lnTo>
                    <a:pt x="34" y="1451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EB8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733;p39">
              <a:extLst>
                <a:ext uri="{FF2B5EF4-FFF2-40B4-BE49-F238E27FC236}">
                  <a16:creationId xmlns:a16="http://schemas.microsoft.com/office/drawing/2014/main" id="{F33223E9-5DD3-906E-96C1-41C9FE503812}"/>
                </a:ext>
              </a:extLst>
            </p:cNvPr>
            <p:cNvSpPr/>
            <p:nvPr/>
          </p:nvSpPr>
          <p:spPr>
            <a:xfrm>
              <a:off x="5625443" y="1052589"/>
              <a:ext cx="18712" cy="55357"/>
            </a:xfrm>
            <a:custGeom>
              <a:avLst/>
              <a:gdLst/>
              <a:ahLst/>
              <a:cxnLst/>
              <a:rect l="l" t="t" r="r" b="b"/>
              <a:pathLst>
                <a:path w="72" h="213" extrusionOk="0">
                  <a:moveTo>
                    <a:pt x="38" y="0"/>
                  </a:moveTo>
                  <a:cubicBezTo>
                    <a:pt x="1" y="0"/>
                    <a:pt x="1" y="34"/>
                    <a:pt x="1" y="71"/>
                  </a:cubicBezTo>
                  <a:cubicBezTo>
                    <a:pt x="1" y="142"/>
                    <a:pt x="38" y="175"/>
                    <a:pt x="71" y="212"/>
                  </a:cubicBezTo>
                  <a:lnTo>
                    <a:pt x="71" y="71"/>
                  </a:lnTo>
                  <a:cubicBezTo>
                    <a:pt x="71" y="71"/>
                    <a:pt x="38" y="34"/>
                    <a:pt x="38" y="0"/>
                  </a:cubicBez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734;p39">
              <a:extLst>
                <a:ext uri="{FF2B5EF4-FFF2-40B4-BE49-F238E27FC236}">
                  <a16:creationId xmlns:a16="http://schemas.microsoft.com/office/drawing/2014/main" id="{F70B23DD-87E2-DF05-409F-23F85E078797}"/>
                </a:ext>
              </a:extLst>
            </p:cNvPr>
            <p:cNvSpPr/>
            <p:nvPr/>
          </p:nvSpPr>
          <p:spPr>
            <a:xfrm>
              <a:off x="5635059" y="951231"/>
              <a:ext cx="275746" cy="275746"/>
            </a:xfrm>
            <a:custGeom>
              <a:avLst/>
              <a:gdLst/>
              <a:ahLst/>
              <a:cxnLst/>
              <a:rect l="l" t="t" r="r" b="b"/>
              <a:pathLst>
                <a:path w="1061" h="1061" extrusionOk="0">
                  <a:moveTo>
                    <a:pt x="458" y="0"/>
                  </a:moveTo>
                  <a:cubicBezTo>
                    <a:pt x="388" y="0"/>
                    <a:pt x="354" y="37"/>
                    <a:pt x="283" y="108"/>
                  </a:cubicBezTo>
                  <a:cubicBezTo>
                    <a:pt x="283" y="71"/>
                    <a:pt x="246" y="71"/>
                    <a:pt x="213" y="71"/>
                  </a:cubicBezTo>
                  <a:cubicBezTo>
                    <a:pt x="105" y="71"/>
                    <a:pt x="34" y="141"/>
                    <a:pt x="71" y="212"/>
                  </a:cubicBezTo>
                  <a:cubicBezTo>
                    <a:pt x="1" y="283"/>
                    <a:pt x="1" y="320"/>
                    <a:pt x="1" y="390"/>
                  </a:cubicBezTo>
                  <a:cubicBezTo>
                    <a:pt x="1" y="424"/>
                    <a:pt x="34" y="461"/>
                    <a:pt x="34" y="461"/>
                  </a:cubicBezTo>
                  <a:lnTo>
                    <a:pt x="71" y="461"/>
                  </a:lnTo>
                  <a:cubicBezTo>
                    <a:pt x="105" y="495"/>
                    <a:pt x="176" y="495"/>
                    <a:pt x="213" y="532"/>
                  </a:cubicBezTo>
                  <a:cubicBezTo>
                    <a:pt x="213" y="495"/>
                    <a:pt x="176" y="461"/>
                    <a:pt x="176" y="461"/>
                  </a:cubicBezTo>
                  <a:cubicBezTo>
                    <a:pt x="213" y="424"/>
                    <a:pt x="246" y="424"/>
                    <a:pt x="283" y="424"/>
                  </a:cubicBezTo>
                  <a:cubicBezTo>
                    <a:pt x="354" y="424"/>
                    <a:pt x="458" y="461"/>
                    <a:pt x="388" y="565"/>
                  </a:cubicBezTo>
                  <a:cubicBezTo>
                    <a:pt x="424" y="602"/>
                    <a:pt x="458" y="636"/>
                    <a:pt x="495" y="707"/>
                  </a:cubicBezTo>
                  <a:cubicBezTo>
                    <a:pt x="495" y="673"/>
                    <a:pt x="566" y="636"/>
                    <a:pt x="600" y="636"/>
                  </a:cubicBezTo>
                  <a:cubicBezTo>
                    <a:pt x="636" y="636"/>
                    <a:pt x="670" y="636"/>
                    <a:pt x="670" y="673"/>
                  </a:cubicBezTo>
                  <a:cubicBezTo>
                    <a:pt x="707" y="777"/>
                    <a:pt x="600" y="848"/>
                    <a:pt x="600" y="848"/>
                  </a:cubicBezTo>
                  <a:lnTo>
                    <a:pt x="670" y="955"/>
                  </a:lnTo>
                  <a:lnTo>
                    <a:pt x="741" y="1060"/>
                  </a:lnTo>
                  <a:cubicBezTo>
                    <a:pt x="778" y="1060"/>
                    <a:pt x="778" y="1060"/>
                    <a:pt x="778" y="1026"/>
                  </a:cubicBezTo>
                  <a:cubicBezTo>
                    <a:pt x="848" y="989"/>
                    <a:pt x="919" y="885"/>
                    <a:pt x="848" y="848"/>
                  </a:cubicBezTo>
                  <a:cubicBezTo>
                    <a:pt x="1024" y="848"/>
                    <a:pt x="1060" y="602"/>
                    <a:pt x="919" y="565"/>
                  </a:cubicBezTo>
                  <a:cubicBezTo>
                    <a:pt x="1060" y="532"/>
                    <a:pt x="990" y="320"/>
                    <a:pt x="882" y="320"/>
                  </a:cubicBezTo>
                  <a:lnTo>
                    <a:pt x="812" y="320"/>
                  </a:lnTo>
                  <a:cubicBezTo>
                    <a:pt x="848" y="283"/>
                    <a:pt x="848" y="212"/>
                    <a:pt x="778" y="178"/>
                  </a:cubicBezTo>
                  <a:cubicBezTo>
                    <a:pt x="778" y="141"/>
                    <a:pt x="741" y="141"/>
                    <a:pt x="741" y="141"/>
                  </a:cubicBezTo>
                  <a:lnTo>
                    <a:pt x="707" y="141"/>
                  </a:lnTo>
                  <a:cubicBezTo>
                    <a:pt x="670" y="141"/>
                    <a:pt x="670" y="178"/>
                    <a:pt x="636" y="178"/>
                  </a:cubicBezTo>
                  <a:cubicBezTo>
                    <a:pt x="636" y="108"/>
                    <a:pt x="566" y="0"/>
                    <a:pt x="458" y="0"/>
                  </a:cubicBez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735;p39">
              <a:extLst>
                <a:ext uri="{FF2B5EF4-FFF2-40B4-BE49-F238E27FC236}">
                  <a16:creationId xmlns:a16="http://schemas.microsoft.com/office/drawing/2014/main" id="{1B10C06B-D443-11BE-11F0-64A79B139748}"/>
                </a:ext>
              </a:extLst>
            </p:cNvPr>
            <p:cNvSpPr/>
            <p:nvPr/>
          </p:nvSpPr>
          <p:spPr>
            <a:xfrm>
              <a:off x="5855447" y="1263361"/>
              <a:ext cx="137483" cy="257294"/>
            </a:xfrm>
            <a:custGeom>
              <a:avLst/>
              <a:gdLst/>
              <a:ahLst/>
              <a:cxnLst/>
              <a:rect l="l" t="t" r="r" b="b"/>
              <a:pathLst>
                <a:path w="529" h="990" extrusionOk="0">
                  <a:moveTo>
                    <a:pt x="0" y="0"/>
                  </a:moveTo>
                  <a:cubicBezTo>
                    <a:pt x="34" y="0"/>
                    <a:pt x="212" y="37"/>
                    <a:pt x="317" y="424"/>
                  </a:cubicBezTo>
                  <a:cubicBezTo>
                    <a:pt x="354" y="532"/>
                    <a:pt x="388" y="778"/>
                    <a:pt x="424" y="990"/>
                  </a:cubicBezTo>
                  <a:lnTo>
                    <a:pt x="529" y="990"/>
                  </a:lnTo>
                  <a:lnTo>
                    <a:pt x="529" y="636"/>
                  </a:lnTo>
                  <a:lnTo>
                    <a:pt x="424" y="424"/>
                  </a:lnTo>
                  <a:cubicBezTo>
                    <a:pt x="317" y="212"/>
                    <a:pt x="176" y="0"/>
                    <a:pt x="0" y="0"/>
                  </a:cubicBezTo>
                  <a:close/>
                </a:path>
              </a:pathLst>
            </a:custGeom>
            <a:solidFill>
              <a:srgbClr val="FF6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736;p39">
              <a:extLst>
                <a:ext uri="{FF2B5EF4-FFF2-40B4-BE49-F238E27FC236}">
                  <a16:creationId xmlns:a16="http://schemas.microsoft.com/office/drawing/2014/main" id="{5F8B9675-4C77-9728-E992-3226B78C7D24}"/>
                </a:ext>
              </a:extLst>
            </p:cNvPr>
            <p:cNvSpPr/>
            <p:nvPr/>
          </p:nvSpPr>
          <p:spPr>
            <a:xfrm>
              <a:off x="5635059" y="1070781"/>
              <a:ext cx="220649" cy="247937"/>
            </a:xfrm>
            <a:custGeom>
              <a:avLst/>
              <a:gdLst/>
              <a:ahLst/>
              <a:cxnLst/>
              <a:rect l="l" t="t" r="r" b="b"/>
              <a:pathLst>
                <a:path w="849" h="954" extrusionOk="0">
                  <a:moveTo>
                    <a:pt x="176" y="176"/>
                  </a:moveTo>
                  <a:cubicBezTo>
                    <a:pt x="176" y="176"/>
                    <a:pt x="213" y="176"/>
                    <a:pt x="246" y="247"/>
                  </a:cubicBezTo>
                  <a:cubicBezTo>
                    <a:pt x="246" y="247"/>
                    <a:pt x="176" y="213"/>
                    <a:pt x="105" y="213"/>
                  </a:cubicBezTo>
                  <a:cubicBezTo>
                    <a:pt x="105" y="176"/>
                    <a:pt x="142" y="176"/>
                    <a:pt x="176" y="176"/>
                  </a:cubicBezTo>
                  <a:close/>
                  <a:moveTo>
                    <a:pt x="176" y="247"/>
                  </a:moveTo>
                  <a:lnTo>
                    <a:pt x="176" y="283"/>
                  </a:lnTo>
                  <a:cubicBezTo>
                    <a:pt x="213" y="317"/>
                    <a:pt x="176" y="317"/>
                    <a:pt x="176" y="317"/>
                  </a:cubicBezTo>
                  <a:lnTo>
                    <a:pt x="142" y="317"/>
                  </a:lnTo>
                  <a:cubicBezTo>
                    <a:pt x="142" y="283"/>
                    <a:pt x="142" y="283"/>
                    <a:pt x="176" y="247"/>
                  </a:cubicBezTo>
                  <a:close/>
                  <a:moveTo>
                    <a:pt x="600" y="213"/>
                  </a:moveTo>
                  <a:cubicBezTo>
                    <a:pt x="600" y="213"/>
                    <a:pt x="636" y="247"/>
                    <a:pt x="636" y="283"/>
                  </a:cubicBezTo>
                  <a:cubicBezTo>
                    <a:pt x="636" y="354"/>
                    <a:pt x="566" y="354"/>
                    <a:pt x="566" y="354"/>
                  </a:cubicBezTo>
                  <a:lnTo>
                    <a:pt x="529" y="283"/>
                  </a:lnTo>
                  <a:cubicBezTo>
                    <a:pt x="529" y="247"/>
                    <a:pt x="566" y="213"/>
                    <a:pt x="600" y="213"/>
                  </a:cubicBezTo>
                  <a:close/>
                  <a:moveTo>
                    <a:pt x="317" y="317"/>
                  </a:moveTo>
                  <a:cubicBezTo>
                    <a:pt x="354" y="317"/>
                    <a:pt x="388" y="317"/>
                    <a:pt x="388" y="354"/>
                  </a:cubicBezTo>
                  <a:cubicBezTo>
                    <a:pt x="388" y="388"/>
                    <a:pt x="354" y="425"/>
                    <a:pt x="317" y="459"/>
                  </a:cubicBezTo>
                  <a:cubicBezTo>
                    <a:pt x="283" y="459"/>
                    <a:pt x="246" y="425"/>
                    <a:pt x="246" y="388"/>
                  </a:cubicBezTo>
                  <a:cubicBezTo>
                    <a:pt x="246" y="354"/>
                    <a:pt x="246" y="317"/>
                    <a:pt x="283" y="317"/>
                  </a:cubicBezTo>
                  <a:close/>
                  <a:moveTo>
                    <a:pt x="176" y="495"/>
                  </a:moveTo>
                  <a:lnTo>
                    <a:pt x="176" y="495"/>
                  </a:lnTo>
                  <a:cubicBezTo>
                    <a:pt x="213" y="529"/>
                    <a:pt x="176" y="566"/>
                    <a:pt x="142" y="566"/>
                  </a:cubicBezTo>
                  <a:lnTo>
                    <a:pt x="105" y="529"/>
                  </a:lnTo>
                  <a:cubicBezTo>
                    <a:pt x="142" y="529"/>
                    <a:pt x="176" y="495"/>
                    <a:pt x="176" y="495"/>
                  </a:cubicBezTo>
                  <a:close/>
                  <a:moveTo>
                    <a:pt x="34" y="1"/>
                  </a:moveTo>
                  <a:lnTo>
                    <a:pt x="34" y="142"/>
                  </a:lnTo>
                  <a:lnTo>
                    <a:pt x="34" y="176"/>
                  </a:lnTo>
                  <a:cubicBezTo>
                    <a:pt x="105" y="317"/>
                    <a:pt x="1" y="388"/>
                    <a:pt x="1" y="425"/>
                  </a:cubicBezTo>
                  <a:lnTo>
                    <a:pt x="71" y="459"/>
                  </a:lnTo>
                  <a:cubicBezTo>
                    <a:pt x="34" y="495"/>
                    <a:pt x="105" y="671"/>
                    <a:pt x="142" y="707"/>
                  </a:cubicBezTo>
                  <a:cubicBezTo>
                    <a:pt x="176" y="741"/>
                    <a:pt x="213" y="741"/>
                    <a:pt x="283" y="741"/>
                  </a:cubicBezTo>
                  <a:lnTo>
                    <a:pt x="424" y="741"/>
                  </a:lnTo>
                  <a:lnTo>
                    <a:pt x="495" y="953"/>
                  </a:lnTo>
                  <a:lnTo>
                    <a:pt x="848" y="741"/>
                  </a:lnTo>
                  <a:lnTo>
                    <a:pt x="778" y="671"/>
                  </a:lnTo>
                  <a:lnTo>
                    <a:pt x="741" y="600"/>
                  </a:lnTo>
                  <a:lnTo>
                    <a:pt x="670" y="495"/>
                  </a:lnTo>
                  <a:lnTo>
                    <a:pt x="600" y="388"/>
                  </a:lnTo>
                  <a:cubicBezTo>
                    <a:pt x="600" y="388"/>
                    <a:pt x="707" y="317"/>
                    <a:pt x="670" y="213"/>
                  </a:cubicBezTo>
                  <a:cubicBezTo>
                    <a:pt x="670" y="176"/>
                    <a:pt x="636" y="176"/>
                    <a:pt x="600" y="176"/>
                  </a:cubicBezTo>
                  <a:cubicBezTo>
                    <a:pt x="566" y="176"/>
                    <a:pt x="495" y="213"/>
                    <a:pt x="495" y="247"/>
                  </a:cubicBezTo>
                  <a:cubicBezTo>
                    <a:pt x="458" y="176"/>
                    <a:pt x="424" y="142"/>
                    <a:pt x="388" y="105"/>
                  </a:cubicBezTo>
                  <a:lnTo>
                    <a:pt x="317" y="105"/>
                  </a:lnTo>
                  <a:cubicBezTo>
                    <a:pt x="246" y="105"/>
                    <a:pt x="246" y="105"/>
                    <a:pt x="213" y="72"/>
                  </a:cubicBezTo>
                  <a:cubicBezTo>
                    <a:pt x="176" y="35"/>
                    <a:pt x="105" y="35"/>
                    <a:pt x="71" y="1"/>
                  </a:cubicBezTo>
                  <a:close/>
                </a:path>
              </a:pathLst>
            </a:custGeom>
            <a:solidFill>
              <a:srgbClr val="FFD3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737;p39">
              <a:extLst>
                <a:ext uri="{FF2B5EF4-FFF2-40B4-BE49-F238E27FC236}">
                  <a16:creationId xmlns:a16="http://schemas.microsoft.com/office/drawing/2014/main" id="{8F939841-C88F-49A0-8D5C-745D0364C046}"/>
                </a:ext>
              </a:extLst>
            </p:cNvPr>
            <p:cNvSpPr/>
            <p:nvPr/>
          </p:nvSpPr>
          <p:spPr>
            <a:xfrm>
              <a:off x="5974478" y="1603300"/>
              <a:ext cx="18452" cy="46001"/>
            </a:xfrm>
            <a:custGeom>
              <a:avLst/>
              <a:gdLst/>
              <a:ahLst/>
              <a:cxnLst/>
              <a:rect l="l" t="t" r="r" b="b"/>
              <a:pathLst>
                <a:path w="71" h="177" extrusionOk="0">
                  <a:moveTo>
                    <a:pt x="71" y="1"/>
                  </a:moveTo>
                  <a:cubicBezTo>
                    <a:pt x="37" y="1"/>
                    <a:pt x="37" y="1"/>
                    <a:pt x="0" y="35"/>
                  </a:cubicBezTo>
                  <a:cubicBezTo>
                    <a:pt x="37" y="72"/>
                    <a:pt x="37" y="142"/>
                    <a:pt x="71" y="176"/>
                  </a:cubicBezTo>
                  <a:lnTo>
                    <a:pt x="71" y="1"/>
                  </a:lnTo>
                  <a:close/>
                </a:path>
              </a:pathLst>
            </a:custGeom>
            <a:solidFill>
              <a:srgbClr val="D5E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738;p39">
              <a:extLst>
                <a:ext uri="{FF2B5EF4-FFF2-40B4-BE49-F238E27FC236}">
                  <a16:creationId xmlns:a16="http://schemas.microsoft.com/office/drawing/2014/main" id="{CD5019A7-9664-8AEB-0700-E1742F368B84}"/>
                </a:ext>
              </a:extLst>
            </p:cNvPr>
            <p:cNvSpPr/>
            <p:nvPr/>
          </p:nvSpPr>
          <p:spPr>
            <a:xfrm>
              <a:off x="5965641" y="1520394"/>
              <a:ext cx="27289" cy="92002"/>
            </a:xfrm>
            <a:custGeom>
              <a:avLst/>
              <a:gdLst/>
              <a:ahLst/>
              <a:cxnLst/>
              <a:rect l="l" t="t" r="r" b="b"/>
              <a:pathLst>
                <a:path w="105" h="354" extrusionOk="0">
                  <a:moveTo>
                    <a:pt x="0" y="1"/>
                  </a:moveTo>
                  <a:cubicBezTo>
                    <a:pt x="0" y="142"/>
                    <a:pt x="34" y="249"/>
                    <a:pt x="34" y="354"/>
                  </a:cubicBezTo>
                  <a:cubicBezTo>
                    <a:pt x="71" y="320"/>
                    <a:pt x="71" y="320"/>
                    <a:pt x="105" y="320"/>
                  </a:cubicBezTo>
                  <a:lnTo>
                    <a:pt x="105" y="1"/>
                  </a:lnTo>
                  <a:close/>
                </a:path>
              </a:pathLst>
            </a:custGeom>
            <a:solidFill>
              <a:srgbClr val="FFD3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739;p39">
              <a:extLst>
                <a:ext uri="{FF2B5EF4-FFF2-40B4-BE49-F238E27FC236}">
                  <a16:creationId xmlns:a16="http://schemas.microsoft.com/office/drawing/2014/main" id="{13688D37-D407-255E-2499-EB5E668CD2A7}"/>
                </a:ext>
              </a:extLst>
            </p:cNvPr>
            <p:cNvSpPr/>
            <p:nvPr/>
          </p:nvSpPr>
          <p:spPr>
            <a:xfrm>
              <a:off x="5754089" y="1263361"/>
              <a:ext cx="238841" cy="542396"/>
            </a:xfrm>
            <a:custGeom>
              <a:avLst/>
              <a:gdLst/>
              <a:ahLst/>
              <a:cxnLst/>
              <a:rect l="l" t="t" r="r" b="b"/>
              <a:pathLst>
                <a:path w="919" h="2087" extrusionOk="0">
                  <a:moveTo>
                    <a:pt x="390" y="0"/>
                  </a:moveTo>
                  <a:lnTo>
                    <a:pt x="37" y="212"/>
                  </a:lnTo>
                  <a:cubicBezTo>
                    <a:pt x="37" y="212"/>
                    <a:pt x="37" y="249"/>
                    <a:pt x="0" y="283"/>
                  </a:cubicBezTo>
                  <a:cubicBezTo>
                    <a:pt x="37" y="249"/>
                    <a:pt x="108" y="249"/>
                    <a:pt x="142" y="249"/>
                  </a:cubicBezTo>
                  <a:cubicBezTo>
                    <a:pt x="178" y="249"/>
                    <a:pt x="249" y="249"/>
                    <a:pt x="283" y="283"/>
                  </a:cubicBezTo>
                  <a:cubicBezTo>
                    <a:pt x="390" y="390"/>
                    <a:pt x="390" y="495"/>
                    <a:pt x="354" y="602"/>
                  </a:cubicBezTo>
                  <a:cubicBezTo>
                    <a:pt x="354" y="602"/>
                    <a:pt x="390" y="602"/>
                    <a:pt x="390" y="636"/>
                  </a:cubicBezTo>
                  <a:cubicBezTo>
                    <a:pt x="390" y="814"/>
                    <a:pt x="212" y="990"/>
                    <a:pt x="71" y="1131"/>
                  </a:cubicBezTo>
                  <a:lnTo>
                    <a:pt x="919" y="2086"/>
                  </a:lnTo>
                  <a:lnTo>
                    <a:pt x="919" y="1484"/>
                  </a:lnTo>
                  <a:cubicBezTo>
                    <a:pt x="885" y="1450"/>
                    <a:pt x="885" y="1380"/>
                    <a:pt x="848" y="1343"/>
                  </a:cubicBezTo>
                  <a:cubicBezTo>
                    <a:pt x="848" y="1238"/>
                    <a:pt x="814" y="1131"/>
                    <a:pt x="814" y="990"/>
                  </a:cubicBezTo>
                  <a:cubicBezTo>
                    <a:pt x="778" y="778"/>
                    <a:pt x="744" y="532"/>
                    <a:pt x="707" y="424"/>
                  </a:cubicBezTo>
                  <a:cubicBezTo>
                    <a:pt x="602" y="37"/>
                    <a:pt x="424" y="0"/>
                    <a:pt x="390" y="0"/>
                  </a:cubicBez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740;p39">
              <a:extLst>
                <a:ext uri="{FF2B5EF4-FFF2-40B4-BE49-F238E27FC236}">
                  <a16:creationId xmlns:a16="http://schemas.microsoft.com/office/drawing/2014/main" id="{9D3A11B9-EB62-04FF-A31D-97D2CF8B9B09}"/>
                </a:ext>
              </a:extLst>
            </p:cNvPr>
            <p:cNvSpPr/>
            <p:nvPr/>
          </p:nvSpPr>
          <p:spPr>
            <a:xfrm>
              <a:off x="5745253" y="1419816"/>
              <a:ext cx="110454" cy="137483"/>
            </a:xfrm>
            <a:custGeom>
              <a:avLst/>
              <a:gdLst/>
              <a:ahLst/>
              <a:cxnLst/>
              <a:rect l="l" t="t" r="r" b="b"/>
              <a:pathLst>
                <a:path w="425" h="529" extrusionOk="0">
                  <a:moveTo>
                    <a:pt x="388" y="0"/>
                  </a:moveTo>
                  <a:cubicBezTo>
                    <a:pt x="317" y="212"/>
                    <a:pt x="71" y="458"/>
                    <a:pt x="71" y="458"/>
                  </a:cubicBezTo>
                  <a:lnTo>
                    <a:pt x="34" y="424"/>
                  </a:lnTo>
                  <a:lnTo>
                    <a:pt x="0" y="424"/>
                  </a:lnTo>
                  <a:lnTo>
                    <a:pt x="105" y="529"/>
                  </a:lnTo>
                  <a:cubicBezTo>
                    <a:pt x="246" y="388"/>
                    <a:pt x="424" y="212"/>
                    <a:pt x="424" y="34"/>
                  </a:cubicBezTo>
                  <a:cubicBezTo>
                    <a:pt x="424" y="0"/>
                    <a:pt x="388" y="0"/>
                    <a:pt x="388" y="0"/>
                  </a:cubicBezTo>
                  <a:close/>
                </a:path>
              </a:pathLst>
            </a:custGeom>
            <a:solidFill>
              <a:srgbClr val="FF6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741;p39">
              <a:extLst>
                <a:ext uri="{FF2B5EF4-FFF2-40B4-BE49-F238E27FC236}">
                  <a16:creationId xmlns:a16="http://schemas.microsoft.com/office/drawing/2014/main" id="{9D80AE13-ECB4-059C-9F89-B6ECCCB0DC51}"/>
                </a:ext>
              </a:extLst>
            </p:cNvPr>
            <p:cNvSpPr/>
            <p:nvPr/>
          </p:nvSpPr>
          <p:spPr>
            <a:xfrm>
              <a:off x="5662347" y="1328074"/>
              <a:ext cx="193360" cy="211033"/>
            </a:xfrm>
            <a:custGeom>
              <a:avLst/>
              <a:gdLst/>
              <a:ahLst/>
              <a:cxnLst/>
              <a:rect l="l" t="t" r="r" b="b"/>
              <a:pathLst>
                <a:path w="744" h="812" extrusionOk="0">
                  <a:moveTo>
                    <a:pt x="495" y="0"/>
                  </a:moveTo>
                  <a:cubicBezTo>
                    <a:pt x="461" y="0"/>
                    <a:pt x="390" y="0"/>
                    <a:pt x="353" y="34"/>
                  </a:cubicBezTo>
                  <a:cubicBezTo>
                    <a:pt x="283" y="71"/>
                    <a:pt x="249" y="105"/>
                    <a:pt x="178" y="175"/>
                  </a:cubicBezTo>
                  <a:cubicBezTo>
                    <a:pt x="108" y="283"/>
                    <a:pt x="37" y="353"/>
                    <a:pt x="0" y="424"/>
                  </a:cubicBezTo>
                  <a:lnTo>
                    <a:pt x="212" y="670"/>
                  </a:lnTo>
                  <a:lnTo>
                    <a:pt x="353" y="777"/>
                  </a:lnTo>
                  <a:lnTo>
                    <a:pt x="390" y="811"/>
                  </a:lnTo>
                  <a:cubicBezTo>
                    <a:pt x="390" y="811"/>
                    <a:pt x="636" y="565"/>
                    <a:pt x="707" y="353"/>
                  </a:cubicBezTo>
                  <a:cubicBezTo>
                    <a:pt x="743" y="246"/>
                    <a:pt x="743" y="141"/>
                    <a:pt x="636" y="34"/>
                  </a:cubicBezTo>
                  <a:cubicBezTo>
                    <a:pt x="602" y="0"/>
                    <a:pt x="531" y="0"/>
                    <a:pt x="495" y="0"/>
                  </a:cubicBez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742;p39">
              <a:extLst>
                <a:ext uri="{FF2B5EF4-FFF2-40B4-BE49-F238E27FC236}">
                  <a16:creationId xmlns:a16="http://schemas.microsoft.com/office/drawing/2014/main" id="{D7E68E21-035D-0EE4-1E13-1099C05E5ADC}"/>
                </a:ext>
              </a:extLst>
            </p:cNvPr>
            <p:cNvSpPr/>
            <p:nvPr/>
          </p:nvSpPr>
          <p:spPr>
            <a:xfrm>
              <a:off x="5717444" y="1501942"/>
              <a:ext cx="36905" cy="28328"/>
            </a:xfrm>
            <a:custGeom>
              <a:avLst/>
              <a:gdLst/>
              <a:ahLst/>
              <a:cxnLst/>
              <a:rect l="l" t="t" r="r" b="b"/>
              <a:pathLst>
                <a:path w="142" h="109" extrusionOk="0">
                  <a:moveTo>
                    <a:pt x="0" y="1"/>
                  </a:moveTo>
                  <a:lnTo>
                    <a:pt x="107" y="108"/>
                  </a:lnTo>
                  <a:lnTo>
                    <a:pt x="141" y="1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3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743;p39">
              <a:extLst>
                <a:ext uri="{FF2B5EF4-FFF2-40B4-BE49-F238E27FC236}">
                  <a16:creationId xmlns:a16="http://schemas.microsoft.com/office/drawing/2014/main" id="{9061D8B9-5A66-840D-B5D6-79C8F12D3FDF}"/>
                </a:ext>
              </a:extLst>
            </p:cNvPr>
            <p:cNvSpPr/>
            <p:nvPr/>
          </p:nvSpPr>
          <p:spPr>
            <a:xfrm>
              <a:off x="5772541" y="1125878"/>
              <a:ext cx="28068" cy="37165"/>
            </a:xfrm>
            <a:custGeom>
              <a:avLst/>
              <a:gdLst/>
              <a:ahLst/>
              <a:cxnLst/>
              <a:rect l="l" t="t" r="r" b="b"/>
              <a:pathLst>
                <a:path w="108" h="143" extrusionOk="0">
                  <a:moveTo>
                    <a:pt x="71" y="1"/>
                  </a:moveTo>
                  <a:cubicBezTo>
                    <a:pt x="37" y="1"/>
                    <a:pt x="0" y="35"/>
                    <a:pt x="0" y="71"/>
                  </a:cubicBezTo>
                  <a:lnTo>
                    <a:pt x="37" y="142"/>
                  </a:lnTo>
                  <a:cubicBezTo>
                    <a:pt x="37" y="142"/>
                    <a:pt x="107" y="142"/>
                    <a:pt x="107" y="71"/>
                  </a:cubicBezTo>
                  <a:cubicBezTo>
                    <a:pt x="107" y="35"/>
                    <a:pt x="71" y="1"/>
                    <a:pt x="71" y="1"/>
                  </a:cubicBezTo>
                  <a:close/>
                </a:path>
              </a:pathLst>
            </a:custGeom>
            <a:solidFill>
              <a:srgbClr val="FFB6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744;p39">
              <a:extLst>
                <a:ext uri="{FF2B5EF4-FFF2-40B4-BE49-F238E27FC236}">
                  <a16:creationId xmlns:a16="http://schemas.microsoft.com/office/drawing/2014/main" id="{9FA860B8-6306-4C3F-D1D2-56C72548046F}"/>
                </a:ext>
              </a:extLst>
            </p:cNvPr>
            <p:cNvSpPr/>
            <p:nvPr/>
          </p:nvSpPr>
          <p:spPr>
            <a:xfrm>
              <a:off x="5671703" y="1134714"/>
              <a:ext cx="18712" cy="18712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35" y="1"/>
                  </a:moveTo>
                  <a:cubicBezTo>
                    <a:pt x="1" y="37"/>
                    <a:pt x="1" y="37"/>
                    <a:pt x="1" y="71"/>
                  </a:cubicBezTo>
                  <a:lnTo>
                    <a:pt x="35" y="71"/>
                  </a:lnTo>
                  <a:cubicBezTo>
                    <a:pt x="35" y="71"/>
                    <a:pt x="72" y="71"/>
                    <a:pt x="35" y="37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rgbClr val="625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745;p39">
              <a:extLst>
                <a:ext uri="{FF2B5EF4-FFF2-40B4-BE49-F238E27FC236}">
                  <a16:creationId xmlns:a16="http://schemas.microsoft.com/office/drawing/2014/main" id="{99037688-718A-4A5A-1998-C9B95438184C}"/>
                </a:ext>
              </a:extLst>
            </p:cNvPr>
            <p:cNvSpPr/>
            <p:nvPr/>
          </p:nvSpPr>
          <p:spPr>
            <a:xfrm>
              <a:off x="5662347" y="1116522"/>
              <a:ext cx="36905" cy="18452"/>
            </a:xfrm>
            <a:custGeom>
              <a:avLst/>
              <a:gdLst/>
              <a:ahLst/>
              <a:cxnLst/>
              <a:rect l="l" t="t" r="r" b="b"/>
              <a:pathLst>
                <a:path w="142" h="71" extrusionOk="0">
                  <a:moveTo>
                    <a:pt x="71" y="0"/>
                  </a:moveTo>
                  <a:cubicBezTo>
                    <a:pt x="37" y="0"/>
                    <a:pt x="0" y="0"/>
                    <a:pt x="0" y="37"/>
                  </a:cubicBezTo>
                  <a:cubicBezTo>
                    <a:pt x="71" y="37"/>
                    <a:pt x="141" y="71"/>
                    <a:pt x="141" y="71"/>
                  </a:cubicBezTo>
                  <a:cubicBezTo>
                    <a:pt x="108" y="0"/>
                    <a:pt x="71" y="0"/>
                    <a:pt x="71" y="0"/>
                  </a:cubicBez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746;p39">
              <a:extLst>
                <a:ext uri="{FF2B5EF4-FFF2-40B4-BE49-F238E27FC236}">
                  <a16:creationId xmlns:a16="http://schemas.microsoft.com/office/drawing/2014/main" id="{564EF36F-4047-784C-0B4B-6D112CE3DA3F}"/>
                </a:ext>
              </a:extLst>
            </p:cNvPr>
            <p:cNvSpPr/>
            <p:nvPr/>
          </p:nvSpPr>
          <p:spPr>
            <a:xfrm>
              <a:off x="5662347" y="1199427"/>
              <a:ext cx="28068" cy="18712"/>
            </a:xfrm>
            <a:custGeom>
              <a:avLst/>
              <a:gdLst/>
              <a:ahLst/>
              <a:cxnLst/>
              <a:rect l="l" t="t" r="r" b="b"/>
              <a:pathLst>
                <a:path w="108" h="72" extrusionOk="0">
                  <a:moveTo>
                    <a:pt x="71" y="0"/>
                  </a:moveTo>
                  <a:cubicBezTo>
                    <a:pt x="71" y="0"/>
                    <a:pt x="37" y="34"/>
                    <a:pt x="0" y="34"/>
                  </a:cubicBezTo>
                  <a:lnTo>
                    <a:pt x="37" y="71"/>
                  </a:lnTo>
                  <a:cubicBezTo>
                    <a:pt x="71" y="71"/>
                    <a:pt x="108" y="34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747;p39">
              <a:extLst>
                <a:ext uri="{FF2B5EF4-FFF2-40B4-BE49-F238E27FC236}">
                  <a16:creationId xmlns:a16="http://schemas.microsoft.com/office/drawing/2014/main" id="{1D7FC7AD-F9CB-403D-15D1-BC8A6FE98EB1}"/>
                </a:ext>
              </a:extLst>
            </p:cNvPr>
            <p:cNvSpPr/>
            <p:nvPr/>
          </p:nvSpPr>
          <p:spPr>
            <a:xfrm>
              <a:off x="5698992" y="1153167"/>
              <a:ext cx="36905" cy="36905"/>
            </a:xfrm>
            <a:custGeom>
              <a:avLst/>
              <a:gdLst/>
              <a:ahLst/>
              <a:cxnLst/>
              <a:rect l="l" t="t" r="r" b="b"/>
              <a:pathLst>
                <a:path w="142" h="142" extrusionOk="0">
                  <a:moveTo>
                    <a:pt x="37" y="0"/>
                  </a:moveTo>
                  <a:cubicBezTo>
                    <a:pt x="0" y="0"/>
                    <a:pt x="0" y="37"/>
                    <a:pt x="0" y="71"/>
                  </a:cubicBezTo>
                  <a:cubicBezTo>
                    <a:pt x="0" y="108"/>
                    <a:pt x="37" y="142"/>
                    <a:pt x="71" y="142"/>
                  </a:cubicBezTo>
                  <a:cubicBezTo>
                    <a:pt x="108" y="108"/>
                    <a:pt x="142" y="71"/>
                    <a:pt x="142" y="37"/>
                  </a:cubicBezTo>
                  <a:cubicBezTo>
                    <a:pt x="142" y="0"/>
                    <a:pt x="108" y="0"/>
                    <a:pt x="71" y="0"/>
                  </a:cubicBez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748;p39">
              <a:extLst>
                <a:ext uri="{FF2B5EF4-FFF2-40B4-BE49-F238E27FC236}">
                  <a16:creationId xmlns:a16="http://schemas.microsoft.com/office/drawing/2014/main" id="{8C8E7325-F714-5BE9-A0B6-357F70AF0F91}"/>
                </a:ext>
              </a:extLst>
            </p:cNvPr>
            <p:cNvSpPr/>
            <p:nvPr/>
          </p:nvSpPr>
          <p:spPr>
            <a:xfrm>
              <a:off x="4845507" y="914326"/>
              <a:ext cx="1147425" cy="1524529"/>
            </a:xfrm>
            <a:custGeom>
              <a:avLst/>
              <a:gdLst/>
              <a:ahLst/>
              <a:cxnLst/>
              <a:rect l="l" t="t" r="r" b="b"/>
              <a:pathLst>
                <a:path w="4415" h="5866" extrusionOk="0">
                  <a:moveTo>
                    <a:pt x="0" y="1"/>
                  </a:moveTo>
                  <a:lnTo>
                    <a:pt x="0" y="213"/>
                  </a:lnTo>
                  <a:lnTo>
                    <a:pt x="2403" y="2864"/>
                  </a:lnTo>
                  <a:lnTo>
                    <a:pt x="2968" y="2864"/>
                  </a:lnTo>
                  <a:lnTo>
                    <a:pt x="2968" y="3005"/>
                  </a:lnTo>
                  <a:lnTo>
                    <a:pt x="3143" y="3005"/>
                  </a:lnTo>
                  <a:cubicBezTo>
                    <a:pt x="3214" y="3005"/>
                    <a:pt x="3251" y="3039"/>
                    <a:pt x="3251" y="3076"/>
                  </a:cubicBezTo>
                  <a:cubicBezTo>
                    <a:pt x="3251" y="3146"/>
                    <a:pt x="3214" y="3180"/>
                    <a:pt x="3143" y="3180"/>
                  </a:cubicBezTo>
                  <a:lnTo>
                    <a:pt x="2968" y="3180"/>
                  </a:lnTo>
                  <a:lnTo>
                    <a:pt x="2968" y="3217"/>
                  </a:lnTo>
                  <a:lnTo>
                    <a:pt x="2719" y="3217"/>
                  </a:lnTo>
                  <a:lnTo>
                    <a:pt x="3072" y="3604"/>
                  </a:lnTo>
                  <a:cubicBezTo>
                    <a:pt x="3214" y="3500"/>
                    <a:pt x="3392" y="3392"/>
                    <a:pt x="3462" y="3322"/>
                  </a:cubicBezTo>
                  <a:lnTo>
                    <a:pt x="3462" y="3110"/>
                  </a:lnTo>
                  <a:lnTo>
                    <a:pt x="3462" y="2935"/>
                  </a:lnTo>
                  <a:lnTo>
                    <a:pt x="3180" y="2615"/>
                  </a:lnTo>
                  <a:cubicBezTo>
                    <a:pt x="3109" y="2686"/>
                    <a:pt x="3039" y="2723"/>
                    <a:pt x="3002" y="2723"/>
                  </a:cubicBezTo>
                  <a:cubicBezTo>
                    <a:pt x="2860" y="2686"/>
                    <a:pt x="2437" y="2191"/>
                    <a:pt x="2437" y="2191"/>
                  </a:cubicBezTo>
                  <a:cubicBezTo>
                    <a:pt x="2437" y="2191"/>
                    <a:pt x="2225" y="1979"/>
                    <a:pt x="2191" y="1979"/>
                  </a:cubicBezTo>
                  <a:cubicBezTo>
                    <a:pt x="2191" y="1945"/>
                    <a:pt x="2225" y="1909"/>
                    <a:pt x="2225" y="1909"/>
                  </a:cubicBezTo>
                  <a:cubicBezTo>
                    <a:pt x="2225" y="1909"/>
                    <a:pt x="2191" y="1875"/>
                    <a:pt x="2225" y="1875"/>
                  </a:cubicBezTo>
                  <a:lnTo>
                    <a:pt x="2225" y="1838"/>
                  </a:lnTo>
                  <a:lnTo>
                    <a:pt x="2261" y="1804"/>
                  </a:lnTo>
                  <a:cubicBezTo>
                    <a:pt x="2261" y="1767"/>
                    <a:pt x="2295" y="1767"/>
                    <a:pt x="2295" y="1767"/>
                  </a:cubicBezTo>
                  <a:lnTo>
                    <a:pt x="2332" y="1733"/>
                  </a:lnTo>
                  <a:lnTo>
                    <a:pt x="2366" y="1733"/>
                  </a:lnTo>
                  <a:lnTo>
                    <a:pt x="811" y="1"/>
                  </a:lnTo>
                  <a:close/>
                  <a:moveTo>
                    <a:pt x="0" y="885"/>
                  </a:moveTo>
                  <a:lnTo>
                    <a:pt x="0" y="2827"/>
                  </a:lnTo>
                  <a:lnTo>
                    <a:pt x="1767" y="4735"/>
                  </a:lnTo>
                  <a:lnTo>
                    <a:pt x="2295" y="3392"/>
                  </a:lnTo>
                  <a:lnTo>
                    <a:pt x="2154" y="3217"/>
                  </a:lnTo>
                  <a:lnTo>
                    <a:pt x="1625" y="3217"/>
                  </a:lnTo>
                  <a:lnTo>
                    <a:pt x="1625" y="3180"/>
                  </a:lnTo>
                  <a:lnTo>
                    <a:pt x="1201" y="3180"/>
                  </a:lnTo>
                  <a:lnTo>
                    <a:pt x="811" y="2723"/>
                  </a:lnTo>
                  <a:cubicBezTo>
                    <a:pt x="777" y="2686"/>
                    <a:pt x="777" y="2652"/>
                    <a:pt x="811" y="2615"/>
                  </a:cubicBezTo>
                  <a:cubicBezTo>
                    <a:pt x="811" y="2581"/>
                    <a:pt x="848" y="2581"/>
                    <a:pt x="848" y="2581"/>
                  </a:cubicBezTo>
                  <a:cubicBezTo>
                    <a:pt x="882" y="2581"/>
                    <a:pt x="919" y="2581"/>
                    <a:pt x="919" y="2615"/>
                  </a:cubicBezTo>
                  <a:lnTo>
                    <a:pt x="1272" y="3005"/>
                  </a:lnTo>
                  <a:lnTo>
                    <a:pt x="1625" y="3005"/>
                  </a:lnTo>
                  <a:lnTo>
                    <a:pt x="1625" y="2864"/>
                  </a:lnTo>
                  <a:lnTo>
                    <a:pt x="1837" y="2864"/>
                  </a:lnTo>
                  <a:lnTo>
                    <a:pt x="0" y="885"/>
                  </a:lnTo>
                  <a:close/>
                  <a:moveTo>
                    <a:pt x="2615" y="5407"/>
                  </a:moveTo>
                  <a:lnTo>
                    <a:pt x="2719" y="5441"/>
                  </a:lnTo>
                  <a:lnTo>
                    <a:pt x="2860" y="5478"/>
                  </a:lnTo>
                  <a:lnTo>
                    <a:pt x="2860" y="5478"/>
                  </a:lnTo>
                  <a:lnTo>
                    <a:pt x="2615" y="5407"/>
                  </a:lnTo>
                  <a:close/>
                  <a:moveTo>
                    <a:pt x="2437" y="3500"/>
                  </a:moveTo>
                  <a:lnTo>
                    <a:pt x="1871" y="4876"/>
                  </a:lnTo>
                  <a:lnTo>
                    <a:pt x="2507" y="5549"/>
                  </a:lnTo>
                  <a:cubicBezTo>
                    <a:pt x="2507" y="5512"/>
                    <a:pt x="2544" y="5441"/>
                    <a:pt x="2544" y="5441"/>
                  </a:cubicBezTo>
                  <a:cubicBezTo>
                    <a:pt x="2578" y="5441"/>
                    <a:pt x="2578" y="5441"/>
                    <a:pt x="2615" y="5478"/>
                  </a:cubicBezTo>
                  <a:lnTo>
                    <a:pt x="2615" y="5407"/>
                  </a:lnTo>
                  <a:cubicBezTo>
                    <a:pt x="2615" y="5407"/>
                    <a:pt x="2544" y="4240"/>
                    <a:pt x="2544" y="4099"/>
                  </a:cubicBezTo>
                  <a:cubicBezTo>
                    <a:pt x="2544" y="4028"/>
                    <a:pt x="2615" y="3958"/>
                    <a:pt x="2756" y="3853"/>
                  </a:cubicBezTo>
                  <a:lnTo>
                    <a:pt x="2437" y="3500"/>
                  </a:lnTo>
                  <a:close/>
                  <a:moveTo>
                    <a:pt x="0" y="3853"/>
                  </a:moveTo>
                  <a:lnTo>
                    <a:pt x="0" y="5865"/>
                  </a:lnTo>
                  <a:lnTo>
                    <a:pt x="1484" y="5865"/>
                  </a:lnTo>
                  <a:lnTo>
                    <a:pt x="1377" y="5761"/>
                  </a:lnTo>
                  <a:lnTo>
                    <a:pt x="1518" y="5407"/>
                  </a:lnTo>
                  <a:lnTo>
                    <a:pt x="0" y="3853"/>
                  </a:lnTo>
                  <a:close/>
                  <a:moveTo>
                    <a:pt x="1625" y="5512"/>
                  </a:moveTo>
                  <a:lnTo>
                    <a:pt x="1555" y="5724"/>
                  </a:lnTo>
                  <a:lnTo>
                    <a:pt x="1730" y="5865"/>
                  </a:lnTo>
                  <a:lnTo>
                    <a:pt x="1979" y="5865"/>
                  </a:lnTo>
                  <a:lnTo>
                    <a:pt x="1625" y="5512"/>
                  </a:lnTo>
                  <a:close/>
                  <a:moveTo>
                    <a:pt x="3109" y="4277"/>
                  </a:moveTo>
                  <a:lnTo>
                    <a:pt x="3039" y="4311"/>
                  </a:lnTo>
                  <a:cubicBezTo>
                    <a:pt x="3039" y="4311"/>
                    <a:pt x="3109" y="4560"/>
                    <a:pt x="3039" y="4842"/>
                  </a:cubicBezTo>
                  <a:cubicBezTo>
                    <a:pt x="3002" y="4947"/>
                    <a:pt x="2860" y="5478"/>
                    <a:pt x="2860" y="5478"/>
                  </a:cubicBezTo>
                  <a:cubicBezTo>
                    <a:pt x="2860" y="5478"/>
                    <a:pt x="2897" y="5724"/>
                    <a:pt x="2860" y="5865"/>
                  </a:cubicBezTo>
                  <a:lnTo>
                    <a:pt x="4415" y="5865"/>
                  </a:lnTo>
                  <a:lnTo>
                    <a:pt x="4415" y="5653"/>
                  </a:lnTo>
                  <a:lnTo>
                    <a:pt x="3109" y="4277"/>
                  </a:lnTo>
                  <a:close/>
                </a:path>
              </a:pathLst>
            </a:custGeom>
            <a:solidFill>
              <a:srgbClr val="FFDCE0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749;p39">
              <a:extLst>
                <a:ext uri="{FF2B5EF4-FFF2-40B4-BE49-F238E27FC236}">
                  <a16:creationId xmlns:a16="http://schemas.microsoft.com/office/drawing/2014/main" id="{090E6DCD-D18A-8CFF-5FC8-CE69384B63D6}"/>
                </a:ext>
              </a:extLst>
            </p:cNvPr>
            <p:cNvSpPr/>
            <p:nvPr/>
          </p:nvSpPr>
          <p:spPr>
            <a:xfrm>
              <a:off x="4845507" y="2438592"/>
              <a:ext cx="1147425" cy="202196"/>
            </a:xfrm>
            <a:custGeom>
              <a:avLst/>
              <a:gdLst/>
              <a:ahLst/>
              <a:cxnLst/>
              <a:rect l="l" t="t" r="r" b="b"/>
              <a:pathLst>
                <a:path w="4415" h="778" extrusionOk="0">
                  <a:moveTo>
                    <a:pt x="0" y="0"/>
                  </a:moveTo>
                  <a:lnTo>
                    <a:pt x="0" y="778"/>
                  </a:lnTo>
                  <a:lnTo>
                    <a:pt x="1060" y="778"/>
                  </a:lnTo>
                  <a:cubicBezTo>
                    <a:pt x="1023" y="778"/>
                    <a:pt x="989" y="744"/>
                    <a:pt x="989" y="744"/>
                  </a:cubicBezTo>
                  <a:cubicBezTo>
                    <a:pt x="989" y="673"/>
                    <a:pt x="1023" y="636"/>
                    <a:pt x="1094" y="636"/>
                  </a:cubicBezTo>
                  <a:lnTo>
                    <a:pt x="1235" y="636"/>
                  </a:lnTo>
                  <a:cubicBezTo>
                    <a:pt x="1235" y="602"/>
                    <a:pt x="1306" y="566"/>
                    <a:pt x="1343" y="566"/>
                  </a:cubicBezTo>
                  <a:lnTo>
                    <a:pt x="1484" y="566"/>
                  </a:lnTo>
                  <a:cubicBezTo>
                    <a:pt x="1555" y="566"/>
                    <a:pt x="1589" y="602"/>
                    <a:pt x="1589" y="636"/>
                  </a:cubicBezTo>
                  <a:lnTo>
                    <a:pt x="2225" y="636"/>
                  </a:lnTo>
                  <a:lnTo>
                    <a:pt x="1484" y="0"/>
                  </a:lnTo>
                  <a:close/>
                  <a:moveTo>
                    <a:pt x="1730" y="0"/>
                  </a:moveTo>
                  <a:lnTo>
                    <a:pt x="2615" y="778"/>
                  </a:lnTo>
                  <a:lnTo>
                    <a:pt x="2756" y="778"/>
                  </a:lnTo>
                  <a:lnTo>
                    <a:pt x="1979" y="0"/>
                  </a:lnTo>
                  <a:close/>
                  <a:moveTo>
                    <a:pt x="2860" y="0"/>
                  </a:moveTo>
                  <a:cubicBezTo>
                    <a:pt x="2860" y="0"/>
                    <a:pt x="2860" y="37"/>
                    <a:pt x="2827" y="37"/>
                  </a:cubicBezTo>
                  <a:lnTo>
                    <a:pt x="3533" y="778"/>
                  </a:lnTo>
                  <a:lnTo>
                    <a:pt x="4415" y="778"/>
                  </a:lnTo>
                  <a:lnTo>
                    <a:pt x="4415" y="0"/>
                  </a:lnTo>
                  <a:close/>
                </a:path>
              </a:pathLst>
            </a:custGeom>
            <a:solidFill>
              <a:srgbClr val="87B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750;p39">
              <a:extLst>
                <a:ext uri="{FF2B5EF4-FFF2-40B4-BE49-F238E27FC236}">
                  <a16:creationId xmlns:a16="http://schemas.microsoft.com/office/drawing/2014/main" id="{B6C384D6-1030-FED8-54BF-A562326A1FA7}"/>
                </a:ext>
              </a:extLst>
            </p:cNvPr>
            <p:cNvSpPr/>
            <p:nvPr/>
          </p:nvSpPr>
          <p:spPr>
            <a:xfrm>
              <a:off x="5102540" y="1795879"/>
              <a:ext cx="422585" cy="844911"/>
            </a:xfrm>
            <a:custGeom>
              <a:avLst/>
              <a:gdLst/>
              <a:ahLst/>
              <a:cxnLst/>
              <a:rect l="l" t="t" r="r" b="b"/>
              <a:pathLst>
                <a:path w="1626" h="3251" extrusionOk="0">
                  <a:moveTo>
                    <a:pt x="1306" y="0"/>
                  </a:moveTo>
                  <a:lnTo>
                    <a:pt x="778" y="1343"/>
                  </a:lnTo>
                  <a:lnTo>
                    <a:pt x="882" y="1484"/>
                  </a:lnTo>
                  <a:lnTo>
                    <a:pt x="1448" y="108"/>
                  </a:lnTo>
                  <a:lnTo>
                    <a:pt x="1306" y="0"/>
                  </a:lnTo>
                  <a:close/>
                  <a:moveTo>
                    <a:pt x="105" y="3109"/>
                  </a:moveTo>
                  <a:cubicBezTo>
                    <a:pt x="34" y="3109"/>
                    <a:pt x="0" y="3146"/>
                    <a:pt x="0" y="3217"/>
                  </a:cubicBezTo>
                  <a:cubicBezTo>
                    <a:pt x="0" y="3217"/>
                    <a:pt x="34" y="3251"/>
                    <a:pt x="71" y="3251"/>
                  </a:cubicBezTo>
                  <a:lnTo>
                    <a:pt x="246" y="3251"/>
                  </a:lnTo>
                  <a:lnTo>
                    <a:pt x="246" y="3146"/>
                  </a:lnTo>
                  <a:lnTo>
                    <a:pt x="246" y="3109"/>
                  </a:lnTo>
                  <a:close/>
                  <a:moveTo>
                    <a:pt x="529" y="2015"/>
                  </a:moveTo>
                  <a:lnTo>
                    <a:pt x="388" y="2369"/>
                  </a:lnTo>
                  <a:lnTo>
                    <a:pt x="495" y="2473"/>
                  </a:lnTo>
                  <a:lnTo>
                    <a:pt x="1236" y="3109"/>
                  </a:lnTo>
                  <a:lnTo>
                    <a:pt x="600" y="3109"/>
                  </a:lnTo>
                  <a:lnTo>
                    <a:pt x="636" y="3146"/>
                  </a:lnTo>
                  <a:lnTo>
                    <a:pt x="636" y="3251"/>
                  </a:lnTo>
                  <a:lnTo>
                    <a:pt x="1626" y="3251"/>
                  </a:lnTo>
                  <a:lnTo>
                    <a:pt x="741" y="2473"/>
                  </a:lnTo>
                  <a:lnTo>
                    <a:pt x="566" y="2332"/>
                  </a:lnTo>
                  <a:lnTo>
                    <a:pt x="636" y="2120"/>
                  </a:lnTo>
                  <a:lnTo>
                    <a:pt x="529" y="2015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751;p39">
              <a:extLst>
                <a:ext uri="{FF2B5EF4-FFF2-40B4-BE49-F238E27FC236}">
                  <a16:creationId xmlns:a16="http://schemas.microsoft.com/office/drawing/2014/main" id="{D3B66568-9422-822D-4B38-05CB317081F5}"/>
                </a:ext>
              </a:extLst>
            </p:cNvPr>
            <p:cNvSpPr/>
            <p:nvPr/>
          </p:nvSpPr>
          <p:spPr>
            <a:xfrm>
              <a:off x="5047443" y="1585107"/>
              <a:ext cx="642974" cy="155936"/>
            </a:xfrm>
            <a:custGeom>
              <a:avLst/>
              <a:gdLst/>
              <a:ahLst/>
              <a:cxnLst/>
              <a:rect l="l" t="t" r="r" b="b"/>
              <a:pathLst>
                <a:path w="2474" h="600" extrusionOk="0">
                  <a:moveTo>
                    <a:pt x="71" y="0"/>
                  </a:moveTo>
                  <a:cubicBezTo>
                    <a:pt x="71" y="0"/>
                    <a:pt x="34" y="0"/>
                    <a:pt x="34" y="34"/>
                  </a:cubicBezTo>
                  <a:cubicBezTo>
                    <a:pt x="0" y="71"/>
                    <a:pt x="0" y="105"/>
                    <a:pt x="34" y="142"/>
                  </a:cubicBezTo>
                  <a:lnTo>
                    <a:pt x="424" y="599"/>
                  </a:lnTo>
                  <a:lnTo>
                    <a:pt x="848" y="599"/>
                  </a:lnTo>
                  <a:lnTo>
                    <a:pt x="848" y="424"/>
                  </a:lnTo>
                  <a:lnTo>
                    <a:pt x="495" y="424"/>
                  </a:lnTo>
                  <a:lnTo>
                    <a:pt x="142" y="34"/>
                  </a:lnTo>
                  <a:cubicBezTo>
                    <a:pt x="142" y="0"/>
                    <a:pt x="105" y="0"/>
                    <a:pt x="71" y="0"/>
                  </a:cubicBezTo>
                  <a:close/>
                  <a:moveTo>
                    <a:pt x="2191" y="424"/>
                  </a:moveTo>
                  <a:lnTo>
                    <a:pt x="2191" y="599"/>
                  </a:lnTo>
                  <a:lnTo>
                    <a:pt x="2366" y="599"/>
                  </a:lnTo>
                  <a:cubicBezTo>
                    <a:pt x="2437" y="599"/>
                    <a:pt x="2474" y="565"/>
                    <a:pt x="2474" y="495"/>
                  </a:cubicBezTo>
                  <a:cubicBezTo>
                    <a:pt x="2474" y="458"/>
                    <a:pt x="2437" y="424"/>
                    <a:pt x="2366" y="424"/>
                  </a:cubicBez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752;p39">
              <a:extLst>
                <a:ext uri="{FF2B5EF4-FFF2-40B4-BE49-F238E27FC236}">
                  <a16:creationId xmlns:a16="http://schemas.microsoft.com/office/drawing/2014/main" id="{CE3CE4C3-B0FF-2392-7EF1-4EDE99B0A27C}"/>
                </a:ext>
              </a:extLst>
            </p:cNvPr>
            <p:cNvSpPr/>
            <p:nvPr/>
          </p:nvSpPr>
          <p:spPr>
            <a:xfrm>
              <a:off x="5763705" y="1952334"/>
              <a:ext cx="165552" cy="211033"/>
            </a:xfrm>
            <a:custGeom>
              <a:avLst/>
              <a:gdLst/>
              <a:ahLst/>
              <a:cxnLst/>
              <a:rect l="l" t="t" r="r" b="b"/>
              <a:pathLst>
                <a:path w="637" h="812" extrusionOk="0">
                  <a:moveTo>
                    <a:pt x="283" y="0"/>
                  </a:moveTo>
                  <a:lnTo>
                    <a:pt x="0" y="105"/>
                  </a:lnTo>
                  <a:lnTo>
                    <a:pt x="620" y="793"/>
                  </a:lnTo>
                  <a:lnTo>
                    <a:pt x="620" y="793"/>
                  </a:lnTo>
                  <a:cubicBezTo>
                    <a:pt x="599" y="766"/>
                    <a:pt x="599" y="741"/>
                    <a:pt x="599" y="741"/>
                  </a:cubicBezTo>
                  <a:cubicBezTo>
                    <a:pt x="458" y="424"/>
                    <a:pt x="283" y="0"/>
                    <a:pt x="283" y="0"/>
                  </a:cubicBezTo>
                  <a:close/>
                  <a:moveTo>
                    <a:pt x="620" y="793"/>
                  </a:moveTo>
                  <a:cubicBezTo>
                    <a:pt x="624" y="799"/>
                    <a:pt x="630" y="805"/>
                    <a:pt x="636" y="812"/>
                  </a:cubicBezTo>
                  <a:lnTo>
                    <a:pt x="620" y="793"/>
                  </a:lnTo>
                  <a:close/>
                </a:path>
              </a:pathLst>
            </a:custGeom>
            <a:solidFill>
              <a:srgbClr val="FFDCE0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753;p39">
              <a:extLst>
                <a:ext uri="{FF2B5EF4-FFF2-40B4-BE49-F238E27FC236}">
                  <a16:creationId xmlns:a16="http://schemas.microsoft.com/office/drawing/2014/main" id="{D1DAA57F-FF81-CC13-BFC0-1AC981D503EA}"/>
                </a:ext>
              </a:extLst>
            </p:cNvPr>
            <p:cNvSpPr/>
            <p:nvPr/>
          </p:nvSpPr>
          <p:spPr>
            <a:xfrm>
              <a:off x="5267831" y="1658397"/>
              <a:ext cx="349036" cy="92262"/>
            </a:xfrm>
            <a:custGeom>
              <a:avLst/>
              <a:gdLst/>
              <a:ahLst/>
              <a:cxnLst/>
              <a:rect l="l" t="t" r="r" b="b"/>
              <a:pathLst>
                <a:path w="1343" h="355" extrusionOk="0">
                  <a:moveTo>
                    <a:pt x="0" y="1"/>
                  </a:moveTo>
                  <a:lnTo>
                    <a:pt x="0" y="142"/>
                  </a:lnTo>
                  <a:lnTo>
                    <a:pt x="0" y="317"/>
                  </a:lnTo>
                  <a:lnTo>
                    <a:pt x="0" y="354"/>
                  </a:lnTo>
                  <a:lnTo>
                    <a:pt x="529" y="354"/>
                  </a:lnTo>
                  <a:lnTo>
                    <a:pt x="212" y="1"/>
                  </a:lnTo>
                  <a:close/>
                  <a:moveTo>
                    <a:pt x="778" y="1"/>
                  </a:moveTo>
                  <a:lnTo>
                    <a:pt x="1094" y="354"/>
                  </a:lnTo>
                  <a:lnTo>
                    <a:pt x="1343" y="354"/>
                  </a:lnTo>
                  <a:lnTo>
                    <a:pt x="1343" y="317"/>
                  </a:lnTo>
                  <a:lnTo>
                    <a:pt x="1343" y="142"/>
                  </a:lnTo>
                  <a:lnTo>
                    <a:pt x="13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754;p39">
              <a:extLst>
                <a:ext uri="{FF2B5EF4-FFF2-40B4-BE49-F238E27FC236}">
                  <a16:creationId xmlns:a16="http://schemas.microsoft.com/office/drawing/2014/main" id="{E31C3EE1-4577-1C68-1C35-0A21FC5E7CCF}"/>
                </a:ext>
              </a:extLst>
            </p:cNvPr>
            <p:cNvSpPr/>
            <p:nvPr/>
          </p:nvSpPr>
          <p:spPr>
            <a:xfrm>
              <a:off x="5166473" y="2585431"/>
              <a:ext cx="101618" cy="55357"/>
            </a:xfrm>
            <a:custGeom>
              <a:avLst/>
              <a:gdLst/>
              <a:ahLst/>
              <a:cxnLst/>
              <a:rect l="l" t="t" r="r" b="b"/>
              <a:pathLst>
                <a:path w="391" h="213" extrusionOk="0">
                  <a:moveTo>
                    <a:pt x="108" y="1"/>
                  </a:moveTo>
                  <a:cubicBezTo>
                    <a:pt x="71" y="1"/>
                    <a:pt x="0" y="37"/>
                    <a:pt x="0" y="71"/>
                  </a:cubicBezTo>
                  <a:lnTo>
                    <a:pt x="0" y="108"/>
                  </a:lnTo>
                  <a:lnTo>
                    <a:pt x="0" y="213"/>
                  </a:lnTo>
                  <a:lnTo>
                    <a:pt x="390" y="213"/>
                  </a:lnTo>
                  <a:lnTo>
                    <a:pt x="390" y="108"/>
                  </a:lnTo>
                  <a:lnTo>
                    <a:pt x="354" y="71"/>
                  </a:lnTo>
                  <a:cubicBezTo>
                    <a:pt x="354" y="37"/>
                    <a:pt x="320" y="1"/>
                    <a:pt x="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755;p39">
              <a:extLst>
                <a:ext uri="{FF2B5EF4-FFF2-40B4-BE49-F238E27FC236}">
                  <a16:creationId xmlns:a16="http://schemas.microsoft.com/office/drawing/2014/main" id="{01F03C51-19C8-443A-CA09-85E107E027B6}"/>
                </a:ext>
              </a:extLst>
            </p:cNvPr>
            <p:cNvSpPr/>
            <p:nvPr/>
          </p:nvSpPr>
          <p:spPr>
            <a:xfrm>
              <a:off x="5506412" y="1777427"/>
              <a:ext cx="486519" cy="560848"/>
            </a:xfrm>
            <a:custGeom>
              <a:avLst/>
              <a:gdLst/>
              <a:ahLst/>
              <a:cxnLst/>
              <a:rect l="l" t="t" r="r" b="b"/>
              <a:pathLst>
                <a:path w="1872" h="2158" extrusionOk="0">
                  <a:moveTo>
                    <a:pt x="919" y="1"/>
                  </a:moveTo>
                  <a:cubicBezTo>
                    <a:pt x="849" y="71"/>
                    <a:pt x="671" y="179"/>
                    <a:pt x="529" y="283"/>
                  </a:cubicBezTo>
                  <a:lnTo>
                    <a:pt x="812" y="603"/>
                  </a:lnTo>
                  <a:lnTo>
                    <a:pt x="1165" y="425"/>
                  </a:lnTo>
                  <a:lnTo>
                    <a:pt x="1273" y="673"/>
                  </a:lnTo>
                  <a:cubicBezTo>
                    <a:pt x="1273" y="673"/>
                    <a:pt x="1448" y="1097"/>
                    <a:pt x="1589" y="1414"/>
                  </a:cubicBezTo>
                  <a:cubicBezTo>
                    <a:pt x="1660" y="1521"/>
                    <a:pt x="1767" y="1663"/>
                    <a:pt x="1872" y="1696"/>
                  </a:cubicBezTo>
                  <a:lnTo>
                    <a:pt x="1872" y="673"/>
                  </a:lnTo>
                  <a:lnTo>
                    <a:pt x="1414" y="142"/>
                  </a:lnTo>
                  <a:cubicBezTo>
                    <a:pt x="1061" y="142"/>
                    <a:pt x="919" y="1"/>
                    <a:pt x="919" y="1"/>
                  </a:cubicBezTo>
                  <a:close/>
                  <a:moveTo>
                    <a:pt x="213" y="532"/>
                  </a:moveTo>
                  <a:cubicBezTo>
                    <a:pt x="72" y="637"/>
                    <a:pt x="1" y="707"/>
                    <a:pt x="1" y="778"/>
                  </a:cubicBezTo>
                  <a:cubicBezTo>
                    <a:pt x="1" y="919"/>
                    <a:pt x="72" y="2086"/>
                    <a:pt x="72" y="2086"/>
                  </a:cubicBezTo>
                  <a:lnTo>
                    <a:pt x="176" y="2120"/>
                  </a:lnTo>
                  <a:lnTo>
                    <a:pt x="317" y="2157"/>
                  </a:lnTo>
                  <a:cubicBezTo>
                    <a:pt x="317" y="2157"/>
                    <a:pt x="459" y="1626"/>
                    <a:pt x="496" y="1521"/>
                  </a:cubicBezTo>
                  <a:cubicBezTo>
                    <a:pt x="566" y="1239"/>
                    <a:pt x="496" y="990"/>
                    <a:pt x="496" y="990"/>
                  </a:cubicBezTo>
                  <a:lnTo>
                    <a:pt x="425" y="815"/>
                  </a:lnTo>
                  <a:lnTo>
                    <a:pt x="459" y="815"/>
                  </a:lnTo>
                  <a:lnTo>
                    <a:pt x="213" y="532"/>
                  </a:lnTo>
                  <a:close/>
                </a:path>
              </a:pathLst>
            </a:custGeom>
            <a:solidFill>
              <a:srgbClr val="FFD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756;p39">
              <a:extLst>
                <a:ext uri="{FF2B5EF4-FFF2-40B4-BE49-F238E27FC236}">
                  <a16:creationId xmlns:a16="http://schemas.microsoft.com/office/drawing/2014/main" id="{1DEFF67E-8C8E-9680-A05F-25491A25D24C}"/>
                </a:ext>
              </a:extLst>
            </p:cNvPr>
            <p:cNvSpPr/>
            <p:nvPr/>
          </p:nvSpPr>
          <p:spPr>
            <a:xfrm>
              <a:off x="5506412" y="2319562"/>
              <a:ext cx="92262" cy="128907"/>
            </a:xfrm>
            <a:custGeom>
              <a:avLst/>
              <a:gdLst/>
              <a:ahLst/>
              <a:cxnLst/>
              <a:rect l="l" t="t" r="r" b="b"/>
              <a:pathLst>
                <a:path w="355" h="496" extrusionOk="0">
                  <a:moveTo>
                    <a:pt x="135" y="310"/>
                  </a:moveTo>
                  <a:cubicBezTo>
                    <a:pt x="137" y="312"/>
                    <a:pt x="140" y="315"/>
                    <a:pt x="142" y="317"/>
                  </a:cubicBezTo>
                  <a:lnTo>
                    <a:pt x="135" y="310"/>
                  </a:lnTo>
                  <a:close/>
                  <a:moveTo>
                    <a:pt x="72" y="0"/>
                  </a:moveTo>
                  <a:lnTo>
                    <a:pt x="72" y="71"/>
                  </a:lnTo>
                  <a:lnTo>
                    <a:pt x="72" y="105"/>
                  </a:lnTo>
                  <a:lnTo>
                    <a:pt x="1" y="176"/>
                  </a:lnTo>
                  <a:lnTo>
                    <a:pt x="135" y="310"/>
                  </a:lnTo>
                  <a:lnTo>
                    <a:pt x="135" y="310"/>
                  </a:lnTo>
                  <a:cubicBezTo>
                    <a:pt x="106" y="278"/>
                    <a:pt x="108" y="246"/>
                    <a:pt x="142" y="246"/>
                  </a:cubicBezTo>
                  <a:cubicBezTo>
                    <a:pt x="142" y="212"/>
                    <a:pt x="176" y="212"/>
                    <a:pt x="176" y="212"/>
                  </a:cubicBezTo>
                  <a:cubicBezTo>
                    <a:pt x="213" y="212"/>
                    <a:pt x="213" y="212"/>
                    <a:pt x="247" y="246"/>
                  </a:cubicBezTo>
                  <a:lnTo>
                    <a:pt x="247" y="317"/>
                  </a:lnTo>
                  <a:cubicBezTo>
                    <a:pt x="213" y="354"/>
                    <a:pt x="213" y="354"/>
                    <a:pt x="176" y="354"/>
                  </a:cubicBezTo>
                  <a:lnTo>
                    <a:pt x="142" y="354"/>
                  </a:lnTo>
                  <a:lnTo>
                    <a:pt x="284" y="495"/>
                  </a:lnTo>
                  <a:cubicBezTo>
                    <a:pt x="317" y="495"/>
                    <a:pt x="317" y="458"/>
                    <a:pt x="317" y="458"/>
                  </a:cubicBezTo>
                  <a:cubicBezTo>
                    <a:pt x="354" y="317"/>
                    <a:pt x="317" y="71"/>
                    <a:pt x="317" y="71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757;p39">
              <a:extLst>
                <a:ext uri="{FF2B5EF4-FFF2-40B4-BE49-F238E27FC236}">
                  <a16:creationId xmlns:a16="http://schemas.microsoft.com/office/drawing/2014/main" id="{9C2A332E-77EC-E72C-4FC5-22791E5C8C5D}"/>
                </a:ext>
              </a:extLst>
            </p:cNvPr>
            <p:cNvSpPr/>
            <p:nvPr/>
          </p:nvSpPr>
          <p:spPr>
            <a:xfrm>
              <a:off x="5506412" y="1410200"/>
              <a:ext cx="55357" cy="64973"/>
            </a:xfrm>
            <a:custGeom>
              <a:avLst/>
              <a:gdLst/>
              <a:ahLst/>
              <a:cxnLst/>
              <a:rect l="l" t="t" r="r" b="b"/>
              <a:pathLst>
                <a:path w="213" h="250" extrusionOk="0">
                  <a:moveTo>
                    <a:pt x="1" y="1"/>
                  </a:moveTo>
                  <a:lnTo>
                    <a:pt x="1" y="71"/>
                  </a:lnTo>
                  <a:lnTo>
                    <a:pt x="213" y="2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5E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758;p39">
              <a:extLst>
                <a:ext uri="{FF2B5EF4-FFF2-40B4-BE49-F238E27FC236}">
                  <a16:creationId xmlns:a16="http://schemas.microsoft.com/office/drawing/2014/main" id="{C85A2D6F-7656-D4B4-76C1-20DAE2F7E04F}"/>
                </a:ext>
              </a:extLst>
            </p:cNvPr>
            <p:cNvSpPr/>
            <p:nvPr/>
          </p:nvSpPr>
          <p:spPr>
            <a:xfrm>
              <a:off x="5745253" y="1676849"/>
              <a:ext cx="128907" cy="137743"/>
            </a:xfrm>
            <a:custGeom>
              <a:avLst/>
              <a:gdLst/>
              <a:ahLst/>
              <a:cxnLst/>
              <a:rect l="l" t="t" r="r" b="b"/>
              <a:pathLst>
                <a:path w="496" h="530" extrusionOk="0">
                  <a:moveTo>
                    <a:pt x="0" y="1"/>
                  </a:moveTo>
                  <a:lnTo>
                    <a:pt x="0" y="176"/>
                  </a:lnTo>
                  <a:lnTo>
                    <a:pt x="0" y="388"/>
                  </a:lnTo>
                  <a:cubicBezTo>
                    <a:pt x="0" y="388"/>
                    <a:pt x="142" y="529"/>
                    <a:pt x="495" y="52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6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759;p39">
              <a:extLst>
                <a:ext uri="{FF2B5EF4-FFF2-40B4-BE49-F238E27FC236}">
                  <a16:creationId xmlns:a16="http://schemas.microsoft.com/office/drawing/2014/main" id="{E5A1CF8F-7E81-205C-0611-F8FB32E422FA}"/>
                </a:ext>
              </a:extLst>
            </p:cNvPr>
            <p:cNvSpPr/>
            <p:nvPr/>
          </p:nvSpPr>
          <p:spPr>
            <a:xfrm>
              <a:off x="5414670" y="1364719"/>
              <a:ext cx="257294" cy="257294"/>
            </a:xfrm>
            <a:custGeom>
              <a:avLst/>
              <a:gdLst/>
              <a:ahLst/>
              <a:cxnLst/>
              <a:rect l="l" t="t" r="r" b="b"/>
              <a:pathLst>
                <a:path w="990" h="990" extrusionOk="0">
                  <a:moveTo>
                    <a:pt x="142" y="0"/>
                  </a:moveTo>
                  <a:lnTo>
                    <a:pt x="105" y="34"/>
                  </a:lnTo>
                  <a:cubicBezTo>
                    <a:pt x="105" y="34"/>
                    <a:pt x="71" y="34"/>
                    <a:pt x="71" y="71"/>
                  </a:cubicBezTo>
                  <a:lnTo>
                    <a:pt x="35" y="105"/>
                  </a:lnTo>
                  <a:lnTo>
                    <a:pt x="35" y="142"/>
                  </a:lnTo>
                  <a:cubicBezTo>
                    <a:pt x="1" y="142"/>
                    <a:pt x="35" y="176"/>
                    <a:pt x="35" y="176"/>
                  </a:cubicBezTo>
                  <a:cubicBezTo>
                    <a:pt x="35" y="176"/>
                    <a:pt x="1" y="212"/>
                    <a:pt x="1" y="246"/>
                  </a:cubicBezTo>
                  <a:cubicBezTo>
                    <a:pt x="35" y="246"/>
                    <a:pt x="247" y="458"/>
                    <a:pt x="247" y="458"/>
                  </a:cubicBezTo>
                  <a:cubicBezTo>
                    <a:pt x="247" y="458"/>
                    <a:pt x="670" y="953"/>
                    <a:pt x="812" y="990"/>
                  </a:cubicBezTo>
                  <a:cubicBezTo>
                    <a:pt x="849" y="990"/>
                    <a:pt x="919" y="953"/>
                    <a:pt x="990" y="882"/>
                  </a:cubicBezTo>
                  <a:lnTo>
                    <a:pt x="566" y="424"/>
                  </a:lnTo>
                  <a:lnTo>
                    <a:pt x="354" y="246"/>
                  </a:lnTo>
                  <a:lnTo>
                    <a:pt x="354" y="176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FFD3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760;p39">
              <a:extLst>
                <a:ext uri="{FF2B5EF4-FFF2-40B4-BE49-F238E27FC236}">
                  <a16:creationId xmlns:a16="http://schemas.microsoft.com/office/drawing/2014/main" id="{E959C677-E493-C760-3258-ADE524D0030B}"/>
                </a:ext>
              </a:extLst>
            </p:cNvPr>
            <p:cNvSpPr/>
            <p:nvPr/>
          </p:nvSpPr>
          <p:spPr>
            <a:xfrm>
              <a:off x="5497056" y="2328398"/>
              <a:ext cx="28068" cy="36905"/>
            </a:xfrm>
            <a:custGeom>
              <a:avLst/>
              <a:gdLst/>
              <a:ahLst/>
              <a:cxnLst/>
              <a:rect l="l" t="t" r="r" b="b"/>
              <a:pathLst>
                <a:path w="108" h="142" extrusionOk="0">
                  <a:moveTo>
                    <a:pt x="37" y="0"/>
                  </a:moveTo>
                  <a:cubicBezTo>
                    <a:pt x="37" y="0"/>
                    <a:pt x="0" y="71"/>
                    <a:pt x="0" y="108"/>
                  </a:cubicBezTo>
                  <a:lnTo>
                    <a:pt x="37" y="142"/>
                  </a:lnTo>
                  <a:lnTo>
                    <a:pt x="108" y="71"/>
                  </a:lnTo>
                  <a:lnTo>
                    <a:pt x="108" y="37"/>
                  </a:lnTo>
                  <a:cubicBezTo>
                    <a:pt x="71" y="0"/>
                    <a:pt x="71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761;p39">
              <a:extLst>
                <a:ext uri="{FF2B5EF4-FFF2-40B4-BE49-F238E27FC236}">
                  <a16:creationId xmlns:a16="http://schemas.microsoft.com/office/drawing/2014/main" id="{330C0B0A-CFF7-801F-F277-915A235D6CE4}"/>
                </a:ext>
              </a:extLst>
            </p:cNvPr>
            <p:cNvSpPr/>
            <p:nvPr/>
          </p:nvSpPr>
          <p:spPr>
            <a:xfrm>
              <a:off x="5533701" y="2374659"/>
              <a:ext cx="36905" cy="36905"/>
            </a:xfrm>
            <a:custGeom>
              <a:avLst/>
              <a:gdLst/>
              <a:ahLst/>
              <a:cxnLst/>
              <a:rect l="l" t="t" r="r" b="b"/>
              <a:pathLst>
                <a:path w="142" h="142" extrusionOk="0">
                  <a:moveTo>
                    <a:pt x="71" y="0"/>
                  </a:moveTo>
                  <a:cubicBezTo>
                    <a:pt x="71" y="0"/>
                    <a:pt x="37" y="0"/>
                    <a:pt x="37" y="34"/>
                  </a:cubicBezTo>
                  <a:cubicBezTo>
                    <a:pt x="1" y="34"/>
                    <a:pt x="1" y="71"/>
                    <a:pt x="37" y="105"/>
                  </a:cubicBezTo>
                  <a:lnTo>
                    <a:pt x="37" y="142"/>
                  </a:lnTo>
                  <a:lnTo>
                    <a:pt x="71" y="142"/>
                  </a:lnTo>
                  <a:cubicBezTo>
                    <a:pt x="108" y="142"/>
                    <a:pt x="108" y="142"/>
                    <a:pt x="142" y="105"/>
                  </a:cubicBezTo>
                  <a:lnTo>
                    <a:pt x="142" y="34"/>
                  </a:lnTo>
                  <a:cubicBezTo>
                    <a:pt x="108" y="0"/>
                    <a:pt x="108" y="0"/>
                    <a:pt x="71" y="0"/>
                  </a:cubicBezTo>
                  <a:close/>
                </a:path>
              </a:pathLst>
            </a:custGeom>
            <a:solidFill>
              <a:srgbClr val="FF8062">
                <a:alpha val="7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762;p39">
              <a:extLst>
                <a:ext uri="{FF2B5EF4-FFF2-40B4-BE49-F238E27FC236}">
                  <a16:creationId xmlns:a16="http://schemas.microsoft.com/office/drawing/2014/main" id="{FDD89986-6862-D5E2-B542-40046D104DFB}"/>
                </a:ext>
              </a:extLst>
            </p:cNvPr>
            <p:cNvSpPr/>
            <p:nvPr/>
          </p:nvSpPr>
          <p:spPr>
            <a:xfrm>
              <a:off x="5616606" y="1887621"/>
              <a:ext cx="220649" cy="147099"/>
            </a:xfrm>
            <a:custGeom>
              <a:avLst/>
              <a:gdLst/>
              <a:ahLst/>
              <a:cxnLst/>
              <a:rect l="l" t="t" r="r" b="b"/>
              <a:pathLst>
                <a:path w="849" h="566" extrusionOk="0">
                  <a:moveTo>
                    <a:pt x="741" y="1"/>
                  </a:moveTo>
                  <a:lnTo>
                    <a:pt x="388" y="179"/>
                  </a:lnTo>
                  <a:lnTo>
                    <a:pt x="566" y="354"/>
                  </a:lnTo>
                  <a:lnTo>
                    <a:pt x="849" y="249"/>
                  </a:lnTo>
                  <a:lnTo>
                    <a:pt x="741" y="1"/>
                  </a:lnTo>
                  <a:close/>
                  <a:moveTo>
                    <a:pt x="1" y="391"/>
                  </a:moveTo>
                  <a:lnTo>
                    <a:pt x="72" y="566"/>
                  </a:lnTo>
                  <a:lnTo>
                    <a:pt x="142" y="532"/>
                  </a:lnTo>
                  <a:lnTo>
                    <a:pt x="35" y="391"/>
                  </a:lnTo>
                  <a:close/>
                </a:path>
              </a:pathLst>
            </a:custGeom>
            <a:solidFill>
              <a:srgbClr val="FF8062">
                <a:alpha val="7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763;p39">
              <a:extLst>
                <a:ext uri="{FF2B5EF4-FFF2-40B4-BE49-F238E27FC236}">
                  <a16:creationId xmlns:a16="http://schemas.microsoft.com/office/drawing/2014/main" id="{1BAEB08D-D586-E09B-D086-379D8C85ED41}"/>
                </a:ext>
              </a:extLst>
            </p:cNvPr>
            <p:cNvSpPr/>
            <p:nvPr/>
          </p:nvSpPr>
          <p:spPr>
            <a:xfrm>
              <a:off x="5919380" y="2144654"/>
              <a:ext cx="73550" cy="92262"/>
            </a:xfrm>
            <a:custGeom>
              <a:avLst/>
              <a:gdLst/>
              <a:ahLst/>
              <a:cxnLst/>
              <a:rect l="l" t="t" r="r" b="b"/>
              <a:pathLst>
                <a:path w="283" h="355" extrusionOk="0">
                  <a:moveTo>
                    <a:pt x="0" y="1"/>
                  </a:moveTo>
                  <a:cubicBezTo>
                    <a:pt x="0" y="1"/>
                    <a:pt x="0" y="38"/>
                    <a:pt x="37" y="72"/>
                  </a:cubicBezTo>
                  <a:lnTo>
                    <a:pt x="283" y="354"/>
                  </a:lnTo>
                  <a:lnTo>
                    <a:pt x="283" y="283"/>
                  </a:lnTo>
                  <a:cubicBezTo>
                    <a:pt x="178" y="250"/>
                    <a:pt x="71" y="108"/>
                    <a:pt x="0" y="1"/>
                  </a:cubicBezTo>
                  <a:close/>
                </a:path>
              </a:pathLst>
            </a:custGeom>
            <a:solidFill>
              <a:srgbClr val="FFC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764;p39">
              <a:extLst>
                <a:ext uri="{FF2B5EF4-FFF2-40B4-BE49-F238E27FC236}">
                  <a16:creationId xmlns:a16="http://schemas.microsoft.com/office/drawing/2014/main" id="{712E5361-A624-0046-9C77-9699FBBE2020}"/>
                </a:ext>
              </a:extLst>
            </p:cNvPr>
            <p:cNvSpPr/>
            <p:nvPr/>
          </p:nvSpPr>
          <p:spPr>
            <a:xfrm>
              <a:off x="5680540" y="1061425"/>
              <a:ext cx="73809" cy="36905"/>
            </a:xfrm>
            <a:custGeom>
              <a:avLst/>
              <a:gdLst/>
              <a:ahLst/>
              <a:cxnLst/>
              <a:rect l="l" t="t" r="r" b="b"/>
              <a:pathLst>
                <a:path w="284" h="142" extrusionOk="0">
                  <a:moveTo>
                    <a:pt x="108" y="0"/>
                  </a:moveTo>
                  <a:cubicBezTo>
                    <a:pt x="71" y="0"/>
                    <a:pt x="38" y="0"/>
                    <a:pt x="1" y="37"/>
                  </a:cubicBezTo>
                  <a:cubicBezTo>
                    <a:pt x="1" y="37"/>
                    <a:pt x="38" y="71"/>
                    <a:pt x="38" y="108"/>
                  </a:cubicBezTo>
                  <a:cubicBezTo>
                    <a:pt x="71" y="141"/>
                    <a:pt x="71" y="141"/>
                    <a:pt x="142" y="141"/>
                  </a:cubicBezTo>
                  <a:lnTo>
                    <a:pt x="213" y="141"/>
                  </a:lnTo>
                  <a:cubicBezTo>
                    <a:pt x="283" y="37"/>
                    <a:pt x="179" y="0"/>
                    <a:pt x="108" y="0"/>
                  </a:cubicBez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765;p39">
              <a:extLst>
                <a:ext uri="{FF2B5EF4-FFF2-40B4-BE49-F238E27FC236}">
                  <a16:creationId xmlns:a16="http://schemas.microsoft.com/office/drawing/2014/main" id="{E2CB98DB-7DA5-F023-60D1-9138073A146D}"/>
                </a:ext>
              </a:extLst>
            </p:cNvPr>
            <p:cNvSpPr/>
            <p:nvPr/>
          </p:nvSpPr>
          <p:spPr>
            <a:xfrm>
              <a:off x="4799246" y="914326"/>
              <a:ext cx="46521" cy="1864469"/>
            </a:xfrm>
            <a:custGeom>
              <a:avLst/>
              <a:gdLst/>
              <a:ahLst/>
              <a:cxnLst/>
              <a:rect l="l" t="t" r="r" b="b"/>
              <a:pathLst>
                <a:path w="179" h="7174" extrusionOk="0">
                  <a:moveTo>
                    <a:pt x="0" y="1"/>
                  </a:moveTo>
                  <a:lnTo>
                    <a:pt x="0" y="7174"/>
                  </a:lnTo>
                  <a:lnTo>
                    <a:pt x="178" y="717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rgbClr val="EB8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766;p39">
              <a:extLst>
                <a:ext uri="{FF2B5EF4-FFF2-40B4-BE49-F238E27FC236}">
                  <a16:creationId xmlns:a16="http://schemas.microsoft.com/office/drawing/2014/main" id="{00718AC2-CD9F-17C0-216D-80C2E510C6A3}"/>
                </a:ext>
              </a:extLst>
            </p:cNvPr>
            <p:cNvSpPr/>
            <p:nvPr/>
          </p:nvSpPr>
          <p:spPr>
            <a:xfrm>
              <a:off x="5056279" y="914326"/>
              <a:ext cx="689235" cy="762784"/>
            </a:xfrm>
            <a:custGeom>
              <a:avLst/>
              <a:gdLst/>
              <a:ahLst/>
              <a:cxnLst/>
              <a:rect l="l" t="t" r="r" b="b"/>
              <a:pathLst>
                <a:path w="2652" h="2935" extrusionOk="0">
                  <a:moveTo>
                    <a:pt x="0" y="1"/>
                  </a:moveTo>
                  <a:lnTo>
                    <a:pt x="1555" y="1733"/>
                  </a:lnTo>
                  <a:cubicBezTo>
                    <a:pt x="1592" y="1733"/>
                    <a:pt x="1626" y="1767"/>
                    <a:pt x="1626" y="1767"/>
                  </a:cubicBezTo>
                  <a:lnTo>
                    <a:pt x="1626" y="1697"/>
                  </a:lnTo>
                  <a:lnTo>
                    <a:pt x="1733" y="1804"/>
                  </a:lnTo>
                  <a:lnTo>
                    <a:pt x="1733" y="1909"/>
                  </a:lnTo>
                  <a:lnTo>
                    <a:pt x="1945" y="2157"/>
                  </a:lnTo>
                  <a:lnTo>
                    <a:pt x="2157" y="2333"/>
                  </a:lnTo>
                  <a:lnTo>
                    <a:pt x="2332" y="2087"/>
                  </a:lnTo>
                  <a:lnTo>
                    <a:pt x="2403" y="2121"/>
                  </a:lnTo>
                  <a:lnTo>
                    <a:pt x="2298" y="2050"/>
                  </a:lnTo>
                  <a:lnTo>
                    <a:pt x="2332" y="2016"/>
                  </a:lnTo>
                  <a:lnTo>
                    <a:pt x="566" y="1"/>
                  </a:lnTo>
                  <a:close/>
                  <a:moveTo>
                    <a:pt x="2581" y="2474"/>
                  </a:moveTo>
                  <a:cubicBezTo>
                    <a:pt x="2510" y="2511"/>
                    <a:pt x="2440" y="2581"/>
                    <a:pt x="2369" y="2615"/>
                  </a:cubicBezTo>
                  <a:lnTo>
                    <a:pt x="2651" y="2935"/>
                  </a:lnTo>
                  <a:cubicBezTo>
                    <a:pt x="2615" y="2827"/>
                    <a:pt x="2615" y="2756"/>
                    <a:pt x="2615" y="2652"/>
                  </a:cubicBezTo>
                  <a:cubicBezTo>
                    <a:pt x="2581" y="2652"/>
                    <a:pt x="2581" y="2615"/>
                    <a:pt x="2581" y="2615"/>
                  </a:cubicBezTo>
                  <a:lnTo>
                    <a:pt x="2581" y="2474"/>
                  </a:lnTo>
                  <a:close/>
                </a:path>
              </a:pathLst>
            </a:custGeom>
            <a:solidFill>
              <a:srgbClr val="FF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767;p39">
              <a:extLst>
                <a:ext uri="{FF2B5EF4-FFF2-40B4-BE49-F238E27FC236}">
                  <a16:creationId xmlns:a16="http://schemas.microsoft.com/office/drawing/2014/main" id="{8FE770B7-202B-4878-749D-0ED897C5DF4E}"/>
                </a:ext>
              </a:extLst>
            </p:cNvPr>
            <p:cNvSpPr/>
            <p:nvPr/>
          </p:nvSpPr>
          <p:spPr>
            <a:xfrm>
              <a:off x="5873899" y="1805495"/>
              <a:ext cx="119031" cy="147099"/>
            </a:xfrm>
            <a:custGeom>
              <a:avLst/>
              <a:gdLst/>
              <a:ahLst/>
              <a:cxnLst/>
              <a:rect l="l" t="t" r="r" b="b"/>
              <a:pathLst>
                <a:path w="458" h="566" extrusionOk="0">
                  <a:moveTo>
                    <a:pt x="458" y="0"/>
                  </a:moveTo>
                  <a:cubicBezTo>
                    <a:pt x="353" y="34"/>
                    <a:pt x="246" y="34"/>
                    <a:pt x="105" y="34"/>
                  </a:cubicBezTo>
                  <a:lnTo>
                    <a:pt x="0" y="34"/>
                  </a:lnTo>
                  <a:lnTo>
                    <a:pt x="458" y="565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FE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768;p39">
              <a:extLst>
                <a:ext uri="{FF2B5EF4-FFF2-40B4-BE49-F238E27FC236}">
                  <a16:creationId xmlns:a16="http://schemas.microsoft.com/office/drawing/2014/main" id="{2BD7CE3C-C24D-8DE5-4947-01F9A7081F65}"/>
                </a:ext>
              </a:extLst>
            </p:cNvPr>
            <p:cNvSpPr/>
            <p:nvPr/>
          </p:nvSpPr>
          <p:spPr>
            <a:xfrm>
              <a:off x="5726801" y="1557039"/>
              <a:ext cx="266130" cy="257553"/>
            </a:xfrm>
            <a:custGeom>
              <a:avLst/>
              <a:gdLst/>
              <a:ahLst/>
              <a:cxnLst/>
              <a:rect l="l" t="t" r="r" b="b"/>
              <a:pathLst>
                <a:path w="1024" h="991" extrusionOk="0">
                  <a:moveTo>
                    <a:pt x="176" y="1"/>
                  </a:moveTo>
                  <a:cubicBezTo>
                    <a:pt x="105" y="71"/>
                    <a:pt x="71" y="108"/>
                    <a:pt x="1" y="142"/>
                  </a:cubicBezTo>
                  <a:cubicBezTo>
                    <a:pt x="1" y="142"/>
                    <a:pt x="1" y="179"/>
                    <a:pt x="35" y="179"/>
                  </a:cubicBezTo>
                  <a:cubicBezTo>
                    <a:pt x="35" y="283"/>
                    <a:pt x="35" y="354"/>
                    <a:pt x="71" y="462"/>
                  </a:cubicBezTo>
                  <a:lnTo>
                    <a:pt x="566" y="990"/>
                  </a:lnTo>
                  <a:lnTo>
                    <a:pt x="671" y="990"/>
                  </a:lnTo>
                  <a:cubicBezTo>
                    <a:pt x="812" y="990"/>
                    <a:pt x="919" y="990"/>
                    <a:pt x="1024" y="956"/>
                  </a:cubicBezTo>
                  <a:lnTo>
                    <a:pt x="176" y="1"/>
                  </a:lnTo>
                  <a:close/>
                </a:path>
              </a:pathLst>
            </a:custGeom>
            <a:solidFill>
              <a:srgbClr val="FF8062">
                <a:alpha val="7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769;p39">
              <a:extLst>
                <a:ext uri="{FF2B5EF4-FFF2-40B4-BE49-F238E27FC236}">
                  <a16:creationId xmlns:a16="http://schemas.microsoft.com/office/drawing/2014/main" id="{79C101DE-EF2E-D7DB-79A3-F43F6F03D9B1}"/>
                </a:ext>
              </a:extLst>
            </p:cNvPr>
            <p:cNvSpPr/>
            <p:nvPr/>
          </p:nvSpPr>
          <p:spPr>
            <a:xfrm>
              <a:off x="5726801" y="1530010"/>
              <a:ext cx="46001" cy="64193"/>
            </a:xfrm>
            <a:custGeom>
              <a:avLst/>
              <a:gdLst/>
              <a:ahLst/>
              <a:cxnLst/>
              <a:rect l="l" t="t" r="r" b="b"/>
              <a:pathLst>
                <a:path w="177" h="247" extrusionOk="0">
                  <a:moveTo>
                    <a:pt x="71" y="0"/>
                  </a:moveTo>
                  <a:cubicBezTo>
                    <a:pt x="71" y="34"/>
                    <a:pt x="35" y="71"/>
                    <a:pt x="1" y="105"/>
                  </a:cubicBezTo>
                  <a:lnTo>
                    <a:pt x="1" y="246"/>
                  </a:lnTo>
                  <a:cubicBezTo>
                    <a:pt x="71" y="212"/>
                    <a:pt x="105" y="175"/>
                    <a:pt x="176" y="105"/>
                  </a:cubicBezTo>
                  <a:lnTo>
                    <a:pt x="71" y="0"/>
                  </a:lnTo>
                  <a:close/>
                </a:path>
              </a:pathLst>
            </a:custGeom>
            <a:solidFill>
              <a:srgbClr val="FF8062">
                <a:alpha val="7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770;p39">
              <a:extLst>
                <a:ext uri="{FF2B5EF4-FFF2-40B4-BE49-F238E27FC236}">
                  <a16:creationId xmlns:a16="http://schemas.microsoft.com/office/drawing/2014/main" id="{EF1A6B68-4B89-8917-6F10-CF292F1ABB1F}"/>
                </a:ext>
              </a:extLst>
            </p:cNvPr>
            <p:cNvSpPr/>
            <p:nvPr/>
          </p:nvSpPr>
          <p:spPr>
            <a:xfrm>
              <a:off x="5653511" y="1438008"/>
              <a:ext cx="64193" cy="64193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34" y="1"/>
                  </a:moveTo>
                  <a:lnTo>
                    <a:pt x="0" y="35"/>
                  </a:lnTo>
                  <a:lnTo>
                    <a:pt x="105" y="106"/>
                  </a:lnTo>
                  <a:lnTo>
                    <a:pt x="246" y="247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8062">
                <a:alpha val="7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771;p39">
              <a:extLst>
                <a:ext uri="{FF2B5EF4-FFF2-40B4-BE49-F238E27FC236}">
                  <a16:creationId xmlns:a16="http://schemas.microsoft.com/office/drawing/2014/main" id="{C06F5436-DF96-DED0-D9BD-96D0613FA6CF}"/>
                </a:ext>
              </a:extLst>
            </p:cNvPr>
            <p:cNvSpPr/>
            <p:nvPr/>
          </p:nvSpPr>
          <p:spPr>
            <a:xfrm>
              <a:off x="5460151" y="1355103"/>
              <a:ext cx="285362" cy="239101"/>
            </a:xfrm>
            <a:custGeom>
              <a:avLst/>
              <a:gdLst/>
              <a:ahLst/>
              <a:cxnLst/>
              <a:rect l="l" t="t" r="r" b="b"/>
              <a:pathLst>
                <a:path w="1098" h="920" extrusionOk="0">
                  <a:moveTo>
                    <a:pt x="72" y="1"/>
                  </a:moveTo>
                  <a:lnTo>
                    <a:pt x="72" y="71"/>
                  </a:lnTo>
                  <a:cubicBezTo>
                    <a:pt x="72" y="71"/>
                    <a:pt x="38" y="37"/>
                    <a:pt x="1" y="37"/>
                  </a:cubicBezTo>
                  <a:lnTo>
                    <a:pt x="179" y="213"/>
                  </a:lnTo>
                  <a:lnTo>
                    <a:pt x="179" y="108"/>
                  </a:lnTo>
                  <a:lnTo>
                    <a:pt x="72" y="1"/>
                  </a:lnTo>
                  <a:close/>
                  <a:moveTo>
                    <a:pt x="778" y="391"/>
                  </a:moveTo>
                  <a:lnTo>
                    <a:pt x="603" y="637"/>
                  </a:lnTo>
                  <a:lnTo>
                    <a:pt x="391" y="461"/>
                  </a:lnTo>
                  <a:lnTo>
                    <a:pt x="815" y="919"/>
                  </a:lnTo>
                  <a:cubicBezTo>
                    <a:pt x="886" y="885"/>
                    <a:pt x="956" y="815"/>
                    <a:pt x="1027" y="778"/>
                  </a:cubicBezTo>
                  <a:cubicBezTo>
                    <a:pt x="1061" y="744"/>
                    <a:pt x="1097" y="707"/>
                    <a:pt x="1097" y="673"/>
                  </a:cubicBezTo>
                  <a:lnTo>
                    <a:pt x="990" y="566"/>
                  </a:lnTo>
                  <a:lnTo>
                    <a:pt x="849" y="425"/>
                  </a:lnTo>
                  <a:lnTo>
                    <a:pt x="778" y="391"/>
                  </a:lnTo>
                  <a:close/>
                </a:path>
              </a:pathLst>
            </a:custGeom>
            <a:solidFill>
              <a:srgbClr val="FFE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772;p39">
              <a:extLst>
                <a:ext uri="{FF2B5EF4-FFF2-40B4-BE49-F238E27FC236}">
                  <a16:creationId xmlns:a16="http://schemas.microsoft.com/office/drawing/2014/main" id="{42B22453-B139-439E-C869-6E0D1022E28D}"/>
                </a:ext>
              </a:extLst>
            </p:cNvPr>
            <p:cNvSpPr/>
            <p:nvPr/>
          </p:nvSpPr>
          <p:spPr>
            <a:xfrm>
              <a:off x="4845507" y="969423"/>
              <a:ext cx="798650" cy="946528"/>
            </a:xfrm>
            <a:custGeom>
              <a:avLst/>
              <a:gdLst/>
              <a:ahLst/>
              <a:cxnLst/>
              <a:rect l="l" t="t" r="r" b="b"/>
              <a:pathLst>
                <a:path w="3073" h="3642" extrusionOk="0">
                  <a:moveTo>
                    <a:pt x="0" y="1"/>
                  </a:moveTo>
                  <a:lnTo>
                    <a:pt x="0" y="673"/>
                  </a:lnTo>
                  <a:lnTo>
                    <a:pt x="1837" y="2652"/>
                  </a:lnTo>
                  <a:lnTo>
                    <a:pt x="2403" y="2652"/>
                  </a:lnTo>
                  <a:lnTo>
                    <a:pt x="0" y="1"/>
                  </a:lnTo>
                  <a:close/>
                  <a:moveTo>
                    <a:pt x="2154" y="3005"/>
                  </a:moveTo>
                  <a:lnTo>
                    <a:pt x="2295" y="3180"/>
                  </a:lnTo>
                  <a:lnTo>
                    <a:pt x="2366" y="3005"/>
                  </a:lnTo>
                  <a:close/>
                  <a:moveTo>
                    <a:pt x="2544" y="3005"/>
                  </a:moveTo>
                  <a:lnTo>
                    <a:pt x="2437" y="3288"/>
                  </a:lnTo>
                  <a:lnTo>
                    <a:pt x="2756" y="3641"/>
                  </a:lnTo>
                  <a:cubicBezTo>
                    <a:pt x="2827" y="3570"/>
                    <a:pt x="2968" y="3463"/>
                    <a:pt x="3072" y="3392"/>
                  </a:cubicBezTo>
                  <a:lnTo>
                    <a:pt x="2719" y="3005"/>
                  </a:lnTo>
                  <a:close/>
                </a:path>
              </a:pathLst>
            </a:custGeom>
            <a:solidFill>
              <a:srgbClr val="FF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773;p39">
              <a:extLst>
                <a:ext uri="{FF2B5EF4-FFF2-40B4-BE49-F238E27FC236}">
                  <a16:creationId xmlns:a16="http://schemas.microsoft.com/office/drawing/2014/main" id="{3423CA7F-92CB-F1EA-CE13-C67F54A86FF0}"/>
                </a:ext>
              </a:extLst>
            </p:cNvPr>
            <p:cNvSpPr/>
            <p:nvPr/>
          </p:nvSpPr>
          <p:spPr>
            <a:xfrm>
              <a:off x="5441959" y="1750398"/>
              <a:ext cx="64713" cy="73550"/>
            </a:xfrm>
            <a:custGeom>
              <a:avLst/>
              <a:gdLst/>
              <a:ahLst/>
              <a:cxnLst/>
              <a:rect l="l" t="t" r="r" b="b"/>
              <a:pathLst>
                <a:path w="249" h="283" extrusionOk="0">
                  <a:moveTo>
                    <a:pt x="71" y="0"/>
                  </a:moveTo>
                  <a:lnTo>
                    <a:pt x="0" y="175"/>
                  </a:lnTo>
                  <a:lnTo>
                    <a:pt x="142" y="28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EB8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774;p39">
              <a:extLst>
                <a:ext uri="{FF2B5EF4-FFF2-40B4-BE49-F238E27FC236}">
                  <a16:creationId xmlns:a16="http://schemas.microsoft.com/office/drawing/2014/main" id="{F090E205-BD87-5DB2-0FB1-0035B7DC132C}"/>
                </a:ext>
              </a:extLst>
            </p:cNvPr>
            <p:cNvSpPr/>
            <p:nvPr/>
          </p:nvSpPr>
          <p:spPr>
            <a:xfrm>
              <a:off x="5653511" y="1979363"/>
              <a:ext cx="339420" cy="404393"/>
            </a:xfrm>
            <a:custGeom>
              <a:avLst/>
              <a:gdLst/>
              <a:ahLst/>
              <a:cxnLst/>
              <a:rect l="l" t="t" r="r" b="b"/>
              <a:pathLst>
                <a:path w="1306" h="1556" extrusionOk="0">
                  <a:moveTo>
                    <a:pt x="424" y="1"/>
                  </a:moveTo>
                  <a:lnTo>
                    <a:pt x="0" y="179"/>
                  </a:lnTo>
                  <a:lnTo>
                    <a:pt x="1306" y="1555"/>
                  </a:lnTo>
                  <a:lnTo>
                    <a:pt x="1306" y="1061"/>
                  </a:lnTo>
                  <a:cubicBezTo>
                    <a:pt x="1235" y="1027"/>
                    <a:pt x="1201" y="956"/>
                    <a:pt x="1165" y="919"/>
                  </a:cubicBezTo>
                  <a:cubicBezTo>
                    <a:pt x="1131" y="919"/>
                    <a:pt x="1094" y="815"/>
                    <a:pt x="1060" y="708"/>
                  </a:cubicBezTo>
                  <a:lnTo>
                    <a:pt x="424" y="1"/>
                  </a:lnTo>
                  <a:close/>
                </a:path>
              </a:pathLst>
            </a:custGeom>
            <a:solidFill>
              <a:srgbClr val="FF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775;p39">
              <a:extLst>
                <a:ext uri="{FF2B5EF4-FFF2-40B4-BE49-F238E27FC236}">
                  <a16:creationId xmlns:a16="http://schemas.microsoft.com/office/drawing/2014/main" id="{90181FC3-5171-7DEE-D4E7-D6AF4CDD87C8}"/>
                </a:ext>
              </a:extLst>
            </p:cNvPr>
            <p:cNvSpPr/>
            <p:nvPr/>
          </p:nvSpPr>
          <p:spPr>
            <a:xfrm>
              <a:off x="5322928" y="1658397"/>
              <a:ext cx="229485" cy="92262"/>
            </a:xfrm>
            <a:custGeom>
              <a:avLst/>
              <a:gdLst/>
              <a:ahLst/>
              <a:cxnLst/>
              <a:rect l="l" t="t" r="r" b="b"/>
              <a:pathLst>
                <a:path w="883" h="355" extrusionOk="0">
                  <a:moveTo>
                    <a:pt x="0" y="1"/>
                  </a:moveTo>
                  <a:lnTo>
                    <a:pt x="317" y="354"/>
                  </a:lnTo>
                  <a:lnTo>
                    <a:pt x="882" y="354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776;p39">
              <a:extLst>
                <a:ext uri="{FF2B5EF4-FFF2-40B4-BE49-F238E27FC236}">
                  <a16:creationId xmlns:a16="http://schemas.microsoft.com/office/drawing/2014/main" id="{B9985F13-9BEF-5866-562B-32DE8B7EC80F}"/>
                </a:ext>
              </a:extLst>
            </p:cNvPr>
            <p:cNvSpPr/>
            <p:nvPr/>
          </p:nvSpPr>
          <p:spPr>
            <a:xfrm>
              <a:off x="5561509" y="1850977"/>
              <a:ext cx="156195" cy="138263"/>
            </a:xfrm>
            <a:custGeom>
              <a:avLst/>
              <a:gdLst/>
              <a:ahLst/>
              <a:cxnLst/>
              <a:rect l="l" t="t" r="r" b="b"/>
              <a:pathLst>
                <a:path w="601" h="532" extrusionOk="0">
                  <a:moveTo>
                    <a:pt x="317" y="0"/>
                  </a:moveTo>
                  <a:cubicBezTo>
                    <a:pt x="213" y="71"/>
                    <a:pt x="72" y="178"/>
                    <a:pt x="1" y="249"/>
                  </a:cubicBezTo>
                  <a:lnTo>
                    <a:pt x="247" y="532"/>
                  </a:lnTo>
                  <a:lnTo>
                    <a:pt x="600" y="320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FE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777;p39">
              <a:extLst>
                <a:ext uri="{FF2B5EF4-FFF2-40B4-BE49-F238E27FC236}">
                  <a16:creationId xmlns:a16="http://schemas.microsoft.com/office/drawing/2014/main" id="{DF3F7080-8406-4547-2D35-32C5FD8B9EF2}"/>
                </a:ext>
              </a:extLst>
            </p:cNvPr>
            <p:cNvSpPr/>
            <p:nvPr/>
          </p:nvSpPr>
          <p:spPr>
            <a:xfrm>
              <a:off x="5625443" y="1933882"/>
              <a:ext cx="138523" cy="92002"/>
            </a:xfrm>
            <a:custGeom>
              <a:avLst/>
              <a:gdLst/>
              <a:ahLst/>
              <a:cxnLst/>
              <a:rect l="l" t="t" r="r" b="b"/>
              <a:pathLst>
                <a:path w="533" h="354" extrusionOk="0">
                  <a:moveTo>
                    <a:pt x="354" y="1"/>
                  </a:moveTo>
                  <a:lnTo>
                    <a:pt x="1" y="213"/>
                  </a:lnTo>
                  <a:lnTo>
                    <a:pt x="108" y="354"/>
                  </a:lnTo>
                  <a:lnTo>
                    <a:pt x="532" y="176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FFE0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778;p39">
              <a:extLst>
                <a:ext uri="{FF2B5EF4-FFF2-40B4-BE49-F238E27FC236}">
                  <a16:creationId xmlns:a16="http://schemas.microsoft.com/office/drawing/2014/main" id="{8806E9FD-274F-83C5-1653-5D29B41185EB}"/>
                </a:ext>
              </a:extLst>
            </p:cNvPr>
            <p:cNvSpPr/>
            <p:nvPr/>
          </p:nvSpPr>
          <p:spPr>
            <a:xfrm>
              <a:off x="5928996" y="2163107"/>
              <a:ext cx="63934" cy="92002"/>
            </a:xfrm>
            <a:custGeom>
              <a:avLst/>
              <a:gdLst/>
              <a:ahLst/>
              <a:cxnLst/>
              <a:rect l="l" t="t" r="r" b="b"/>
              <a:pathLst>
                <a:path w="246" h="354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108"/>
                    <a:pt x="71" y="212"/>
                    <a:pt x="105" y="212"/>
                  </a:cubicBezTo>
                  <a:cubicBezTo>
                    <a:pt x="141" y="249"/>
                    <a:pt x="175" y="320"/>
                    <a:pt x="246" y="354"/>
                  </a:cubicBezTo>
                  <a:lnTo>
                    <a:pt x="246" y="2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E0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779;p39">
              <a:extLst>
                <a:ext uri="{FF2B5EF4-FFF2-40B4-BE49-F238E27FC236}">
                  <a16:creationId xmlns:a16="http://schemas.microsoft.com/office/drawing/2014/main" id="{8A170109-BCDA-23EB-FFE5-306B59576FC3}"/>
                </a:ext>
              </a:extLst>
            </p:cNvPr>
            <p:cNvSpPr/>
            <p:nvPr/>
          </p:nvSpPr>
          <p:spPr>
            <a:xfrm>
              <a:off x="4845507" y="1649041"/>
              <a:ext cx="651810" cy="789813"/>
            </a:xfrm>
            <a:custGeom>
              <a:avLst/>
              <a:gdLst/>
              <a:ahLst/>
              <a:cxnLst/>
              <a:rect l="l" t="t" r="r" b="b"/>
              <a:pathLst>
                <a:path w="2508" h="3039" extrusionOk="0">
                  <a:moveTo>
                    <a:pt x="0" y="0"/>
                  </a:moveTo>
                  <a:lnTo>
                    <a:pt x="0" y="1026"/>
                  </a:lnTo>
                  <a:lnTo>
                    <a:pt x="1518" y="2580"/>
                  </a:lnTo>
                  <a:lnTo>
                    <a:pt x="1767" y="1908"/>
                  </a:lnTo>
                  <a:lnTo>
                    <a:pt x="0" y="0"/>
                  </a:lnTo>
                  <a:close/>
                  <a:moveTo>
                    <a:pt x="1871" y="2049"/>
                  </a:moveTo>
                  <a:lnTo>
                    <a:pt x="1625" y="2685"/>
                  </a:lnTo>
                  <a:lnTo>
                    <a:pt x="1979" y="3038"/>
                  </a:lnTo>
                  <a:lnTo>
                    <a:pt x="2120" y="3038"/>
                  </a:lnTo>
                  <a:cubicBezTo>
                    <a:pt x="1979" y="2968"/>
                    <a:pt x="1979" y="2863"/>
                    <a:pt x="2083" y="2863"/>
                  </a:cubicBezTo>
                  <a:lnTo>
                    <a:pt x="2120" y="2863"/>
                  </a:lnTo>
                  <a:lnTo>
                    <a:pt x="2120" y="2897"/>
                  </a:lnTo>
                  <a:cubicBezTo>
                    <a:pt x="2225" y="2897"/>
                    <a:pt x="2437" y="2826"/>
                    <a:pt x="2507" y="2756"/>
                  </a:cubicBezTo>
                  <a:lnTo>
                    <a:pt x="2507" y="2722"/>
                  </a:lnTo>
                  <a:lnTo>
                    <a:pt x="1871" y="2049"/>
                  </a:lnTo>
                  <a:close/>
                </a:path>
              </a:pathLst>
            </a:custGeom>
            <a:solidFill>
              <a:srgbClr val="FF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780;p39">
              <a:extLst>
                <a:ext uri="{FF2B5EF4-FFF2-40B4-BE49-F238E27FC236}">
                  <a16:creationId xmlns:a16="http://schemas.microsoft.com/office/drawing/2014/main" id="{FEAC8B86-A37C-18CE-0897-572917470C35}"/>
                </a:ext>
              </a:extLst>
            </p:cNvPr>
            <p:cNvSpPr/>
            <p:nvPr/>
          </p:nvSpPr>
          <p:spPr>
            <a:xfrm>
              <a:off x="5359573" y="2438592"/>
              <a:ext cx="404393" cy="202196"/>
            </a:xfrm>
            <a:custGeom>
              <a:avLst/>
              <a:gdLst/>
              <a:ahLst/>
              <a:cxnLst/>
              <a:rect l="l" t="t" r="r" b="b"/>
              <a:pathLst>
                <a:path w="1556" h="778" extrusionOk="0">
                  <a:moveTo>
                    <a:pt x="1" y="0"/>
                  </a:moveTo>
                  <a:lnTo>
                    <a:pt x="778" y="778"/>
                  </a:lnTo>
                  <a:lnTo>
                    <a:pt x="1555" y="778"/>
                  </a:lnTo>
                  <a:lnTo>
                    <a:pt x="849" y="37"/>
                  </a:lnTo>
                  <a:cubicBezTo>
                    <a:pt x="849" y="71"/>
                    <a:pt x="812" y="71"/>
                    <a:pt x="741" y="71"/>
                  </a:cubicBezTo>
                  <a:cubicBezTo>
                    <a:pt x="566" y="71"/>
                    <a:pt x="283" y="37"/>
                    <a:pt x="142" y="0"/>
                  </a:cubicBezTo>
                  <a:close/>
                </a:path>
              </a:pathLst>
            </a:custGeom>
            <a:solidFill>
              <a:srgbClr val="FF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781;p39">
              <a:extLst>
                <a:ext uri="{FF2B5EF4-FFF2-40B4-BE49-F238E27FC236}">
                  <a16:creationId xmlns:a16="http://schemas.microsoft.com/office/drawing/2014/main" id="{69D3A9A3-EAD8-0224-46B2-CE2A61EEB349}"/>
                </a:ext>
              </a:extLst>
            </p:cNvPr>
            <p:cNvSpPr/>
            <p:nvPr/>
          </p:nvSpPr>
          <p:spPr>
            <a:xfrm>
              <a:off x="5239763" y="2144654"/>
              <a:ext cx="92262" cy="202456"/>
            </a:xfrm>
            <a:custGeom>
              <a:avLst/>
              <a:gdLst/>
              <a:ahLst/>
              <a:cxnLst/>
              <a:rect l="l" t="t" r="r" b="b"/>
              <a:pathLst>
                <a:path w="355" h="779" extrusionOk="0">
                  <a:moveTo>
                    <a:pt x="250" y="1"/>
                  </a:moveTo>
                  <a:lnTo>
                    <a:pt x="1" y="673"/>
                  </a:lnTo>
                  <a:lnTo>
                    <a:pt x="108" y="778"/>
                  </a:lnTo>
                  <a:lnTo>
                    <a:pt x="354" y="142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EB8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782;p39">
              <a:extLst>
                <a:ext uri="{FF2B5EF4-FFF2-40B4-BE49-F238E27FC236}">
                  <a16:creationId xmlns:a16="http://schemas.microsoft.com/office/drawing/2014/main" id="{EBC3B1ED-1FBE-0BE7-2553-24750EBD28B1}"/>
                </a:ext>
              </a:extLst>
            </p:cNvPr>
            <p:cNvSpPr/>
            <p:nvPr/>
          </p:nvSpPr>
          <p:spPr>
            <a:xfrm>
              <a:off x="5359573" y="2365043"/>
              <a:ext cx="220649" cy="92262"/>
            </a:xfrm>
            <a:custGeom>
              <a:avLst/>
              <a:gdLst/>
              <a:ahLst/>
              <a:cxnLst/>
              <a:rect l="l" t="t" r="r" b="b"/>
              <a:pathLst>
                <a:path w="849" h="355" extrusionOk="0">
                  <a:moveTo>
                    <a:pt x="529" y="1"/>
                  </a:moveTo>
                  <a:cubicBezTo>
                    <a:pt x="459" y="71"/>
                    <a:pt x="247" y="142"/>
                    <a:pt x="142" y="142"/>
                  </a:cubicBezTo>
                  <a:lnTo>
                    <a:pt x="142" y="108"/>
                  </a:lnTo>
                  <a:lnTo>
                    <a:pt x="105" y="108"/>
                  </a:lnTo>
                  <a:cubicBezTo>
                    <a:pt x="1" y="108"/>
                    <a:pt x="1" y="213"/>
                    <a:pt x="142" y="283"/>
                  </a:cubicBezTo>
                  <a:cubicBezTo>
                    <a:pt x="283" y="320"/>
                    <a:pt x="566" y="354"/>
                    <a:pt x="741" y="354"/>
                  </a:cubicBezTo>
                  <a:cubicBezTo>
                    <a:pt x="812" y="354"/>
                    <a:pt x="849" y="354"/>
                    <a:pt x="849" y="320"/>
                  </a:cubicBezTo>
                  <a:lnTo>
                    <a:pt x="707" y="179"/>
                  </a:lnTo>
                  <a:lnTo>
                    <a:pt x="707" y="142"/>
                  </a:lnTo>
                  <a:lnTo>
                    <a:pt x="566" y="1"/>
                  </a:lnTo>
                  <a:lnTo>
                    <a:pt x="529" y="71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783;p39">
              <a:extLst>
                <a:ext uri="{FF2B5EF4-FFF2-40B4-BE49-F238E27FC236}">
                  <a16:creationId xmlns:a16="http://schemas.microsoft.com/office/drawing/2014/main" id="{A2B86E50-DE6A-B604-BFE4-166AF3FA7656}"/>
                </a:ext>
              </a:extLst>
            </p:cNvPr>
            <p:cNvSpPr/>
            <p:nvPr/>
          </p:nvSpPr>
          <p:spPr>
            <a:xfrm>
              <a:off x="5497056" y="2356206"/>
              <a:ext cx="9616" cy="27549"/>
            </a:xfrm>
            <a:custGeom>
              <a:avLst/>
              <a:gdLst/>
              <a:ahLst/>
              <a:cxnLst/>
              <a:rect l="l" t="t" r="r" b="b"/>
              <a:pathLst>
                <a:path w="37" h="106" extrusionOk="0">
                  <a:moveTo>
                    <a:pt x="0" y="1"/>
                  </a:moveTo>
                  <a:lnTo>
                    <a:pt x="0" y="35"/>
                  </a:lnTo>
                  <a:lnTo>
                    <a:pt x="0" y="105"/>
                  </a:lnTo>
                  <a:lnTo>
                    <a:pt x="37" y="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784;p39">
              <a:extLst>
                <a:ext uri="{FF2B5EF4-FFF2-40B4-BE49-F238E27FC236}">
                  <a16:creationId xmlns:a16="http://schemas.microsoft.com/office/drawing/2014/main" id="{9F7F5CFC-AA94-3DEC-45B4-9736CAC67BD1}"/>
                </a:ext>
              </a:extLst>
            </p:cNvPr>
            <p:cNvSpPr/>
            <p:nvPr/>
          </p:nvSpPr>
          <p:spPr>
            <a:xfrm>
              <a:off x="5543317" y="2401947"/>
              <a:ext cx="260" cy="9616"/>
            </a:xfrm>
            <a:custGeom>
              <a:avLst/>
              <a:gdLst/>
              <a:ahLst/>
              <a:cxnLst/>
              <a:rect l="l" t="t" r="r" b="b"/>
              <a:pathLst>
                <a:path w="1" h="37" extrusionOk="0">
                  <a:moveTo>
                    <a:pt x="0" y="0"/>
                  </a:move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FF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835F24-52C7-BF69-939C-434396EDC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400" dirty="0"/>
              <a:t>Dalam era digital </a:t>
            </a:r>
            <a:r>
              <a:rPr lang="en-US" sz="1400" dirty="0" err="1"/>
              <a:t>saat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, </a:t>
            </a:r>
            <a:r>
              <a:rPr lang="en-US" sz="1400" dirty="0" err="1"/>
              <a:t>kebutuhan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layanan</a:t>
            </a:r>
            <a:r>
              <a:rPr lang="en-US" sz="1400" dirty="0"/>
              <a:t> </a:t>
            </a:r>
            <a:r>
              <a:rPr lang="en-US" sz="1400" dirty="0" err="1"/>
              <a:t>kebugaran</a:t>
            </a:r>
            <a:r>
              <a:rPr lang="en-US" sz="1400" dirty="0"/>
              <a:t> </a:t>
            </a:r>
            <a:r>
              <a:rPr lang="en-US" sz="1400" dirty="0" err="1"/>
              <a:t>berbasis</a:t>
            </a:r>
            <a:r>
              <a:rPr lang="en-US" sz="1400" dirty="0"/>
              <a:t> online </a:t>
            </a:r>
            <a:r>
              <a:rPr lang="en-US" sz="1400" dirty="0" err="1"/>
              <a:t>semakin</a:t>
            </a:r>
            <a:r>
              <a:rPr lang="en-US" sz="1400" dirty="0"/>
              <a:t> </a:t>
            </a:r>
            <a:r>
              <a:rPr lang="en-US" sz="1400" dirty="0" err="1"/>
              <a:t>meningkat</a:t>
            </a:r>
            <a:r>
              <a:rPr lang="en-US" sz="1400" dirty="0"/>
              <a:t>. Masyarakat modern </a:t>
            </a:r>
            <a:r>
              <a:rPr lang="en-US" sz="1400" dirty="0" err="1"/>
              <a:t>menginginkan</a:t>
            </a:r>
            <a:r>
              <a:rPr lang="en-US" sz="1400" dirty="0"/>
              <a:t> </a:t>
            </a:r>
            <a:r>
              <a:rPr lang="en-US" sz="1400" dirty="0" err="1"/>
              <a:t>kemudahan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mengakses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, </a:t>
            </a:r>
            <a:r>
              <a:rPr lang="en-US" sz="1400" dirty="0" err="1"/>
              <a:t>mendaftar</a:t>
            </a:r>
            <a:r>
              <a:rPr lang="en-US" sz="1400" dirty="0"/>
              <a:t> </a:t>
            </a:r>
            <a:r>
              <a:rPr lang="en-US" sz="1400" dirty="0" err="1"/>
              <a:t>kelas</a:t>
            </a:r>
            <a:r>
              <a:rPr lang="en-US" sz="1400" dirty="0"/>
              <a:t> </a:t>
            </a:r>
            <a:r>
              <a:rPr lang="en-US" sz="1400" dirty="0" err="1"/>
              <a:t>olahraga</a:t>
            </a:r>
            <a:r>
              <a:rPr lang="en-US" sz="1400" dirty="0"/>
              <a:t>, </a:t>
            </a:r>
            <a:r>
              <a:rPr lang="en-US" sz="1400" dirty="0" err="1"/>
              <a:t>serta</a:t>
            </a:r>
            <a:r>
              <a:rPr lang="en-US" sz="1400" dirty="0"/>
              <a:t> </a:t>
            </a:r>
            <a:r>
              <a:rPr lang="en-US" sz="1400" dirty="0" err="1"/>
              <a:t>mengatur</a:t>
            </a:r>
            <a:r>
              <a:rPr lang="en-US" sz="1400" dirty="0"/>
              <a:t> </a:t>
            </a:r>
            <a:r>
              <a:rPr lang="en-US" sz="1400" dirty="0" err="1"/>
              <a:t>jadwal</a:t>
            </a:r>
            <a:r>
              <a:rPr lang="en-US" sz="1400" dirty="0"/>
              <a:t> </a:t>
            </a:r>
            <a:r>
              <a:rPr lang="en-US" sz="1400" dirty="0" err="1"/>
              <a:t>latihan</a:t>
            </a:r>
            <a:r>
              <a:rPr lang="en-US" sz="1400" dirty="0"/>
              <a:t> </a:t>
            </a:r>
            <a:r>
              <a:rPr lang="en-US" sz="1400" dirty="0" err="1"/>
              <a:t>mereka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fleksibel</a:t>
            </a:r>
            <a:r>
              <a:rPr lang="en-US" sz="1400" dirty="0"/>
              <a:t> </a:t>
            </a:r>
            <a:r>
              <a:rPr lang="en-US" sz="1400" dirty="0" err="1"/>
              <a:t>melalui</a:t>
            </a:r>
            <a:r>
              <a:rPr lang="en-US" sz="1400" dirty="0"/>
              <a:t> </a:t>
            </a:r>
            <a:r>
              <a:rPr lang="en-US" sz="1400" dirty="0" err="1"/>
              <a:t>perangkat</a:t>
            </a:r>
            <a:r>
              <a:rPr lang="en-US" sz="1400" dirty="0"/>
              <a:t> digital.</a:t>
            </a:r>
            <a:br>
              <a:rPr lang="en-US" sz="1400" dirty="0"/>
            </a:br>
            <a:endParaRPr lang="en-US" sz="1400" dirty="0"/>
          </a:p>
          <a:p>
            <a:pPr>
              <a:buNone/>
            </a:pPr>
            <a:r>
              <a:rPr lang="en-US" sz="1400" dirty="0"/>
              <a:t>Website Member Fitness </a:t>
            </a:r>
            <a:r>
              <a:rPr lang="en-US" sz="1400" dirty="0" err="1"/>
              <a:t>dirancang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menjawab</a:t>
            </a:r>
            <a:r>
              <a:rPr lang="en-US" sz="1400" dirty="0"/>
              <a:t> </a:t>
            </a:r>
            <a:r>
              <a:rPr lang="en-US" sz="1400" dirty="0" err="1"/>
              <a:t>kebutuhan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,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menyediakan</a:t>
            </a:r>
            <a:r>
              <a:rPr lang="en-US" sz="1400" dirty="0"/>
              <a:t> platform yang </a:t>
            </a:r>
            <a:r>
              <a:rPr lang="en-US" sz="1400" dirty="0" err="1"/>
              <a:t>memungkinkan</a:t>
            </a:r>
            <a:r>
              <a:rPr lang="en-US" sz="1400" dirty="0"/>
              <a:t> member: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Melihat</a:t>
            </a:r>
            <a:r>
              <a:rPr lang="en-US" sz="1400" dirty="0"/>
              <a:t> </a:t>
            </a:r>
            <a:r>
              <a:rPr lang="en-US" sz="1400" dirty="0" err="1"/>
              <a:t>jadwal</a:t>
            </a:r>
            <a:r>
              <a:rPr lang="en-US" sz="1400" dirty="0"/>
              <a:t> </a:t>
            </a:r>
            <a:r>
              <a:rPr lang="en-US" sz="1400" dirty="0" err="1"/>
              <a:t>kelas</a:t>
            </a:r>
            <a:r>
              <a:rPr lang="en-US" sz="1400" dirty="0"/>
              <a:t> dan </a:t>
            </a:r>
            <a:r>
              <a:rPr lang="en-US" sz="1400" dirty="0" err="1"/>
              <a:t>ketersediaan</a:t>
            </a:r>
            <a:r>
              <a:rPr lang="en-US" sz="1400" dirty="0"/>
              <a:t> </a:t>
            </a:r>
            <a:r>
              <a:rPr lang="en-US" sz="1400" dirty="0" err="1"/>
              <a:t>pelatih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Melakukan</a:t>
            </a:r>
            <a:r>
              <a:rPr lang="en-US" sz="1400" dirty="0"/>
              <a:t> booking </a:t>
            </a:r>
            <a:r>
              <a:rPr lang="en-US" sz="1400" dirty="0" err="1"/>
              <a:t>kelas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online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pembayaran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terintegrasi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Memonitor</a:t>
            </a:r>
            <a:r>
              <a:rPr lang="en-US" sz="1400" dirty="0"/>
              <a:t> </a:t>
            </a:r>
            <a:r>
              <a:rPr lang="en-US" sz="1400" dirty="0" err="1"/>
              <a:t>aktivitas</a:t>
            </a:r>
            <a:r>
              <a:rPr lang="en-US" sz="1400" dirty="0"/>
              <a:t> dan </a:t>
            </a:r>
            <a:r>
              <a:rPr lang="en-US" sz="1400" dirty="0" err="1"/>
              <a:t>progres</a:t>
            </a:r>
            <a:r>
              <a:rPr lang="en-US" sz="1400" dirty="0"/>
              <a:t> </a:t>
            </a:r>
            <a:r>
              <a:rPr lang="en-US" sz="1400" dirty="0" err="1"/>
              <a:t>kebugaran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personal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Mengikuti</a:t>
            </a:r>
            <a:r>
              <a:rPr lang="en-US" sz="1400" dirty="0"/>
              <a:t> program </a:t>
            </a:r>
            <a:r>
              <a:rPr lang="en-US" sz="1400" dirty="0" err="1"/>
              <a:t>loyalitas</a:t>
            </a:r>
            <a:r>
              <a:rPr lang="en-US" sz="1400" dirty="0"/>
              <a:t> dan promo </a:t>
            </a:r>
            <a:r>
              <a:rPr lang="en-US" sz="1400" dirty="0" err="1"/>
              <a:t>eksklusif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member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D4E6FA-3766-5104-F464-C0B6856455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400" dirty="0"/>
              <a:t>Latar </a:t>
            </a:r>
            <a:r>
              <a:rPr lang="en-US" sz="2400" dirty="0" err="1"/>
              <a:t>Belakang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504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p43"/>
          <p:cNvSpPr/>
          <p:nvPr/>
        </p:nvSpPr>
        <p:spPr>
          <a:xfrm>
            <a:off x="554523" y="1240623"/>
            <a:ext cx="826200" cy="393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  <a:latin typeface="Patua One"/>
                <a:ea typeface="Patua One"/>
                <a:cs typeface="Patua One"/>
                <a:sym typeface="Patua One"/>
              </a:rPr>
              <a:t>1</a:t>
            </a:r>
            <a:endParaRPr sz="1800" dirty="0">
              <a:solidFill>
                <a:schemeClr val="accent2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2288" name="Google Shape;2288;p43"/>
          <p:cNvSpPr/>
          <p:nvPr/>
        </p:nvSpPr>
        <p:spPr>
          <a:xfrm>
            <a:off x="554523" y="2571750"/>
            <a:ext cx="826200" cy="393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Patua One"/>
                <a:ea typeface="Patua One"/>
                <a:cs typeface="Patua One"/>
                <a:sym typeface="Patua One"/>
              </a:rPr>
              <a:t>2</a:t>
            </a:r>
            <a:endParaRPr sz="1800" dirty="0">
              <a:solidFill>
                <a:schemeClr val="lt2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2291" name="Google Shape;2291;p43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77040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SWOT</a:t>
            </a:r>
            <a:endParaRPr dirty="0"/>
          </a:p>
        </p:txBody>
      </p:sp>
      <p:grpSp>
        <p:nvGrpSpPr>
          <p:cNvPr id="2356" name="Google Shape;3921;p62">
            <a:extLst>
              <a:ext uri="{FF2B5EF4-FFF2-40B4-BE49-F238E27FC236}">
                <a16:creationId xmlns:a16="http://schemas.microsoft.com/office/drawing/2014/main" id="{93FA3C6D-3F32-BE36-E6DF-252CB905B3E2}"/>
              </a:ext>
            </a:extLst>
          </p:cNvPr>
          <p:cNvGrpSpPr/>
          <p:nvPr/>
        </p:nvGrpSpPr>
        <p:grpSpPr>
          <a:xfrm>
            <a:off x="4707224" y="1230745"/>
            <a:ext cx="3444885" cy="2657756"/>
            <a:chOff x="5200025" y="2501250"/>
            <a:chExt cx="388650" cy="288550"/>
          </a:xfrm>
        </p:grpSpPr>
        <p:sp>
          <p:nvSpPr>
            <p:cNvPr id="2357" name="Google Shape;3922;p62">
              <a:extLst>
                <a:ext uri="{FF2B5EF4-FFF2-40B4-BE49-F238E27FC236}">
                  <a16:creationId xmlns:a16="http://schemas.microsoft.com/office/drawing/2014/main" id="{34010938-8A71-A8B8-01A4-6E7A0F8F3C93}"/>
                </a:ext>
              </a:extLst>
            </p:cNvPr>
            <p:cNvSpPr/>
            <p:nvPr/>
          </p:nvSpPr>
          <p:spPr>
            <a:xfrm>
              <a:off x="5200025" y="2687300"/>
              <a:ext cx="383350" cy="38900"/>
            </a:xfrm>
            <a:custGeom>
              <a:avLst/>
              <a:gdLst/>
              <a:ahLst/>
              <a:cxnLst/>
              <a:rect l="l" t="t" r="r" b="b"/>
              <a:pathLst>
                <a:path w="15334" h="1556" extrusionOk="0">
                  <a:moveTo>
                    <a:pt x="2403" y="1"/>
                  </a:moveTo>
                  <a:cubicBezTo>
                    <a:pt x="2157" y="1"/>
                    <a:pt x="1979" y="72"/>
                    <a:pt x="1979" y="142"/>
                  </a:cubicBezTo>
                  <a:lnTo>
                    <a:pt x="1" y="1414"/>
                  </a:lnTo>
                  <a:cubicBezTo>
                    <a:pt x="1" y="1485"/>
                    <a:pt x="179" y="1555"/>
                    <a:pt x="425" y="1555"/>
                  </a:cubicBezTo>
                  <a:lnTo>
                    <a:pt x="14946" y="1555"/>
                  </a:lnTo>
                  <a:cubicBezTo>
                    <a:pt x="15158" y="1555"/>
                    <a:pt x="15333" y="1485"/>
                    <a:pt x="15333" y="1414"/>
                  </a:cubicBezTo>
                  <a:lnTo>
                    <a:pt x="12578" y="142"/>
                  </a:lnTo>
                  <a:cubicBezTo>
                    <a:pt x="12436" y="35"/>
                    <a:pt x="12403" y="1"/>
                    <a:pt x="12154" y="1"/>
                  </a:cubicBezTo>
                  <a:close/>
                </a:path>
              </a:pathLst>
            </a:custGeom>
            <a:solidFill>
              <a:srgbClr val="FF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3923;p62">
              <a:extLst>
                <a:ext uri="{FF2B5EF4-FFF2-40B4-BE49-F238E27FC236}">
                  <a16:creationId xmlns:a16="http://schemas.microsoft.com/office/drawing/2014/main" id="{A35F2298-E134-5983-C327-65499EE7CBD1}"/>
                </a:ext>
              </a:extLst>
            </p:cNvPr>
            <p:cNvSpPr/>
            <p:nvPr/>
          </p:nvSpPr>
          <p:spPr>
            <a:xfrm>
              <a:off x="5517150" y="2569800"/>
              <a:ext cx="9700" cy="140500"/>
            </a:xfrm>
            <a:custGeom>
              <a:avLst/>
              <a:gdLst/>
              <a:ahLst/>
              <a:cxnLst/>
              <a:rect l="l" t="t" r="r" b="b"/>
              <a:pathLst>
                <a:path w="388" h="5620" extrusionOk="0">
                  <a:moveTo>
                    <a:pt x="317" y="1"/>
                  </a:moveTo>
                  <a:lnTo>
                    <a:pt x="0" y="5619"/>
                  </a:lnTo>
                  <a:lnTo>
                    <a:pt x="105" y="5583"/>
                  </a:lnTo>
                  <a:lnTo>
                    <a:pt x="387" y="1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3924;p62">
              <a:extLst>
                <a:ext uri="{FF2B5EF4-FFF2-40B4-BE49-F238E27FC236}">
                  <a16:creationId xmlns:a16="http://schemas.microsoft.com/office/drawing/2014/main" id="{0C0FC0E8-A7D2-3EA9-9381-F25F5B467B75}"/>
                </a:ext>
              </a:extLst>
            </p:cNvPr>
            <p:cNvSpPr/>
            <p:nvPr/>
          </p:nvSpPr>
          <p:spPr>
            <a:xfrm>
              <a:off x="5514450" y="2546850"/>
              <a:ext cx="23925" cy="163450"/>
            </a:xfrm>
            <a:custGeom>
              <a:avLst/>
              <a:gdLst/>
              <a:ahLst/>
              <a:cxnLst/>
              <a:rect l="l" t="t" r="r" b="b"/>
              <a:pathLst>
                <a:path w="957" h="6538" extrusionOk="0">
                  <a:moveTo>
                    <a:pt x="707" y="0"/>
                  </a:moveTo>
                  <a:lnTo>
                    <a:pt x="707" y="707"/>
                  </a:lnTo>
                  <a:lnTo>
                    <a:pt x="320" y="707"/>
                  </a:lnTo>
                  <a:lnTo>
                    <a:pt x="1" y="6501"/>
                  </a:lnTo>
                  <a:lnTo>
                    <a:pt x="108" y="6537"/>
                  </a:lnTo>
                  <a:lnTo>
                    <a:pt x="425" y="919"/>
                  </a:lnTo>
                  <a:lnTo>
                    <a:pt x="495" y="919"/>
                  </a:lnTo>
                  <a:lnTo>
                    <a:pt x="815" y="956"/>
                  </a:lnTo>
                  <a:lnTo>
                    <a:pt x="956" y="956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3925;p62">
              <a:extLst>
                <a:ext uri="{FF2B5EF4-FFF2-40B4-BE49-F238E27FC236}">
                  <a16:creationId xmlns:a16="http://schemas.microsoft.com/office/drawing/2014/main" id="{0AAF43CA-A01E-A1D2-A3A2-02B13D56D577}"/>
                </a:ext>
              </a:extLst>
            </p:cNvPr>
            <p:cNvSpPr/>
            <p:nvPr/>
          </p:nvSpPr>
          <p:spPr>
            <a:xfrm>
              <a:off x="5526825" y="2576025"/>
              <a:ext cx="7100" cy="145725"/>
            </a:xfrm>
            <a:custGeom>
              <a:avLst/>
              <a:gdLst/>
              <a:ahLst/>
              <a:cxnLst/>
              <a:rect l="l" t="t" r="r" b="b"/>
              <a:pathLst>
                <a:path w="284" h="5829" extrusionOk="0">
                  <a:moveTo>
                    <a:pt x="283" y="1"/>
                  </a:moveTo>
                  <a:lnTo>
                    <a:pt x="108" y="34"/>
                  </a:lnTo>
                  <a:lnTo>
                    <a:pt x="0" y="5794"/>
                  </a:lnTo>
                  <a:lnTo>
                    <a:pt x="142" y="5828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3926;p62">
              <a:extLst>
                <a:ext uri="{FF2B5EF4-FFF2-40B4-BE49-F238E27FC236}">
                  <a16:creationId xmlns:a16="http://schemas.microsoft.com/office/drawing/2014/main" id="{B5D3477D-E6E4-8809-898E-1A51654230F6}"/>
                </a:ext>
              </a:extLst>
            </p:cNvPr>
            <p:cNvSpPr/>
            <p:nvPr/>
          </p:nvSpPr>
          <p:spPr>
            <a:xfrm>
              <a:off x="5530350" y="2576025"/>
              <a:ext cx="7100" cy="145725"/>
            </a:xfrm>
            <a:custGeom>
              <a:avLst/>
              <a:gdLst/>
              <a:ahLst/>
              <a:cxnLst/>
              <a:rect l="l" t="t" r="r" b="b"/>
              <a:pathLst>
                <a:path w="284" h="5829" extrusionOk="0">
                  <a:moveTo>
                    <a:pt x="142" y="1"/>
                  </a:moveTo>
                  <a:lnTo>
                    <a:pt x="1" y="5828"/>
                  </a:lnTo>
                  <a:lnTo>
                    <a:pt x="71" y="5794"/>
                  </a:lnTo>
                  <a:lnTo>
                    <a:pt x="142" y="246"/>
                  </a:lnTo>
                  <a:lnTo>
                    <a:pt x="283" y="246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3927;p62">
              <a:extLst>
                <a:ext uri="{FF2B5EF4-FFF2-40B4-BE49-F238E27FC236}">
                  <a16:creationId xmlns:a16="http://schemas.microsoft.com/office/drawing/2014/main" id="{822411DA-1996-2DDC-0A7D-FC430E3F2E79}"/>
                </a:ext>
              </a:extLst>
            </p:cNvPr>
            <p:cNvSpPr/>
            <p:nvPr/>
          </p:nvSpPr>
          <p:spPr>
            <a:xfrm>
              <a:off x="5533050" y="2570725"/>
              <a:ext cx="31800" cy="144875"/>
            </a:xfrm>
            <a:custGeom>
              <a:avLst/>
              <a:gdLst/>
              <a:ahLst/>
              <a:cxnLst/>
              <a:rect l="l" t="t" r="r" b="b"/>
              <a:pathLst>
                <a:path w="1272" h="5795" extrusionOk="0">
                  <a:moveTo>
                    <a:pt x="0" y="1"/>
                  </a:moveTo>
                  <a:lnTo>
                    <a:pt x="0" y="213"/>
                  </a:lnTo>
                  <a:lnTo>
                    <a:pt x="565" y="213"/>
                  </a:lnTo>
                  <a:lnTo>
                    <a:pt x="1094" y="5794"/>
                  </a:lnTo>
                  <a:lnTo>
                    <a:pt x="1272" y="579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3928;p62">
              <a:extLst>
                <a:ext uri="{FF2B5EF4-FFF2-40B4-BE49-F238E27FC236}">
                  <a16:creationId xmlns:a16="http://schemas.microsoft.com/office/drawing/2014/main" id="{4D32E173-9D8D-345B-D93C-40D4962ADE80}"/>
                </a:ext>
              </a:extLst>
            </p:cNvPr>
            <p:cNvSpPr/>
            <p:nvPr/>
          </p:nvSpPr>
          <p:spPr>
            <a:xfrm>
              <a:off x="5506550" y="2501250"/>
              <a:ext cx="58300" cy="47375"/>
            </a:xfrm>
            <a:custGeom>
              <a:avLst/>
              <a:gdLst/>
              <a:ahLst/>
              <a:cxnLst/>
              <a:rect l="l" t="t" r="r" b="b"/>
              <a:pathLst>
                <a:path w="2332" h="1895" extrusionOk="0">
                  <a:moveTo>
                    <a:pt x="1220" y="0"/>
                  </a:moveTo>
                  <a:cubicBezTo>
                    <a:pt x="927" y="0"/>
                    <a:pt x="566" y="24"/>
                    <a:pt x="142" y="95"/>
                  </a:cubicBezTo>
                  <a:cubicBezTo>
                    <a:pt x="142" y="95"/>
                    <a:pt x="71" y="1437"/>
                    <a:pt x="0" y="1895"/>
                  </a:cubicBezTo>
                  <a:lnTo>
                    <a:pt x="2332" y="1895"/>
                  </a:lnTo>
                  <a:cubicBezTo>
                    <a:pt x="2332" y="1895"/>
                    <a:pt x="2120" y="411"/>
                    <a:pt x="2120" y="95"/>
                  </a:cubicBezTo>
                  <a:cubicBezTo>
                    <a:pt x="2120" y="95"/>
                    <a:pt x="1806" y="0"/>
                    <a:pt x="1220" y="0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3929;p62">
              <a:extLst>
                <a:ext uri="{FF2B5EF4-FFF2-40B4-BE49-F238E27FC236}">
                  <a16:creationId xmlns:a16="http://schemas.microsoft.com/office/drawing/2014/main" id="{11978E6C-C93D-81EE-B058-E1E1ECA0D34E}"/>
                </a:ext>
              </a:extLst>
            </p:cNvPr>
            <p:cNvSpPr/>
            <p:nvPr/>
          </p:nvSpPr>
          <p:spPr>
            <a:xfrm>
              <a:off x="5259250" y="2671425"/>
              <a:ext cx="8850" cy="26500"/>
            </a:xfrm>
            <a:custGeom>
              <a:avLst/>
              <a:gdLst/>
              <a:ahLst/>
              <a:cxnLst/>
              <a:rect l="l" t="t" r="r" b="b"/>
              <a:pathLst>
                <a:path w="354" h="1060" extrusionOk="0">
                  <a:moveTo>
                    <a:pt x="0" y="0"/>
                  </a:moveTo>
                  <a:lnTo>
                    <a:pt x="34" y="1060"/>
                  </a:lnTo>
                  <a:lnTo>
                    <a:pt x="283" y="1060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3930;p62">
              <a:extLst>
                <a:ext uri="{FF2B5EF4-FFF2-40B4-BE49-F238E27FC236}">
                  <a16:creationId xmlns:a16="http://schemas.microsoft.com/office/drawing/2014/main" id="{025F1897-1495-864C-0C00-29977A4AC312}"/>
                </a:ext>
              </a:extLst>
            </p:cNvPr>
            <p:cNvSpPr/>
            <p:nvPr/>
          </p:nvSpPr>
          <p:spPr>
            <a:xfrm>
              <a:off x="5255700" y="2671425"/>
              <a:ext cx="7100" cy="26500"/>
            </a:xfrm>
            <a:custGeom>
              <a:avLst/>
              <a:gdLst/>
              <a:ahLst/>
              <a:cxnLst/>
              <a:rect l="l" t="t" r="r" b="b"/>
              <a:pathLst>
                <a:path w="284" h="1060" extrusionOk="0">
                  <a:moveTo>
                    <a:pt x="1" y="0"/>
                  </a:moveTo>
                  <a:lnTo>
                    <a:pt x="72" y="1060"/>
                  </a:lnTo>
                  <a:lnTo>
                    <a:pt x="247" y="106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3931;p62">
              <a:extLst>
                <a:ext uri="{FF2B5EF4-FFF2-40B4-BE49-F238E27FC236}">
                  <a16:creationId xmlns:a16="http://schemas.microsoft.com/office/drawing/2014/main" id="{A89568A0-3A42-5DA9-0A8C-BA65992AB2AD}"/>
                </a:ext>
              </a:extLst>
            </p:cNvPr>
            <p:cNvSpPr/>
            <p:nvPr/>
          </p:nvSpPr>
          <p:spPr>
            <a:xfrm>
              <a:off x="5472975" y="2671425"/>
              <a:ext cx="8875" cy="26500"/>
            </a:xfrm>
            <a:custGeom>
              <a:avLst/>
              <a:gdLst/>
              <a:ahLst/>
              <a:cxnLst/>
              <a:rect l="l" t="t" r="r" b="b"/>
              <a:pathLst>
                <a:path w="355" h="1060" extrusionOk="0">
                  <a:moveTo>
                    <a:pt x="1" y="0"/>
                  </a:moveTo>
                  <a:lnTo>
                    <a:pt x="71" y="1060"/>
                  </a:lnTo>
                  <a:lnTo>
                    <a:pt x="317" y="1060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3932;p62">
              <a:extLst>
                <a:ext uri="{FF2B5EF4-FFF2-40B4-BE49-F238E27FC236}">
                  <a16:creationId xmlns:a16="http://schemas.microsoft.com/office/drawing/2014/main" id="{FD4D5755-AABC-DEFB-718F-2C38724C4234}"/>
                </a:ext>
              </a:extLst>
            </p:cNvPr>
            <p:cNvSpPr/>
            <p:nvPr/>
          </p:nvSpPr>
          <p:spPr>
            <a:xfrm>
              <a:off x="5478275" y="2671425"/>
              <a:ext cx="7100" cy="26500"/>
            </a:xfrm>
            <a:custGeom>
              <a:avLst/>
              <a:gdLst/>
              <a:ahLst/>
              <a:cxnLst/>
              <a:rect l="l" t="t" r="r" b="b"/>
              <a:pathLst>
                <a:path w="284" h="1060" extrusionOk="0">
                  <a:moveTo>
                    <a:pt x="1" y="0"/>
                  </a:moveTo>
                  <a:lnTo>
                    <a:pt x="35" y="1060"/>
                  </a:lnTo>
                  <a:lnTo>
                    <a:pt x="213" y="1060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3933;p62">
              <a:extLst>
                <a:ext uri="{FF2B5EF4-FFF2-40B4-BE49-F238E27FC236}">
                  <a16:creationId xmlns:a16="http://schemas.microsoft.com/office/drawing/2014/main" id="{1FBA645E-5F78-9EF3-1A4B-CF7C406FB2F9}"/>
                </a:ext>
              </a:extLst>
            </p:cNvPr>
            <p:cNvSpPr/>
            <p:nvPr/>
          </p:nvSpPr>
          <p:spPr>
            <a:xfrm>
              <a:off x="5243350" y="2688150"/>
              <a:ext cx="10625" cy="30975"/>
            </a:xfrm>
            <a:custGeom>
              <a:avLst/>
              <a:gdLst/>
              <a:ahLst/>
              <a:cxnLst/>
              <a:rect l="l" t="t" r="r" b="b"/>
              <a:pathLst>
                <a:path w="425" h="1239" extrusionOk="0">
                  <a:moveTo>
                    <a:pt x="0" y="1"/>
                  </a:moveTo>
                  <a:lnTo>
                    <a:pt x="34" y="1239"/>
                  </a:lnTo>
                  <a:lnTo>
                    <a:pt x="317" y="1239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3934;p62">
              <a:extLst>
                <a:ext uri="{FF2B5EF4-FFF2-40B4-BE49-F238E27FC236}">
                  <a16:creationId xmlns:a16="http://schemas.microsoft.com/office/drawing/2014/main" id="{0F35244C-A864-0DB3-D3F1-3ACB2C5E8B4A}"/>
                </a:ext>
              </a:extLst>
            </p:cNvPr>
            <p:cNvSpPr/>
            <p:nvPr/>
          </p:nvSpPr>
          <p:spPr>
            <a:xfrm>
              <a:off x="5238900" y="2688150"/>
              <a:ext cx="8000" cy="30975"/>
            </a:xfrm>
            <a:custGeom>
              <a:avLst/>
              <a:gdLst/>
              <a:ahLst/>
              <a:cxnLst/>
              <a:rect l="l" t="t" r="r" b="b"/>
              <a:pathLst>
                <a:path w="320" h="1239" extrusionOk="0">
                  <a:moveTo>
                    <a:pt x="0" y="1"/>
                  </a:moveTo>
                  <a:lnTo>
                    <a:pt x="71" y="1239"/>
                  </a:lnTo>
                  <a:lnTo>
                    <a:pt x="283" y="1239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3935;p62">
              <a:extLst>
                <a:ext uri="{FF2B5EF4-FFF2-40B4-BE49-F238E27FC236}">
                  <a16:creationId xmlns:a16="http://schemas.microsoft.com/office/drawing/2014/main" id="{F6A05381-5A75-CC1E-26CE-29BE2EBCDE84}"/>
                </a:ext>
              </a:extLst>
            </p:cNvPr>
            <p:cNvSpPr/>
            <p:nvPr/>
          </p:nvSpPr>
          <p:spPr>
            <a:xfrm>
              <a:off x="5495950" y="2688150"/>
              <a:ext cx="10625" cy="30975"/>
            </a:xfrm>
            <a:custGeom>
              <a:avLst/>
              <a:gdLst/>
              <a:ahLst/>
              <a:cxnLst/>
              <a:rect l="l" t="t" r="r" b="b"/>
              <a:pathLst>
                <a:path w="425" h="1239" extrusionOk="0">
                  <a:moveTo>
                    <a:pt x="0" y="1"/>
                  </a:moveTo>
                  <a:lnTo>
                    <a:pt x="142" y="1239"/>
                  </a:lnTo>
                  <a:lnTo>
                    <a:pt x="424" y="1239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3936;p62">
              <a:extLst>
                <a:ext uri="{FF2B5EF4-FFF2-40B4-BE49-F238E27FC236}">
                  <a16:creationId xmlns:a16="http://schemas.microsoft.com/office/drawing/2014/main" id="{1C30F591-3E67-F7EF-03F9-3644A8A61402}"/>
                </a:ext>
              </a:extLst>
            </p:cNvPr>
            <p:cNvSpPr/>
            <p:nvPr/>
          </p:nvSpPr>
          <p:spPr>
            <a:xfrm>
              <a:off x="5503000" y="2688150"/>
              <a:ext cx="8875" cy="30975"/>
            </a:xfrm>
            <a:custGeom>
              <a:avLst/>
              <a:gdLst/>
              <a:ahLst/>
              <a:cxnLst/>
              <a:rect l="l" t="t" r="r" b="b"/>
              <a:pathLst>
                <a:path w="355" h="1239" extrusionOk="0">
                  <a:moveTo>
                    <a:pt x="1" y="1"/>
                  </a:moveTo>
                  <a:lnTo>
                    <a:pt x="35" y="1239"/>
                  </a:lnTo>
                  <a:lnTo>
                    <a:pt x="284" y="1239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3937;p62">
              <a:extLst>
                <a:ext uri="{FF2B5EF4-FFF2-40B4-BE49-F238E27FC236}">
                  <a16:creationId xmlns:a16="http://schemas.microsoft.com/office/drawing/2014/main" id="{BC9BBAA5-117E-F8A1-DCF1-E268C2E466A1}"/>
                </a:ext>
              </a:extLst>
            </p:cNvPr>
            <p:cNvSpPr/>
            <p:nvPr/>
          </p:nvSpPr>
          <p:spPr>
            <a:xfrm>
              <a:off x="5256550" y="2573350"/>
              <a:ext cx="230575" cy="80425"/>
            </a:xfrm>
            <a:custGeom>
              <a:avLst/>
              <a:gdLst/>
              <a:ahLst/>
              <a:cxnLst/>
              <a:rect l="l" t="t" r="r" b="b"/>
              <a:pathLst>
                <a:path w="9223" h="3217" extrusionOk="0">
                  <a:moveTo>
                    <a:pt x="391" y="0"/>
                  </a:moveTo>
                  <a:cubicBezTo>
                    <a:pt x="179" y="0"/>
                    <a:pt x="1" y="141"/>
                    <a:pt x="1" y="353"/>
                  </a:cubicBezTo>
                  <a:lnTo>
                    <a:pt x="1" y="2863"/>
                  </a:lnTo>
                  <a:cubicBezTo>
                    <a:pt x="1" y="3038"/>
                    <a:pt x="179" y="3216"/>
                    <a:pt x="391" y="3216"/>
                  </a:cubicBezTo>
                  <a:lnTo>
                    <a:pt x="9011" y="3216"/>
                  </a:lnTo>
                  <a:cubicBezTo>
                    <a:pt x="9223" y="3216"/>
                    <a:pt x="9186" y="3038"/>
                    <a:pt x="9186" y="2863"/>
                  </a:cubicBezTo>
                  <a:lnTo>
                    <a:pt x="9116" y="532"/>
                  </a:lnTo>
                  <a:cubicBezTo>
                    <a:pt x="9116" y="320"/>
                    <a:pt x="9116" y="0"/>
                    <a:pt x="8904" y="0"/>
                  </a:cubicBez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3938;p62">
              <a:extLst>
                <a:ext uri="{FF2B5EF4-FFF2-40B4-BE49-F238E27FC236}">
                  <a16:creationId xmlns:a16="http://schemas.microsoft.com/office/drawing/2014/main" id="{7061E08D-DFB8-83D8-D33D-3D0AA2DB9C3B}"/>
                </a:ext>
              </a:extLst>
            </p:cNvPr>
            <p:cNvSpPr/>
            <p:nvPr/>
          </p:nvSpPr>
          <p:spPr>
            <a:xfrm>
              <a:off x="5209775" y="2573350"/>
              <a:ext cx="53875" cy="102475"/>
            </a:xfrm>
            <a:custGeom>
              <a:avLst/>
              <a:gdLst/>
              <a:ahLst/>
              <a:cxnLst/>
              <a:rect l="l" t="t" r="r" b="b"/>
              <a:pathLst>
                <a:path w="2155" h="4099" extrusionOk="0">
                  <a:moveTo>
                    <a:pt x="2154" y="0"/>
                  </a:moveTo>
                  <a:cubicBezTo>
                    <a:pt x="529" y="707"/>
                    <a:pt x="1" y="1060"/>
                    <a:pt x="1" y="1060"/>
                  </a:cubicBezTo>
                  <a:lnTo>
                    <a:pt x="529" y="3886"/>
                  </a:lnTo>
                  <a:lnTo>
                    <a:pt x="2154" y="4098"/>
                  </a:lnTo>
                  <a:lnTo>
                    <a:pt x="2154" y="249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3939;p62">
              <a:extLst>
                <a:ext uri="{FF2B5EF4-FFF2-40B4-BE49-F238E27FC236}">
                  <a16:creationId xmlns:a16="http://schemas.microsoft.com/office/drawing/2014/main" id="{28C88C2D-57B2-6857-4363-2A7302733B65}"/>
                </a:ext>
              </a:extLst>
            </p:cNvPr>
            <p:cNvSpPr/>
            <p:nvPr/>
          </p:nvSpPr>
          <p:spPr>
            <a:xfrm>
              <a:off x="5479125" y="2573350"/>
              <a:ext cx="55700" cy="102475"/>
            </a:xfrm>
            <a:custGeom>
              <a:avLst/>
              <a:gdLst/>
              <a:ahLst/>
              <a:cxnLst/>
              <a:rect l="l" t="t" r="r" b="b"/>
              <a:pathLst>
                <a:path w="2228" h="4099" extrusionOk="0">
                  <a:moveTo>
                    <a:pt x="1" y="0"/>
                  </a:moveTo>
                  <a:lnTo>
                    <a:pt x="1" y="249"/>
                  </a:lnTo>
                  <a:lnTo>
                    <a:pt x="1" y="4098"/>
                  </a:lnTo>
                  <a:lnTo>
                    <a:pt x="1838" y="3886"/>
                  </a:lnTo>
                  <a:lnTo>
                    <a:pt x="2228" y="955"/>
                  </a:lnTo>
                  <a:cubicBezTo>
                    <a:pt x="2228" y="955"/>
                    <a:pt x="1451" y="673"/>
                    <a:pt x="1" y="0"/>
                  </a:cubicBez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3940;p62">
              <a:extLst>
                <a:ext uri="{FF2B5EF4-FFF2-40B4-BE49-F238E27FC236}">
                  <a16:creationId xmlns:a16="http://schemas.microsoft.com/office/drawing/2014/main" id="{B5631244-37C3-11B7-32AE-781542FC3BD5}"/>
                </a:ext>
              </a:extLst>
            </p:cNvPr>
            <p:cNvSpPr/>
            <p:nvPr/>
          </p:nvSpPr>
          <p:spPr>
            <a:xfrm>
              <a:off x="5230975" y="2654600"/>
              <a:ext cx="289725" cy="35350"/>
            </a:xfrm>
            <a:custGeom>
              <a:avLst/>
              <a:gdLst/>
              <a:ahLst/>
              <a:cxnLst/>
              <a:rect l="l" t="t" r="r" b="b"/>
              <a:pathLst>
                <a:path w="11589" h="1414" extrusionOk="0">
                  <a:moveTo>
                    <a:pt x="388" y="0"/>
                  </a:moveTo>
                  <a:cubicBezTo>
                    <a:pt x="176" y="0"/>
                    <a:pt x="1" y="178"/>
                    <a:pt x="1" y="390"/>
                  </a:cubicBezTo>
                  <a:lnTo>
                    <a:pt x="1" y="1060"/>
                  </a:lnTo>
                  <a:cubicBezTo>
                    <a:pt x="1" y="1272"/>
                    <a:pt x="176" y="1414"/>
                    <a:pt x="388" y="1414"/>
                  </a:cubicBezTo>
                  <a:lnTo>
                    <a:pt x="11198" y="1414"/>
                  </a:lnTo>
                  <a:cubicBezTo>
                    <a:pt x="11410" y="1414"/>
                    <a:pt x="11589" y="1272"/>
                    <a:pt x="11589" y="1060"/>
                  </a:cubicBezTo>
                  <a:lnTo>
                    <a:pt x="11589" y="390"/>
                  </a:lnTo>
                  <a:cubicBezTo>
                    <a:pt x="11589" y="178"/>
                    <a:pt x="11410" y="0"/>
                    <a:pt x="11198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3941;p62">
              <a:extLst>
                <a:ext uri="{FF2B5EF4-FFF2-40B4-BE49-F238E27FC236}">
                  <a16:creationId xmlns:a16="http://schemas.microsoft.com/office/drawing/2014/main" id="{18BA5C71-B7EF-73AB-F184-C7A44547E257}"/>
                </a:ext>
              </a:extLst>
            </p:cNvPr>
            <p:cNvSpPr/>
            <p:nvPr/>
          </p:nvSpPr>
          <p:spPr>
            <a:xfrm>
              <a:off x="5201800" y="2595775"/>
              <a:ext cx="59225" cy="95650"/>
            </a:xfrm>
            <a:custGeom>
              <a:avLst/>
              <a:gdLst/>
              <a:ahLst/>
              <a:cxnLst/>
              <a:rect l="l" t="t" r="r" b="b"/>
              <a:pathLst>
                <a:path w="2369" h="3826" extrusionOk="0">
                  <a:moveTo>
                    <a:pt x="796" y="1"/>
                  </a:moveTo>
                  <a:cubicBezTo>
                    <a:pt x="626" y="1"/>
                    <a:pt x="448" y="55"/>
                    <a:pt x="320" y="129"/>
                  </a:cubicBezTo>
                  <a:cubicBezTo>
                    <a:pt x="0" y="375"/>
                    <a:pt x="0" y="799"/>
                    <a:pt x="37" y="1189"/>
                  </a:cubicBezTo>
                  <a:cubicBezTo>
                    <a:pt x="71" y="1542"/>
                    <a:pt x="249" y="1966"/>
                    <a:pt x="390" y="2283"/>
                  </a:cubicBezTo>
                  <a:cubicBezTo>
                    <a:pt x="566" y="2602"/>
                    <a:pt x="707" y="2989"/>
                    <a:pt x="919" y="3309"/>
                  </a:cubicBezTo>
                  <a:cubicBezTo>
                    <a:pt x="1097" y="3521"/>
                    <a:pt x="1272" y="3733"/>
                    <a:pt x="1555" y="3803"/>
                  </a:cubicBezTo>
                  <a:cubicBezTo>
                    <a:pt x="1628" y="3817"/>
                    <a:pt x="1712" y="3825"/>
                    <a:pt x="1796" y="3825"/>
                  </a:cubicBezTo>
                  <a:cubicBezTo>
                    <a:pt x="1917" y="3825"/>
                    <a:pt x="2037" y="3808"/>
                    <a:pt x="2120" y="3767"/>
                  </a:cubicBezTo>
                  <a:lnTo>
                    <a:pt x="2228" y="3662"/>
                  </a:lnTo>
                  <a:cubicBezTo>
                    <a:pt x="2369" y="3484"/>
                    <a:pt x="2369" y="3238"/>
                    <a:pt x="2298" y="3060"/>
                  </a:cubicBezTo>
                  <a:cubicBezTo>
                    <a:pt x="2120" y="2707"/>
                    <a:pt x="1696" y="2531"/>
                    <a:pt x="1555" y="2141"/>
                  </a:cubicBezTo>
                  <a:cubicBezTo>
                    <a:pt x="1450" y="1825"/>
                    <a:pt x="1380" y="1435"/>
                    <a:pt x="1380" y="1082"/>
                  </a:cubicBezTo>
                  <a:cubicBezTo>
                    <a:pt x="1414" y="836"/>
                    <a:pt x="1380" y="375"/>
                    <a:pt x="1202" y="163"/>
                  </a:cubicBezTo>
                  <a:cubicBezTo>
                    <a:pt x="1101" y="46"/>
                    <a:pt x="951" y="1"/>
                    <a:pt x="796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3942;p62">
              <a:extLst>
                <a:ext uri="{FF2B5EF4-FFF2-40B4-BE49-F238E27FC236}">
                  <a16:creationId xmlns:a16="http://schemas.microsoft.com/office/drawing/2014/main" id="{DD034108-755E-83B5-71CE-46D33D1A0EB7}"/>
                </a:ext>
              </a:extLst>
            </p:cNvPr>
            <p:cNvSpPr/>
            <p:nvPr/>
          </p:nvSpPr>
          <p:spPr>
            <a:xfrm>
              <a:off x="5489725" y="2595775"/>
              <a:ext cx="59250" cy="95650"/>
            </a:xfrm>
            <a:custGeom>
              <a:avLst/>
              <a:gdLst/>
              <a:ahLst/>
              <a:cxnLst/>
              <a:rect l="l" t="t" r="r" b="b"/>
              <a:pathLst>
                <a:path w="2370" h="3826" extrusionOk="0">
                  <a:moveTo>
                    <a:pt x="1556" y="1"/>
                  </a:moveTo>
                  <a:cubicBezTo>
                    <a:pt x="1410" y="1"/>
                    <a:pt x="1269" y="46"/>
                    <a:pt x="1168" y="163"/>
                  </a:cubicBezTo>
                  <a:cubicBezTo>
                    <a:pt x="990" y="375"/>
                    <a:pt x="956" y="836"/>
                    <a:pt x="956" y="1082"/>
                  </a:cubicBezTo>
                  <a:cubicBezTo>
                    <a:pt x="990" y="1435"/>
                    <a:pt x="919" y="1825"/>
                    <a:pt x="778" y="2141"/>
                  </a:cubicBezTo>
                  <a:cubicBezTo>
                    <a:pt x="636" y="2531"/>
                    <a:pt x="249" y="2707"/>
                    <a:pt x="71" y="3060"/>
                  </a:cubicBezTo>
                  <a:cubicBezTo>
                    <a:pt x="1" y="3238"/>
                    <a:pt x="1" y="3484"/>
                    <a:pt x="142" y="3662"/>
                  </a:cubicBezTo>
                  <a:lnTo>
                    <a:pt x="249" y="3767"/>
                  </a:lnTo>
                  <a:cubicBezTo>
                    <a:pt x="333" y="3808"/>
                    <a:pt x="490" y="3825"/>
                    <a:pt x="634" y="3825"/>
                  </a:cubicBezTo>
                  <a:cubicBezTo>
                    <a:pt x="734" y="3825"/>
                    <a:pt x="827" y="3817"/>
                    <a:pt x="885" y="3803"/>
                  </a:cubicBezTo>
                  <a:cubicBezTo>
                    <a:pt x="1168" y="3733"/>
                    <a:pt x="1272" y="3521"/>
                    <a:pt x="1414" y="3309"/>
                  </a:cubicBezTo>
                  <a:cubicBezTo>
                    <a:pt x="1626" y="2989"/>
                    <a:pt x="1804" y="2602"/>
                    <a:pt x="1945" y="2283"/>
                  </a:cubicBezTo>
                  <a:cubicBezTo>
                    <a:pt x="2120" y="1966"/>
                    <a:pt x="2262" y="1542"/>
                    <a:pt x="2332" y="1189"/>
                  </a:cubicBezTo>
                  <a:cubicBezTo>
                    <a:pt x="2332" y="799"/>
                    <a:pt x="2369" y="375"/>
                    <a:pt x="2016" y="129"/>
                  </a:cubicBezTo>
                  <a:cubicBezTo>
                    <a:pt x="1886" y="55"/>
                    <a:pt x="1717" y="1"/>
                    <a:pt x="1556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3943;p62">
              <a:extLst>
                <a:ext uri="{FF2B5EF4-FFF2-40B4-BE49-F238E27FC236}">
                  <a16:creationId xmlns:a16="http://schemas.microsoft.com/office/drawing/2014/main" id="{E233F015-B2D4-4AEB-5BEE-52A0DC6C12E9}"/>
                </a:ext>
              </a:extLst>
            </p:cNvPr>
            <p:cNvSpPr/>
            <p:nvPr/>
          </p:nvSpPr>
          <p:spPr>
            <a:xfrm>
              <a:off x="5238900" y="2615725"/>
              <a:ext cx="271200" cy="45975"/>
            </a:xfrm>
            <a:custGeom>
              <a:avLst/>
              <a:gdLst/>
              <a:ahLst/>
              <a:cxnLst/>
              <a:rect l="l" t="t" r="r" b="b"/>
              <a:pathLst>
                <a:path w="10848" h="1839" extrusionOk="0">
                  <a:moveTo>
                    <a:pt x="1908" y="1"/>
                  </a:moveTo>
                  <a:cubicBezTo>
                    <a:pt x="1696" y="1"/>
                    <a:pt x="0" y="708"/>
                    <a:pt x="0" y="1061"/>
                  </a:cubicBezTo>
                  <a:lnTo>
                    <a:pt x="0" y="1168"/>
                  </a:lnTo>
                  <a:cubicBezTo>
                    <a:pt x="0" y="1555"/>
                    <a:pt x="178" y="1838"/>
                    <a:pt x="390" y="1838"/>
                  </a:cubicBezTo>
                  <a:lnTo>
                    <a:pt x="10458" y="1838"/>
                  </a:lnTo>
                  <a:cubicBezTo>
                    <a:pt x="10669" y="1838"/>
                    <a:pt x="10848" y="1555"/>
                    <a:pt x="10848" y="1168"/>
                  </a:cubicBezTo>
                  <a:lnTo>
                    <a:pt x="10848" y="1061"/>
                  </a:lnTo>
                  <a:cubicBezTo>
                    <a:pt x="10848" y="708"/>
                    <a:pt x="9152" y="1"/>
                    <a:pt x="8940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3944;p62">
              <a:extLst>
                <a:ext uri="{FF2B5EF4-FFF2-40B4-BE49-F238E27FC236}">
                  <a16:creationId xmlns:a16="http://schemas.microsoft.com/office/drawing/2014/main" id="{54B1EDCA-D633-CF9E-3269-7A75741E261F}"/>
                </a:ext>
              </a:extLst>
            </p:cNvPr>
            <p:cNvSpPr/>
            <p:nvPr/>
          </p:nvSpPr>
          <p:spPr>
            <a:xfrm>
              <a:off x="5238900" y="2636075"/>
              <a:ext cx="271200" cy="25625"/>
            </a:xfrm>
            <a:custGeom>
              <a:avLst/>
              <a:gdLst/>
              <a:ahLst/>
              <a:cxnLst/>
              <a:rect l="l" t="t" r="r" b="b"/>
              <a:pathLst>
                <a:path w="10848" h="1025" extrusionOk="0">
                  <a:moveTo>
                    <a:pt x="390" y="1"/>
                  </a:moveTo>
                  <a:cubicBezTo>
                    <a:pt x="178" y="1"/>
                    <a:pt x="0" y="176"/>
                    <a:pt x="0" y="388"/>
                  </a:cubicBezTo>
                  <a:lnTo>
                    <a:pt x="0" y="671"/>
                  </a:lnTo>
                  <a:cubicBezTo>
                    <a:pt x="0" y="883"/>
                    <a:pt x="178" y="1024"/>
                    <a:pt x="390" y="1024"/>
                  </a:cubicBezTo>
                  <a:lnTo>
                    <a:pt x="10458" y="1024"/>
                  </a:lnTo>
                  <a:cubicBezTo>
                    <a:pt x="10669" y="1024"/>
                    <a:pt x="10848" y="883"/>
                    <a:pt x="10848" y="671"/>
                  </a:cubicBezTo>
                  <a:lnTo>
                    <a:pt x="10848" y="388"/>
                  </a:lnTo>
                  <a:cubicBezTo>
                    <a:pt x="10848" y="176"/>
                    <a:pt x="10669" y="1"/>
                    <a:pt x="10458" y="1"/>
                  </a:cubicBez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3945;p62">
              <a:extLst>
                <a:ext uri="{FF2B5EF4-FFF2-40B4-BE49-F238E27FC236}">
                  <a16:creationId xmlns:a16="http://schemas.microsoft.com/office/drawing/2014/main" id="{EBF8B7A3-B676-5172-EB6B-C75050B0486B}"/>
                </a:ext>
              </a:extLst>
            </p:cNvPr>
            <p:cNvSpPr/>
            <p:nvPr/>
          </p:nvSpPr>
          <p:spPr>
            <a:xfrm>
              <a:off x="5260100" y="2617125"/>
              <a:ext cx="96325" cy="25125"/>
            </a:xfrm>
            <a:custGeom>
              <a:avLst/>
              <a:gdLst/>
              <a:ahLst/>
              <a:cxnLst/>
              <a:rect l="l" t="t" r="r" b="b"/>
              <a:pathLst>
                <a:path w="3853" h="1005" extrusionOk="0">
                  <a:moveTo>
                    <a:pt x="656" y="1"/>
                  </a:moveTo>
                  <a:cubicBezTo>
                    <a:pt x="644" y="1"/>
                    <a:pt x="636" y="4"/>
                    <a:pt x="636" y="16"/>
                  </a:cubicBezTo>
                  <a:lnTo>
                    <a:pt x="0" y="900"/>
                  </a:lnTo>
                  <a:cubicBezTo>
                    <a:pt x="0" y="1005"/>
                    <a:pt x="37" y="1005"/>
                    <a:pt x="108" y="1005"/>
                  </a:cubicBezTo>
                  <a:lnTo>
                    <a:pt x="3745" y="1005"/>
                  </a:lnTo>
                  <a:cubicBezTo>
                    <a:pt x="3816" y="1005"/>
                    <a:pt x="3852" y="971"/>
                    <a:pt x="3852" y="863"/>
                  </a:cubicBezTo>
                  <a:lnTo>
                    <a:pt x="3287" y="52"/>
                  </a:lnTo>
                  <a:cubicBezTo>
                    <a:pt x="3250" y="52"/>
                    <a:pt x="3216" y="16"/>
                    <a:pt x="3180" y="16"/>
                  </a:cubicBezTo>
                  <a:lnTo>
                    <a:pt x="743" y="16"/>
                  </a:lnTo>
                  <a:cubicBezTo>
                    <a:pt x="719" y="16"/>
                    <a:pt x="679" y="1"/>
                    <a:pt x="656" y="1"/>
                  </a:cubicBez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3946;p62">
              <a:extLst>
                <a:ext uri="{FF2B5EF4-FFF2-40B4-BE49-F238E27FC236}">
                  <a16:creationId xmlns:a16="http://schemas.microsoft.com/office/drawing/2014/main" id="{30BD945C-D146-D551-51F5-9291C06D58AC}"/>
                </a:ext>
              </a:extLst>
            </p:cNvPr>
            <p:cNvSpPr/>
            <p:nvPr/>
          </p:nvSpPr>
          <p:spPr>
            <a:xfrm>
              <a:off x="5260100" y="2615725"/>
              <a:ext cx="96325" cy="24775"/>
            </a:xfrm>
            <a:custGeom>
              <a:avLst/>
              <a:gdLst/>
              <a:ahLst/>
              <a:cxnLst/>
              <a:rect l="l" t="t" r="r" b="b"/>
              <a:pathLst>
                <a:path w="3853" h="991" extrusionOk="0">
                  <a:moveTo>
                    <a:pt x="743" y="1"/>
                  </a:moveTo>
                  <a:cubicBezTo>
                    <a:pt x="707" y="1"/>
                    <a:pt x="636" y="38"/>
                    <a:pt x="636" y="38"/>
                  </a:cubicBezTo>
                  <a:lnTo>
                    <a:pt x="0" y="919"/>
                  </a:lnTo>
                  <a:cubicBezTo>
                    <a:pt x="0" y="956"/>
                    <a:pt x="37" y="990"/>
                    <a:pt x="108" y="990"/>
                  </a:cubicBezTo>
                  <a:lnTo>
                    <a:pt x="3745" y="990"/>
                  </a:lnTo>
                  <a:cubicBezTo>
                    <a:pt x="3816" y="990"/>
                    <a:pt x="3852" y="956"/>
                    <a:pt x="3816" y="919"/>
                  </a:cubicBezTo>
                  <a:lnTo>
                    <a:pt x="3287" y="38"/>
                  </a:lnTo>
                  <a:cubicBezTo>
                    <a:pt x="3250" y="38"/>
                    <a:pt x="3216" y="1"/>
                    <a:pt x="3180" y="1"/>
                  </a:cubicBez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3947;p62">
              <a:extLst>
                <a:ext uri="{FF2B5EF4-FFF2-40B4-BE49-F238E27FC236}">
                  <a16:creationId xmlns:a16="http://schemas.microsoft.com/office/drawing/2014/main" id="{4A69A414-B0AC-4883-99DA-9CD8A5451F5B}"/>
                </a:ext>
              </a:extLst>
            </p:cNvPr>
            <p:cNvSpPr/>
            <p:nvPr/>
          </p:nvSpPr>
          <p:spPr>
            <a:xfrm>
              <a:off x="5273375" y="2617500"/>
              <a:ext cx="70675" cy="9775"/>
            </a:xfrm>
            <a:custGeom>
              <a:avLst/>
              <a:gdLst/>
              <a:ahLst/>
              <a:cxnLst/>
              <a:rect l="l" t="t" r="r" b="b"/>
              <a:pathLst>
                <a:path w="2827" h="391" extrusionOk="0">
                  <a:moveTo>
                    <a:pt x="246" y="1"/>
                  </a:moveTo>
                  <a:lnTo>
                    <a:pt x="0" y="391"/>
                  </a:lnTo>
                  <a:lnTo>
                    <a:pt x="2827" y="391"/>
                  </a:lnTo>
                  <a:lnTo>
                    <a:pt x="2615" y="1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3948;p62">
              <a:extLst>
                <a:ext uri="{FF2B5EF4-FFF2-40B4-BE49-F238E27FC236}">
                  <a16:creationId xmlns:a16="http://schemas.microsoft.com/office/drawing/2014/main" id="{07A762A1-3EDA-C758-8D81-78E5266A11C7}"/>
                </a:ext>
              </a:extLst>
            </p:cNvPr>
            <p:cNvSpPr/>
            <p:nvPr/>
          </p:nvSpPr>
          <p:spPr>
            <a:xfrm>
              <a:off x="5292800" y="2629025"/>
              <a:ext cx="30900" cy="9700"/>
            </a:xfrm>
            <a:custGeom>
              <a:avLst/>
              <a:gdLst/>
              <a:ahLst/>
              <a:cxnLst/>
              <a:rect l="l" t="t" r="r" b="b"/>
              <a:pathLst>
                <a:path w="1236" h="388" extrusionOk="0">
                  <a:moveTo>
                    <a:pt x="105" y="0"/>
                  </a:moveTo>
                  <a:lnTo>
                    <a:pt x="1" y="387"/>
                  </a:lnTo>
                  <a:lnTo>
                    <a:pt x="1236" y="387"/>
                  </a:lnTo>
                  <a:lnTo>
                    <a:pt x="1165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3949;p62">
              <a:extLst>
                <a:ext uri="{FF2B5EF4-FFF2-40B4-BE49-F238E27FC236}">
                  <a16:creationId xmlns:a16="http://schemas.microsoft.com/office/drawing/2014/main" id="{92FF363E-6299-59A6-3C53-EFE47EEC9B78}"/>
                </a:ext>
              </a:extLst>
            </p:cNvPr>
            <p:cNvSpPr/>
            <p:nvPr/>
          </p:nvSpPr>
          <p:spPr>
            <a:xfrm>
              <a:off x="5314000" y="2623725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1" y="0"/>
                  </a:moveTo>
                  <a:lnTo>
                    <a:pt x="1" y="34"/>
                  </a:lnTo>
                  <a:lnTo>
                    <a:pt x="142" y="3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3950;p62">
              <a:extLst>
                <a:ext uri="{FF2B5EF4-FFF2-40B4-BE49-F238E27FC236}">
                  <a16:creationId xmlns:a16="http://schemas.microsoft.com/office/drawing/2014/main" id="{680BD1A1-0AE3-E647-9A60-4FCAFF12323D}"/>
                </a:ext>
              </a:extLst>
            </p:cNvPr>
            <p:cNvSpPr/>
            <p:nvPr/>
          </p:nvSpPr>
          <p:spPr>
            <a:xfrm>
              <a:off x="5318375" y="2623725"/>
              <a:ext cx="3575" cy="875"/>
            </a:xfrm>
            <a:custGeom>
              <a:avLst/>
              <a:gdLst/>
              <a:ahLst/>
              <a:cxnLst/>
              <a:rect l="l" t="t" r="r" b="b"/>
              <a:pathLst>
                <a:path w="143" h="35" extrusionOk="0">
                  <a:moveTo>
                    <a:pt x="1" y="0"/>
                  </a:moveTo>
                  <a:lnTo>
                    <a:pt x="1" y="34"/>
                  </a:lnTo>
                  <a:lnTo>
                    <a:pt x="142" y="3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3951;p62">
              <a:extLst>
                <a:ext uri="{FF2B5EF4-FFF2-40B4-BE49-F238E27FC236}">
                  <a16:creationId xmlns:a16="http://schemas.microsoft.com/office/drawing/2014/main" id="{98AC8666-3C19-C599-BBD4-9792CCDD5C0E}"/>
                </a:ext>
              </a:extLst>
            </p:cNvPr>
            <p:cNvSpPr/>
            <p:nvPr/>
          </p:nvSpPr>
          <p:spPr>
            <a:xfrm>
              <a:off x="5322825" y="2623725"/>
              <a:ext cx="3575" cy="875"/>
            </a:xfrm>
            <a:custGeom>
              <a:avLst/>
              <a:gdLst/>
              <a:ahLst/>
              <a:cxnLst/>
              <a:rect l="l" t="t" r="r" b="b"/>
              <a:pathLst>
                <a:path w="143" h="35" extrusionOk="0">
                  <a:moveTo>
                    <a:pt x="1" y="0"/>
                  </a:moveTo>
                  <a:lnTo>
                    <a:pt x="1" y="34"/>
                  </a:lnTo>
                  <a:lnTo>
                    <a:pt x="142" y="3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3952;p62">
              <a:extLst>
                <a:ext uri="{FF2B5EF4-FFF2-40B4-BE49-F238E27FC236}">
                  <a16:creationId xmlns:a16="http://schemas.microsoft.com/office/drawing/2014/main" id="{19828F42-66CB-E082-8AE2-0A9CBFEEB874}"/>
                </a:ext>
              </a:extLst>
            </p:cNvPr>
            <p:cNvSpPr/>
            <p:nvPr/>
          </p:nvSpPr>
          <p:spPr>
            <a:xfrm>
              <a:off x="5323675" y="2625475"/>
              <a:ext cx="4475" cy="1800"/>
            </a:xfrm>
            <a:custGeom>
              <a:avLst/>
              <a:gdLst/>
              <a:ahLst/>
              <a:cxnLst/>
              <a:rect l="l" t="t" r="r" b="b"/>
              <a:pathLst>
                <a:path w="179" h="72" extrusionOk="0">
                  <a:moveTo>
                    <a:pt x="1" y="1"/>
                  </a:moveTo>
                  <a:lnTo>
                    <a:pt x="38" y="35"/>
                  </a:lnTo>
                  <a:lnTo>
                    <a:pt x="38" y="72"/>
                  </a:lnTo>
                  <a:lnTo>
                    <a:pt x="142" y="72"/>
                  </a:lnTo>
                  <a:cubicBezTo>
                    <a:pt x="179" y="72"/>
                    <a:pt x="179" y="72"/>
                    <a:pt x="179" y="35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3953;p62">
              <a:extLst>
                <a:ext uri="{FF2B5EF4-FFF2-40B4-BE49-F238E27FC236}">
                  <a16:creationId xmlns:a16="http://schemas.microsoft.com/office/drawing/2014/main" id="{C57C5971-2BD6-F9BF-D940-055245E8CBB1}"/>
                </a:ext>
              </a:extLst>
            </p:cNvPr>
            <p:cNvSpPr/>
            <p:nvPr/>
          </p:nvSpPr>
          <p:spPr>
            <a:xfrm>
              <a:off x="5327225" y="2623725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0" y="0"/>
                  </a:moveTo>
                  <a:lnTo>
                    <a:pt x="0" y="34"/>
                  </a:lnTo>
                  <a:lnTo>
                    <a:pt x="141" y="34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3954;p62">
              <a:extLst>
                <a:ext uri="{FF2B5EF4-FFF2-40B4-BE49-F238E27FC236}">
                  <a16:creationId xmlns:a16="http://schemas.microsoft.com/office/drawing/2014/main" id="{B2E36E2F-404C-6148-5DC7-358DD0827881}"/>
                </a:ext>
              </a:extLst>
            </p:cNvPr>
            <p:cNvSpPr/>
            <p:nvPr/>
          </p:nvSpPr>
          <p:spPr>
            <a:xfrm>
              <a:off x="5289275" y="2625475"/>
              <a:ext cx="5325" cy="1800"/>
            </a:xfrm>
            <a:custGeom>
              <a:avLst/>
              <a:gdLst/>
              <a:ahLst/>
              <a:cxnLst/>
              <a:rect l="l" t="t" r="r" b="b"/>
              <a:pathLst>
                <a:path w="213" h="72" extrusionOk="0">
                  <a:moveTo>
                    <a:pt x="0" y="1"/>
                  </a:moveTo>
                  <a:lnTo>
                    <a:pt x="0" y="35"/>
                  </a:lnTo>
                  <a:lnTo>
                    <a:pt x="0" y="72"/>
                  </a:lnTo>
                  <a:lnTo>
                    <a:pt x="176" y="72"/>
                  </a:lnTo>
                  <a:lnTo>
                    <a:pt x="212" y="35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3955;p62">
              <a:extLst>
                <a:ext uri="{FF2B5EF4-FFF2-40B4-BE49-F238E27FC236}">
                  <a16:creationId xmlns:a16="http://schemas.microsoft.com/office/drawing/2014/main" id="{220AFEB7-FA4C-2E7E-B4AE-51D48DAAF4A0}"/>
                </a:ext>
              </a:extLst>
            </p:cNvPr>
            <p:cNvSpPr/>
            <p:nvPr/>
          </p:nvSpPr>
          <p:spPr>
            <a:xfrm>
              <a:off x="5318375" y="2625475"/>
              <a:ext cx="5325" cy="1800"/>
            </a:xfrm>
            <a:custGeom>
              <a:avLst/>
              <a:gdLst/>
              <a:ahLst/>
              <a:cxnLst/>
              <a:rect l="l" t="t" r="r" b="b"/>
              <a:pathLst>
                <a:path w="213" h="72" extrusionOk="0">
                  <a:moveTo>
                    <a:pt x="1" y="1"/>
                  </a:moveTo>
                  <a:lnTo>
                    <a:pt x="1" y="35"/>
                  </a:lnTo>
                  <a:cubicBezTo>
                    <a:pt x="1" y="72"/>
                    <a:pt x="1" y="72"/>
                    <a:pt x="38" y="72"/>
                  </a:cubicBezTo>
                  <a:lnTo>
                    <a:pt x="179" y="72"/>
                  </a:lnTo>
                  <a:cubicBezTo>
                    <a:pt x="179" y="72"/>
                    <a:pt x="213" y="72"/>
                    <a:pt x="213" y="35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3956;p62">
              <a:extLst>
                <a:ext uri="{FF2B5EF4-FFF2-40B4-BE49-F238E27FC236}">
                  <a16:creationId xmlns:a16="http://schemas.microsoft.com/office/drawing/2014/main" id="{5D208C15-D4F5-EE6F-E448-C04057215682}"/>
                </a:ext>
              </a:extLst>
            </p:cNvPr>
            <p:cNvSpPr/>
            <p:nvPr/>
          </p:nvSpPr>
          <p:spPr>
            <a:xfrm>
              <a:off x="5295425" y="2623725"/>
              <a:ext cx="4475" cy="875"/>
            </a:xfrm>
            <a:custGeom>
              <a:avLst/>
              <a:gdLst/>
              <a:ahLst/>
              <a:cxnLst/>
              <a:rect l="l" t="t" r="r" b="b"/>
              <a:pathLst>
                <a:path w="179" h="35" extrusionOk="0">
                  <a:moveTo>
                    <a:pt x="37" y="0"/>
                  </a:moveTo>
                  <a:lnTo>
                    <a:pt x="0" y="34"/>
                  </a:lnTo>
                  <a:lnTo>
                    <a:pt x="142" y="3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3957;p62">
              <a:extLst>
                <a:ext uri="{FF2B5EF4-FFF2-40B4-BE49-F238E27FC236}">
                  <a16:creationId xmlns:a16="http://schemas.microsoft.com/office/drawing/2014/main" id="{CF0A7445-2850-E56E-0322-A89FA6CFC937}"/>
                </a:ext>
              </a:extLst>
            </p:cNvPr>
            <p:cNvSpPr/>
            <p:nvPr/>
          </p:nvSpPr>
          <p:spPr>
            <a:xfrm>
              <a:off x="5299875" y="2623725"/>
              <a:ext cx="4400" cy="875"/>
            </a:xfrm>
            <a:custGeom>
              <a:avLst/>
              <a:gdLst/>
              <a:ahLst/>
              <a:cxnLst/>
              <a:rect l="l" t="t" r="r" b="b"/>
              <a:pathLst>
                <a:path w="176" h="35" extrusionOk="0">
                  <a:moveTo>
                    <a:pt x="34" y="0"/>
                  </a:moveTo>
                  <a:lnTo>
                    <a:pt x="0" y="34"/>
                  </a:lnTo>
                  <a:lnTo>
                    <a:pt x="176" y="34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3958;p62">
              <a:extLst>
                <a:ext uri="{FF2B5EF4-FFF2-40B4-BE49-F238E27FC236}">
                  <a16:creationId xmlns:a16="http://schemas.microsoft.com/office/drawing/2014/main" id="{2595E742-D589-B7CC-5BA4-239A254F3985}"/>
                </a:ext>
              </a:extLst>
            </p:cNvPr>
            <p:cNvSpPr/>
            <p:nvPr/>
          </p:nvSpPr>
          <p:spPr>
            <a:xfrm>
              <a:off x="5304250" y="2623725"/>
              <a:ext cx="4475" cy="875"/>
            </a:xfrm>
            <a:custGeom>
              <a:avLst/>
              <a:gdLst/>
              <a:ahLst/>
              <a:cxnLst/>
              <a:rect l="l" t="t" r="r" b="b"/>
              <a:pathLst>
                <a:path w="179" h="35" extrusionOk="0">
                  <a:moveTo>
                    <a:pt x="37" y="0"/>
                  </a:moveTo>
                  <a:lnTo>
                    <a:pt x="1" y="34"/>
                  </a:lnTo>
                  <a:lnTo>
                    <a:pt x="179" y="3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3959;p62">
              <a:extLst>
                <a:ext uri="{FF2B5EF4-FFF2-40B4-BE49-F238E27FC236}">
                  <a16:creationId xmlns:a16="http://schemas.microsoft.com/office/drawing/2014/main" id="{EFE13F98-A413-5644-4F20-9B72FD62617A}"/>
                </a:ext>
              </a:extLst>
            </p:cNvPr>
            <p:cNvSpPr/>
            <p:nvPr/>
          </p:nvSpPr>
          <p:spPr>
            <a:xfrm>
              <a:off x="5309550" y="2623725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1" y="0"/>
                  </a:moveTo>
                  <a:lnTo>
                    <a:pt x="1" y="34"/>
                  </a:lnTo>
                  <a:lnTo>
                    <a:pt x="142" y="3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3960;p62">
              <a:extLst>
                <a:ext uri="{FF2B5EF4-FFF2-40B4-BE49-F238E27FC236}">
                  <a16:creationId xmlns:a16="http://schemas.microsoft.com/office/drawing/2014/main" id="{88DC7BC5-8BFD-78FE-19C3-40D9ABB29FAD}"/>
                </a:ext>
              </a:extLst>
            </p:cNvPr>
            <p:cNvSpPr/>
            <p:nvPr/>
          </p:nvSpPr>
          <p:spPr>
            <a:xfrm>
              <a:off x="5294575" y="2625475"/>
              <a:ext cx="22975" cy="1800"/>
            </a:xfrm>
            <a:custGeom>
              <a:avLst/>
              <a:gdLst/>
              <a:ahLst/>
              <a:cxnLst/>
              <a:rect l="l" t="t" r="r" b="b"/>
              <a:pathLst>
                <a:path w="919" h="72" extrusionOk="0">
                  <a:moveTo>
                    <a:pt x="34" y="1"/>
                  </a:moveTo>
                  <a:lnTo>
                    <a:pt x="0" y="35"/>
                  </a:lnTo>
                  <a:cubicBezTo>
                    <a:pt x="0" y="72"/>
                    <a:pt x="34" y="72"/>
                    <a:pt x="34" y="72"/>
                  </a:cubicBezTo>
                  <a:lnTo>
                    <a:pt x="882" y="72"/>
                  </a:lnTo>
                  <a:cubicBezTo>
                    <a:pt x="919" y="72"/>
                    <a:pt x="919" y="72"/>
                    <a:pt x="919" y="35"/>
                  </a:cubicBezTo>
                  <a:lnTo>
                    <a:pt x="91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3961;p62">
              <a:extLst>
                <a:ext uri="{FF2B5EF4-FFF2-40B4-BE49-F238E27FC236}">
                  <a16:creationId xmlns:a16="http://schemas.microsoft.com/office/drawing/2014/main" id="{0A11E66D-1B14-CCFF-9155-AB9CC3AEBF4E}"/>
                </a:ext>
              </a:extLst>
            </p:cNvPr>
            <p:cNvSpPr/>
            <p:nvPr/>
          </p:nvSpPr>
          <p:spPr>
            <a:xfrm>
              <a:off x="5286575" y="2623725"/>
              <a:ext cx="4500" cy="875"/>
            </a:xfrm>
            <a:custGeom>
              <a:avLst/>
              <a:gdLst/>
              <a:ahLst/>
              <a:cxnLst/>
              <a:rect l="l" t="t" r="r" b="b"/>
              <a:pathLst>
                <a:path w="180" h="35" extrusionOk="0">
                  <a:moveTo>
                    <a:pt x="38" y="0"/>
                  </a:moveTo>
                  <a:lnTo>
                    <a:pt x="1" y="34"/>
                  </a:lnTo>
                  <a:lnTo>
                    <a:pt x="142" y="3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3962;p62">
              <a:extLst>
                <a:ext uri="{FF2B5EF4-FFF2-40B4-BE49-F238E27FC236}">
                  <a16:creationId xmlns:a16="http://schemas.microsoft.com/office/drawing/2014/main" id="{2C75F839-F2E6-2094-88FB-C09C834AFAB6}"/>
                </a:ext>
              </a:extLst>
            </p:cNvPr>
            <p:cNvSpPr/>
            <p:nvPr/>
          </p:nvSpPr>
          <p:spPr>
            <a:xfrm>
              <a:off x="5291050" y="2623725"/>
              <a:ext cx="4400" cy="875"/>
            </a:xfrm>
            <a:custGeom>
              <a:avLst/>
              <a:gdLst/>
              <a:ahLst/>
              <a:cxnLst/>
              <a:rect l="l" t="t" r="r" b="b"/>
              <a:pathLst>
                <a:path w="176" h="35" extrusionOk="0">
                  <a:moveTo>
                    <a:pt x="34" y="0"/>
                  </a:moveTo>
                  <a:lnTo>
                    <a:pt x="0" y="34"/>
                  </a:lnTo>
                  <a:lnTo>
                    <a:pt x="141" y="34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3963;p62">
              <a:extLst>
                <a:ext uri="{FF2B5EF4-FFF2-40B4-BE49-F238E27FC236}">
                  <a16:creationId xmlns:a16="http://schemas.microsoft.com/office/drawing/2014/main" id="{E68A7124-7C62-4640-180D-067CE359F93A}"/>
                </a:ext>
              </a:extLst>
            </p:cNvPr>
            <p:cNvSpPr/>
            <p:nvPr/>
          </p:nvSpPr>
          <p:spPr>
            <a:xfrm>
              <a:off x="5284825" y="2625475"/>
              <a:ext cx="3550" cy="1800"/>
            </a:xfrm>
            <a:custGeom>
              <a:avLst/>
              <a:gdLst/>
              <a:ahLst/>
              <a:cxnLst/>
              <a:rect l="l" t="t" r="r" b="b"/>
              <a:pathLst>
                <a:path w="142" h="72" extrusionOk="0">
                  <a:moveTo>
                    <a:pt x="0" y="1"/>
                  </a:moveTo>
                  <a:lnTo>
                    <a:pt x="0" y="35"/>
                  </a:lnTo>
                  <a:lnTo>
                    <a:pt x="0" y="72"/>
                  </a:lnTo>
                  <a:lnTo>
                    <a:pt x="108" y="72"/>
                  </a:lnTo>
                  <a:cubicBezTo>
                    <a:pt x="142" y="72"/>
                    <a:pt x="142" y="72"/>
                    <a:pt x="142" y="35"/>
                  </a:cubicBez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3964;p62">
              <a:extLst>
                <a:ext uri="{FF2B5EF4-FFF2-40B4-BE49-F238E27FC236}">
                  <a16:creationId xmlns:a16="http://schemas.microsoft.com/office/drawing/2014/main" id="{AAA17579-D2B9-1671-DB3F-A115A4431491}"/>
                </a:ext>
              </a:extLst>
            </p:cNvPr>
            <p:cNvSpPr/>
            <p:nvPr/>
          </p:nvSpPr>
          <p:spPr>
            <a:xfrm>
              <a:off x="5275150" y="2625475"/>
              <a:ext cx="4400" cy="1800"/>
            </a:xfrm>
            <a:custGeom>
              <a:avLst/>
              <a:gdLst/>
              <a:ahLst/>
              <a:cxnLst/>
              <a:rect l="l" t="t" r="r" b="b"/>
              <a:pathLst>
                <a:path w="176" h="72" extrusionOk="0">
                  <a:moveTo>
                    <a:pt x="34" y="1"/>
                  </a:moveTo>
                  <a:lnTo>
                    <a:pt x="0" y="35"/>
                  </a:lnTo>
                  <a:cubicBezTo>
                    <a:pt x="0" y="72"/>
                    <a:pt x="0" y="72"/>
                    <a:pt x="34" y="72"/>
                  </a:cubicBezTo>
                  <a:lnTo>
                    <a:pt x="141" y="72"/>
                  </a:lnTo>
                  <a:lnTo>
                    <a:pt x="141" y="35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3965;p62">
              <a:extLst>
                <a:ext uri="{FF2B5EF4-FFF2-40B4-BE49-F238E27FC236}">
                  <a16:creationId xmlns:a16="http://schemas.microsoft.com/office/drawing/2014/main" id="{B5E466B7-1744-CD0B-8358-60085A07A38C}"/>
                </a:ext>
              </a:extLst>
            </p:cNvPr>
            <p:cNvSpPr/>
            <p:nvPr/>
          </p:nvSpPr>
          <p:spPr>
            <a:xfrm>
              <a:off x="5279525" y="2625475"/>
              <a:ext cx="4475" cy="1800"/>
            </a:xfrm>
            <a:custGeom>
              <a:avLst/>
              <a:gdLst/>
              <a:ahLst/>
              <a:cxnLst/>
              <a:rect l="l" t="t" r="r" b="b"/>
              <a:pathLst>
                <a:path w="179" h="72" extrusionOk="0">
                  <a:moveTo>
                    <a:pt x="37" y="1"/>
                  </a:moveTo>
                  <a:lnTo>
                    <a:pt x="0" y="35"/>
                  </a:lnTo>
                  <a:cubicBezTo>
                    <a:pt x="0" y="72"/>
                    <a:pt x="37" y="72"/>
                    <a:pt x="37" y="72"/>
                  </a:cubicBezTo>
                  <a:lnTo>
                    <a:pt x="142" y="72"/>
                  </a:lnTo>
                  <a:cubicBezTo>
                    <a:pt x="142" y="72"/>
                    <a:pt x="178" y="72"/>
                    <a:pt x="178" y="35"/>
                  </a:cubicBezTo>
                  <a:lnTo>
                    <a:pt x="17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3966;p62">
              <a:extLst>
                <a:ext uri="{FF2B5EF4-FFF2-40B4-BE49-F238E27FC236}">
                  <a16:creationId xmlns:a16="http://schemas.microsoft.com/office/drawing/2014/main" id="{786507AE-C7E1-6808-8EAC-BA5BDE0C3786}"/>
                </a:ext>
              </a:extLst>
            </p:cNvPr>
            <p:cNvSpPr/>
            <p:nvPr/>
          </p:nvSpPr>
          <p:spPr>
            <a:xfrm>
              <a:off x="5311325" y="2621950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0" y="1"/>
                  </a:moveTo>
                  <a:lnTo>
                    <a:pt x="0" y="35"/>
                  </a:lnTo>
                  <a:lnTo>
                    <a:pt x="141" y="35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3967;p62">
              <a:extLst>
                <a:ext uri="{FF2B5EF4-FFF2-40B4-BE49-F238E27FC236}">
                  <a16:creationId xmlns:a16="http://schemas.microsoft.com/office/drawing/2014/main" id="{E5BEAECA-5BB2-1202-17FF-3D15654A87B1}"/>
                </a:ext>
              </a:extLst>
            </p:cNvPr>
            <p:cNvSpPr/>
            <p:nvPr/>
          </p:nvSpPr>
          <p:spPr>
            <a:xfrm>
              <a:off x="5315775" y="2621950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0" y="1"/>
                  </a:moveTo>
                  <a:lnTo>
                    <a:pt x="0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3968;p62">
              <a:extLst>
                <a:ext uri="{FF2B5EF4-FFF2-40B4-BE49-F238E27FC236}">
                  <a16:creationId xmlns:a16="http://schemas.microsoft.com/office/drawing/2014/main" id="{1A74A450-A460-1BB8-1D60-1B7357665E47}"/>
                </a:ext>
              </a:extLst>
            </p:cNvPr>
            <p:cNvSpPr/>
            <p:nvPr/>
          </p:nvSpPr>
          <p:spPr>
            <a:xfrm>
              <a:off x="5320150" y="2621950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0" y="1"/>
                  </a:moveTo>
                  <a:lnTo>
                    <a:pt x="0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3969;p62">
              <a:extLst>
                <a:ext uri="{FF2B5EF4-FFF2-40B4-BE49-F238E27FC236}">
                  <a16:creationId xmlns:a16="http://schemas.microsoft.com/office/drawing/2014/main" id="{79CAC747-F890-5839-D16F-675CFE3C814A}"/>
                </a:ext>
              </a:extLst>
            </p:cNvPr>
            <p:cNvSpPr/>
            <p:nvPr/>
          </p:nvSpPr>
          <p:spPr>
            <a:xfrm>
              <a:off x="5324600" y="2621950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1" y="1"/>
                  </a:moveTo>
                  <a:lnTo>
                    <a:pt x="1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3970;p62">
              <a:extLst>
                <a:ext uri="{FF2B5EF4-FFF2-40B4-BE49-F238E27FC236}">
                  <a16:creationId xmlns:a16="http://schemas.microsoft.com/office/drawing/2014/main" id="{B3E8755F-207B-DAD9-11AB-2A2813F7316E}"/>
                </a:ext>
              </a:extLst>
            </p:cNvPr>
            <p:cNvSpPr/>
            <p:nvPr/>
          </p:nvSpPr>
          <p:spPr>
            <a:xfrm>
              <a:off x="5328125" y="2621950"/>
              <a:ext cx="4425" cy="875"/>
            </a:xfrm>
            <a:custGeom>
              <a:avLst/>
              <a:gdLst/>
              <a:ahLst/>
              <a:cxnLst/>
              <a:rect l="l" t="t" r="r" b="b"/>
              <a:pathLst>
                <a:path w="177" h="35" extrusionOk="0">
                  <a:moveTo>
                    <a:pt x="1" y="1"/>
                  </a:moveTo>
                  <a:lnTo>
                    <a:pt x="35" y="35"/>
                  </a:lnTo>
                  <a:lnTo>
                    <a:pt x="176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3971;p62">
              <a:extLst>
                <a:ext uri="{FF2B5EF4-FFF2-40B4-BE49-F238E27FC236}">
                  <a16:creationId xmlns:a16="http://schemas.microsoft.com/office/drawing/2014/main" id="{8B028AB0-5F19-9789-AC76-5C95DB7A3795}"/>
                </a:ext>
              </a:extLst>
            </p:cNvPr>
            <p:cNvSpPr/>
            <p:nvPr/>
          </p:nvSpPr>
          <p:spPr>
            <a:xfrm>
              <a:off x="5331675" y="2623725"/>
              <a:ext cx="9700" cy="875"/>
            </a:xfrm>
            <a:custGeom>
              <a:avLst/>
              <a:gdLst/>
              <a:ahLst/>
              <a:cxnLst/>
              <a:rect l="l" t="t" r="r" b="b"/>
              <a:pathLst>
                <a:path w="388" h="35" extrusionOk="0">
                  <a:moveTo>
                    <a:pt x="0" y="0"/>
                  </a:moveTo>
                  <a:lnTo>
                    <a:pt x="0" y="34"/>
                  </a:lnTo>
                  <a:lnTo>
                    <a:pt x="387" y="34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3972;p62">
              <a:extLst>
                <a:ext uri="{FF2B5EF4-FFF2-40B4-BE49-F238E27FC236}">
                  <a16:creationId xmlns:a16="http://schemas.microsoft.com/office/drawing/2014/main" id="{D48AB2E5-7646-48DD-0903-B1D19ACF20D9}"/>
                </a:ext>
              </a:extLst>
            </p:cNvPr>
            <p:cNvSpPr/>
            <p:nvPr/>
          </p:nvSpPr>
          <p:spPr>
            <a:xfrm>
              <a:off x="5276900" y="2623725"/>
              <a:ext cx="9700" cy="875"/>
            </a:xfrm>
            <a:custGeom>
              <a:avLst/>
              <a:gdLst/>
              <a:ahLst/>
              <a:cxnLst/>
              <a:rect l="l" t="t" r="r" b="b"/>
              <a:pathLst>
                <a:path w="388" h="35" extrusionOk="0">
                  <a:moveTo>
                    <a:pt x="1" y="0"/>
                  </a:moveTo>
                  <a:lnTo>
                    <a:pt x="1" y="34"/>
                  </a:lnTo>
                  <a:lnTo>
                    <a:pt x="354" y="34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3973;p62">
              <a:extLst>
                <a:ext uri="{FF2B5EF4-FFF2-40B4-BE49-F238E27FC236}">
                  <a16:creationId xmlns:a16="http://schemas.microsoft.com/office/drawing/2014/main" id="{13BD134C-1EA1-0FA9-1C36-172EC38164AB}"/>
                </a:ext>
              </a:extLst>
            </p:cNvPr>
            <p:cNvSpPr/>
            <p:nvPr/>
          </p:nvSpPr>
          <p:spPr>
            <a:xfrm>
              <a:off x="5332525" y="2621950"/>
              <a:ext cx="8000" cy="875"/>
            </a:xfrm>
            <a:custGeom>
              <a:avLst/>
              <a:gdLst/>
              <a:ahLst/>
              <a:cxnLst/>
              <a:rect l="l" t="t" r="r" b="b"/>
              <a:pathLst>
                <a:path w="320" h="35" extrusionOk="0">
                  <a:moveTo>
                    <a:pt x="0" y="1"/>
                  </a:moveTo>
                  <a:lnTo>
                    <a:pt x="37" y="35"/>
                  </a:lnTo>
                  <a:lnTo>
                    <a:pt x="319" y="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3974;p62">
              <a:extLst>
                <a:ext uri="{FF2B5EF4-FFF2-40B4-BE49-F238E27FC236}">
                  <a16:creationId xmlns:a16="http://schemas.microsoft.com/office/drawing/2014/main" id="{7A2FD2D4-A213-3877-A3D0-0498C9042239}"/>
                </a:ext>
              </a:extLst>
            </p:cNvPr>
            <p:cNvSpPr/>
            <p:nvPr/>
          </p:nvSpPr>
          <p:spPr>
            <a:xfrm>
              <a:off x="5277750" y="2621950"/>
              <a:ext cx="7100" cy="875"/>
            </a:xfrm>
            <a:custGeom>
              <a:avLst/>
              <a:gdLst/>
              <a:ahLst/>
              <a:cxnLst/>
              <a:rect l="l" t="t" r="r" b="b"/>
              <a:pathLst>
                <a:path w="284" h="35" extrusionOk="0">
                  <a:moveTo>
                    <a:pt x="1" y="1"/>
                  </a:moveTo>
                  <a:lnTo>
                    <a:pt x="1" y="35"/>
                  </a:lnTo>
                  <a:lnTo>
                    <a:pt x="283" y="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3975;p62">
              <a:extLst>
                <a:ext uri="{FF2B5EF4-FFF2-40B4-BE49-F238E27FC236}">
                  <a16:creationId xmlns:a16="http://schemas.microsoft.com/office/drawing/2014/main" id="{CF732034-F32E-86B1-0EBB-70F06808B49C}"/>
                </a:ext>
              </a:extLst>
            </p:cNvPr>
            <p:cNvSpPr/>
            <p:nvPr/>
          </p:nvSpPr>
          <p:spPr>
            <a:xfrm>
              <a:off x="5293650" y="2621950"/>
              <a:ext cx="4475" cy="875"/>
            </a:xfrm>
            <a:custGeom>
              <a:avLst/>
              <a:gdLst/>
              <a:ahLst/>
              <a:cxnLst/>
              <a:rect l="l" t="t" r="r" b="b"/>
              <a:pathLst>
                <a:path w="179" h="35" extrusionOk="0">
                  <a:moveTo>
                    <a:pt x="37" y="1"/>
                  </a:moveTo>
                  <a:lnTo>
                    <a:pt x="1" y="35"/>
                  </a:lnTo>
                  <a:lnTo>
                    <a:pt x="142" y="35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3976;p62">
              <a:extLst>
                <a:ext uri="{FF2B5EF4-FFF2-40B4-BE49-F238E27FC236}">
                  <a16:creationId xmlns:a16="http://schemas.microsoft.com/office/drawing/2014/main" id="{DC96BB6A-725A-BA90-1577-F963E4D89AA5}"/>
                </a:ext>
              </a:extLst>
            </p:cNvPr>
            <p:cNvSpPr/>
            <p:nvPr/>
          </p:nvSpPr>
          <p:spPr>
            <a:xfrm>
              <a:off x="5298100" y="2621950"/>
              <a:ext cx="4400" cy="875"/>
            </a:xfrm>
            <a:custGeom>
              <a:avLst/>
              <a:gdLst/>
              <a:ahLst/>
              <a:cxnLst/>
              <a:rect l="l" t="t" r="r" b="b"/>
              <a:pathLst>
                <a:path w="176" h="35" extrusionOk="0">
                  <a:moveTo>
                    <a:pt x="35" y="1"/>
                  </a:moveTo>
                  <a:lnTo>
                    <a:pt x="1" y="35"/>
                  </a:lnTo>
                  <a:lnTo>
                    <a:pt x="142" y="35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3977;p62">
              <a:extLst>
                <a:ext uri="{FF2B5EF4-FFF2-40B4-BE49-F238E27FC236}">
                  <a16:creationId xmlns:a16="http://schemas.microsoft.com/office/drawing/2014/main" id="{BB18503D-8CA6-B603-8390-59405CFA92EA}"/>
                </a:ext>
              </a:extLst>
            </p:cNvPr>
            <p:cNvSpPr/>
            <p:nvPr/>
          </p:nvSpPr>
          <p:spPr>
            <a:xfrm>
              <a:off x="5302475" y="2621950"/>
              <a:ext cx="3575" cy="875"/>
            </a:xfrm>
            <a:custGeom>
              <a:avLst/>
              <a:gdLst/>
              <a:ahLst/>
              <a:cxnLst/>
              <a:rect l="l" t="t" r="r" b="b"/>
              <a:pathLst>
                <a:path w="143" h="35" extrusionOk="0">
                  <a:moveTo>
                    <a:pt x="1" y="1"/>
                  </a:moveTo>
                  <a:lnTo>
                    <a:pt x="1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3978;p62">
              <a:extLst>
                <a:ext uri="{FF2B5EF4-FFF2-40B4-BE49-F238E27FC236}">
                  <a16:creationId xmlns:a16="http://schemas.microsoft.com/office/drawing/2014/main" id="{63C9B1C1-911B-CBBA-3840-D0F8E57751D8}"/>
                </a:ext>
              </a:extLst>
            </p:cNvPr>
            <p:cNvSpPr/>
            <p:nvPr/>
          </p:nvSpPr>
          <p:spPr>
            <a:xfrm>
              <a:off x="5306925" y="2621950"/>
              <a:ext cx="3575" cy="875"/>
            </a:xfrm>
            <a:custGeom>
              <a:avLst/>
              <a:gdLst/>
              <a:ahLst/>
              <a:cxnLst/>
              <a:rect l="l" t="t" r="r" b="b"/>
              <a:pathLst>
                <a:path w="143" h="35" extrusionOk="0">
                  <a:moveTo>
                    <a:pt x="1" y="1"/>
                  </a:moveTo>
                  <a:lnTo>
                    <a:pt x="1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3979;p62">
              <a:extLst>
                <a:ext uri="{FF2B5EF4-FFF2-40B4-BE49-F238E27FC236}">
                  <a16:creationId xmlns:a16="http://schemas.microsoft.com/office/drawing/2014/main" id="{A9FF4700-4946-263C-E075-05FB9F031BFA}"/>
                </a:ext>
              </a:extLst>
            </p:cNvPr>
            <p:cNvSpPr/>
            <p:nvPr/>
          </p:nvSpPr>
          <p:spPr>
            <a:xfrm>
              <a:off x="5285750" y="2621950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0" y="1"/>
                  </a:moveTo>
                  <a:lnTo>
                    <a:pt x="0" y="35"/>
                  </a:lnTo>
                  <a:lnTo>
                    <a:pt x="141" y="35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3980;p62">
              <a:extLst>
                <a:ext uri="{FF2B5EF4-FFF2-40B4-BE49-F238E27FC236}">
                  <a16:creationId xmlns:a16="http://schemas.microsoft.com/office/drawing/2014/main" id="{F5984AA7-21A0-156B-2715-74DA8F9B6DF7}"/>
                </a:ext>
              </a:extLst>
            </p:cNvPr>
            <p:cNvSpPr/>
            <p:nvPr/>
          </p:nvSpPr>
          <p:spPr>
            <a:xfrm>
              <a:off x="5289275" y="2621950"/>
              <a:ext cx="4400" cy="875"/>
            </a:xfrm>
            <a:custGeom>
              <a:avLst/>
              <a:gdLst/>
              <a:ahLst/>
              <a:cxnLst/>
              <a:rect l="l" t="t" r="r" b="b"/>
              <a:pathLst>
                <a:path w="176" h="35" extrusionOk="0">
                  <a:moveTo>
                    <a:pt x="34" y="1"/>
                  </a:moveTo>
                  <a:lnTo>
                    <a:pt x="0" y="35"/>
                  </a:lnTo>
                  <a:lnTo>
                    <a:pt x="142" y="35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3981;p62">
              <a:extLst>
                <a:ext uri="{FF2B5EF4-FFF2-40B4-BE49-F238E27FC236}">
                  <a16:creationId xmlns:a16="http://schemas.microsoft.com/office/drawing/2014/main" id="{83B4634C-2CCA-A451-CE95-1B465AFE44E1}"/>
                </a:ext>
              </a:extLst>
            </p:cNvPr>
            <p:cNvSpPr/>
            <p:nvPr/>
          </p:nvSpPr>
          <p:spPr>
            <a:xfrm>
              <a:off x="5310475" y="2620175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0" y="1"/>
                  </a:moveTo>
                  <a:lnTo>
                    <a:pt x="0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3982;p62">
              <a:extLst>
                <a:ext uri="{FF2B5EF4-FFF2-40B4-BE49-F238E27FC236}">
                  <a16:creationId xmlns:a16="http://schemas.microsoft.com/office/drawing/2014/main" id="{AA0A9A69-7B43-FD01-E425-F6CF10EAE960}"/>
                </a:ext>
              </a:extLst>
            </p:cNvPr>
            <p:cNvSpPr/>
            <p:nvPr/>
          </p:nvSpPr>
          <p:spPr>
            <a:xfrm>
              <a:off x="5314850" y="2620175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0" y="1"/>
                  </a:moveTo>
                  <a:lnTo>
                    <a:pt x="0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3983;p62">
              <a:extLst>
                <a:ext uri="{FF2B5EF4-FFF2-40B4-BE49-F238E27FC236}">
                  <a16:creationId xmlns:a16="http://schemas.microsoft.com/office/drawing/2014/main" id="{151F623D-9107-F307-F961-023F065E7FB2}"/>
                </a:ext>
              </a:extLst>
            </p:cNvPr>
            <p:cNvSpPr/>
            <p:nvPr/>
          </p:nvSpPr>
          <p:spPr>
            <a:xfrm>
              <a:off x="5318375" y="2620175"/>
              <a:ext cx="3575" cy="875"/>
            </a:xfrm>
            <a:custGeom>
              <a:avLst/>
              <a:gdLst/>
              <a:ahLst/>
              <a:cxnLst/>
              <a:rect l="l" t="t" r="r" b="b"/>
              <a:pathLst>
                <a:path w="143" h="35" extrusionOk="0">
                  <a:moveTo>
                    <a:pt x="1" y="1"/>
                  </a:moveTo>
                  <a:lnTo>
                    <a:pt x="38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3984;p62">
              <a:extLst>
                <a:ext uri="{FF2B5EF4-FFF2-40B4-BE49-F238E27FC236}">
                  <a16:creationId xmlns:a16="http://schemas.microsoft.com/office/drawing/2014/main" id="{A9EA38D6-CE51-4DAA-B55C-DA082A397CCC}"/>
                </a:ext>
              </a:extLst>
            </p:cNvPr>
            <p:cNvSpPr/>
            <p:nvPr/>
          </p:nvSpPr>
          <p:spPr>
            <a:xfrm>
              <a:off x="5322825" y="2620175"/>
              <a:ext cx="3575" cy="875"/>
            </a:xfrm>
            <a:custGeom>
              <a:avLst/>
              <a:gdLst/>
              <a:ahLst/>
              <a:cxnLst/>
              <a:rect l="l" t="t" r="r" b="b"/>
              <a:pathLst>
                <a:path w="143" h="35" extrusionOk="0">
                  <a:moveTo>
                    <a:pt x="1" y="1"/>
                  </a:moveTo>
                  <a:lnTo>
                    <a:pt x="1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3985;p62">
              <a:extLst>
                <a:ext uri="{FF2B5EF4-FFF2-40B4-BE49-F238E27FC236}">
                  <a16:creationId xmlns:a16="http://schemas.microsoft.com/office/drawing/2014/main" id="{75BBCDED-A74C-1F7E-C036-9E7804FCBADF}"/>
                </a:ext>
              </a:extLst>
            </p:cNvPr>
            <p:cNvSpPr/>
            <p:nvPr/>
          </p:nvSpPr>
          <p:spPr>
            <a:xfrm>
              <a:off x="5327225" y="2620175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0" y="1"/>
                  </a:moveTo>
                  <a:lnTo>
                    <a:pt x="0" y="35"/>
                  </a:lnTo>
                  <a:lnTo>
                    <a:pt x="141" y="35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3986;p62">
              <a:extLst>
                <a:ext uri="{FF2B5EF4-FFF2-40B4-BE49-F238E27FC236}">
                  <a16:creationId xmlns:a16="http://schemas.microsoft.com/office/drawing/2014/main" id="{09C24BE5-2FC9-F722-AF61-D896E52672E4}"/>
                </a:ext>
              </a:extLst>
            </p:cNvPr>
            <p:cNvSpPr/>
            <p:nvPr/>
          </p:nvSpPr>
          <p:spPr>
            <a:xfrm>
              <a:off x="5330750" y="2620175"/>
              <a:ext cx="4475" cy="875"/>
            </a:xfrm>
            <a:custGeom>
              <a:avLst/>
              <a:gdLst/>
              <a:ahLst/>
              <a:cxnLst/>
              <a:rect l="l" t="t" r="r" b="b"/>
              <a:pathLst>
                <a:path w="179" h="35" extrusionOk="0">
                  <a:moveTo>
                    <a:pt x="0" y="1"/>
                  </a:moveTo>
                  <a:lnTo>
                    <a:pt x="37" y="35"/>
                  </a:lnTo>
                  <a:lnTo>
                    <a:pt x="178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3987;p62">
              <a:extLst>
                <a:ext uri="{FF2B5EF4-FFF2-40B4-BE49-F238E27FC236}">
                  <a16:creationId xmlns:a16="http://schemas.microsoft.com/office/drawing/2014/main" id="{1A0D66F8-E648-0817-8231-60504EC0665C}"/>
                </a:ext>
              </a:extLst>
            </p:cNvPr>
            <p:cNvSpPr/>
            <p:nvPr/>
          </p:nvSpPr>
          <p:spPr>
            <a:xfrm>
              <a:off x="5335200" y="2620175"/>
              <a:ext cx="4400" cy="875"/>
            </a:xfrm>
            <a:custGeom>
              <a:avLst/>
              <a:gdLst/>
              <a:ahLst/>
              <a:cxnLst/>
              <a:rect l="l" t="t" r="r" b="b"/>
              <a:pathLst>
                <a:path w="176" h="35" extrusionOk="0">
                  <a:moveTo>
                    <a:pt x="0" y="1"/>
                  </a:moveTo>
                  <a:lnTo>
                    <a:pt x="34" y="35"/>
                  </a:lnTo>
                  <a:lnTo>
                    <a:pt x="176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3988;p62">
              <a:extLst>
                <a:ext uri="{FF2B5EF4-FFF2-40B4-BE49-F238E27FC236}">
                  <a16:creationId xmlns:a16="http://schemas.microsoft.com/office/drawing/2014/main" id="{C23DC0D9-9524-C515-263B-408A1CBDD6E5}"/>
                </a:ext>
              </a:extLst>
            </p:cNvPr>
            <p:cNvSpPr/>
            <p:nvPr/>
          </p:nvSpPr>
          <p:spPr>
            <a:xfrm>
              <a:off x="5293650" y="2620175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1" y="1"/>
                  </a:moveTo>
                  <a:lnTo>
                    <a:pt x="1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3989;p62">
              <a:extLst>
                <a:ext uri="{FF2B5EF4-FFF2-40B4-BE49-F238E27FC236}">
                  <a16:creationId xmlns:a16="http://schemas.microsoft.com/office/drawing/2014/main" id="{E95A644C-A419-4B32-EB0A-49AEE4C81415}"/>
                </a:ext>
              </a:extLst>
            </p:cNvPr>
            <p:cNvSpPr/>
            <p:nvPr/>
          </p:nvSpPr>
          <p:spPr>
            <a:xfrm>
              <a:off x="5298100" y="2620175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1" y="1"/>
                  </a:moveTo>
                  <a:lnTo>
                    <a:pt x="1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3990;p62">
              <a:extLst>
                <a:ext uri="{FF2B5EF4-FFF2-40B4-BE49-F238E27FC236}">
                  <a16:creationId xmlns:a16="http://schemas.microsoft.com/office/drawing/2014/main" id="{497ECE41-D0A7-1554-F03D-5F26BCE3AAA3}"/>
                </a:ext>
              </a:extLst>
            </p:cNvPr>
            <p:cNvSpPr/>
            <p:nvPr/>
          </p:nvSpPr>
          <p:spPr>
            <a:xfrm>
              <a:off x="5301625" y="2620175"/>
              <a:ext cx="3575" cy="875"/>
            </a:xfrm>
            <a:custGeom>
              <a:avLst/>
              <a:gdLst/>
              <a:ahLst/>
              <a:cxnLst/>
              <a:rect l="l" t="t" r="r" b="b"/>
              <a:pathLst>
                <a:path w="143" h="35" extrusionOk="0">
                  <a:moveTo>
                    <a:pt x="35" y="1"/>
                  </a:moveTo>
                  <a:lnTo>
                    <a:pt x="1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3991;p62">
              <a:extLst>
                <a:ext uri="{FF2B5EF4-FFF2-40B4-BE49-F238E27FC236}">
                  <a16:creationId xmlns:a16="http://schemas.microsoft.com/office/drawing/2014/main" id="{1B0AD89D-02F9-CFD7-8C15-DF8E5140ABBA}"/>
                </a:ext>
              </a:extLst>
            </p:cNvPr>
            <p:cNvSpPr/>
            <p:nvPr/>
          </p:nvSpPr>
          <p:spPr>
            <a:xfrm>
              <a:off x="5306025" y="2620175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0" y="1"/>
                  </a:moveTo>
                  <a:lnTo>
                    <a:pt x="0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3992;p62">
              <a:extLst>
                <a:ext uri="{FF2B5EF4-FFF2-40B4-BE49-F238E27FC236}">
                  <a16:creationId xmlns:a16="http://schemas.microsoft.com/office/drawing/2014/main" id="{D5D45A8E-CB89-D86D-AB67-8A08CD9108D8}"/>
                </a:ext>
              </a:extLst>
            </p:cNvPr>
            <p:cNvSpPr/>
            <p:nvPr/>
          </p:nvSpPr>
          <p:spPr>
            <a:xfrm>
              <a:off x="5284825" y="2620175"/>
              <a:ext cx="4475" cy="875"/>
            </a:xfrm>
            <a:custGeom>
              <a:avLst/>
              <a:gdLst/>
              <a:ahLst/>
              <a:cxnLst/>
              <a:rect l="l" t="t" r="r" b="b"/>
              <a:pathLst>
                <a:path w="179" h="35" extrusionOk="0">
                  <a:moveTo>
                    <a:pt x="37" y="1"/>
                  </a:moveTo>
                  <a:lnTo>
                    <a:pt x="0" y="35"/>
                  </a:lnTo>
                  <a:lnTo>
                    <a:pt x="142" y="35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3993;p62">
              <a:extLst>
                <a:ext uri="{FF2B5EF4-FFF2-40B4-BE49-F238E27FC236}">
                  <a16:creationId xmlns:a16="http://schemas.microsoft.com/office/drawing/2014/main" id="{EFEDE0C9-F63A-BA84-429F-118D3EF4761E}"/>
                </a:ext>
              </a:extLst>
            </p:cNvPr>
            <p:cNvSpPr/>
            <p:nvPr/>
          </p:nvSpPr>
          <p:spPr>
            <a:xfrm>
              <a:off x="5289275" y="2620175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34" y="1"/>
                  </a:moveTo>
                  <a:lnTo>
                    <a:pt x="0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3994;p62">
              <a:extLst>
                <a:ext uri="{FF2B5EF4-FFF2-40B4-BE49-F238E27FC236}">
                  <a16:creationId xmlns:a16="http://schemas.microsoft.com/office/drawing/2014/main" id="{747C1170-29DC-0EC2-FA23-1ACCBB10EF2A}"/>
                </a:ext>
              </a:extLst>
            </p:cNvPr>
            <p:cNvSpPr/>
            <p:nvPr/>
          </p:nvSpPr>
          <p:spPr>
            <a:xfrm>
              <a:off x="5278675" y="2620175"/>
              <a:ext cx="6175" cy="875"/>
            </a:xfrm>
            <a:custGeom>
              <a:avLst/>
              <a:gdLst/>
              <a:ahLst/>
              <a:cxnLst/>
              <a:rect l="l" t="t" r="r" b="b"/>
              <a:pathLst>
                <a:path w="247" h="35" extrusionOk="0">
                  <a:moveTo>
                    <a:pt x="34" y="1"/>
                  </a:moveTo>
                  <a:lnTo>
                    <a:pt x="0" y="35"/>
                  </a:lnTo>
                  <a:lnTo>
                    <a:pt x="246" y="35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3995;p62">
              <a:extLst>
                <a:ext uri="{FF2B5EF4-FFF2-40B4-BE49-F238E27FC236}">
                  <a16:creationId xmlns:a16="http://schemas.microsoft.com/office/drawing/2014/main" id="{6BD43521-F2E3-94BB-9D4D-A6B5D9213AF5}"/>
                </a:ext>
              </a:extLst>
            </p:cNvPr>
            <p:cNvSpPr/>
            <p:nvPr/>
          </p:nvSpPr>
          <p:spPr>
            <a:xfrm>
              <a:off x="5304250" y="2618425"/>
              <a:ext cx="3550" cy="1775"/>
            </a:xfrm>
            <a:custGeom>
              <a:avLst/>
              <a:gdLst/>
              <a:ahLst/>
              <a:cxnLst/>
              <a:rect l="l" t="t" r="r" b="b"/>
              <a:pathLst>
                <a:path w="142" h="71" extrusionOk="0">
                  <a:moveTo>
                    <a:pt x="1" y="0"/>
                  </a:moveTo>
                  <a:lnTo>
                    <a:pt x="1" y="34"/>
                  </a:lnTo>
                  <a:lnTo>
                    <a:pt x="1" y="71"/>
                  </a:lnTo>
                  <a:lnTo>
                    <a:pt x="108" y="71"/>
                  </a:lnTo>
                  <a:cubicBezTo>
                    <a:pt x="108" y="71"/>
                    <a:pt x="142" y="71"/>
                    <a:pt x="142" y="34"/>
                  </a:cubicBez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3996;p62">
              <a:extLst>
                <a:ext uri="{FF2B5EF4-FFF2-40B4-BE49-F238E27FC236}">
                  <a16:creationId xmlns:a16="http://schemas.microsoft.com/office/drawing/2014/main" id="{54C3CF47-E3F3-37CA-06F5-722BB8646331}"/>
                </a:ext>
              </a:extLst>
            </p:cNvPr>
            <p:cNvSpPr/>
            <p:nvPr/>
          </p:nvSpPr>
          <p:spPr>
            <a:xfrm>
              <a:off x="5299875" y="2618425"/>
              <a:ext cx="3550" cy="1775"/>
            </a:xfrm>
            <a:custGeom>
              <a:avLst/>
              <a:gdLst/>
              <a:ahLst/>
              <a:cxnLst/>
              <a:rect l="l" t="t" r="r" b="b"/>
              <a:pathLst>
                <a:path w="142" h="71" extrusionOk="0">
                  <a:moveTo>
                    <a:pt x="0" y="0"/>
                  </a:moveTo>
                  <a:lnTo>
                    <a:pt x="0" y="34"/>
                  </a:lnTo>
                  <a:cubicBezTo>
                    <a:pt x="0" y="71"/>
                    <a:pt x="0" y="71"/>
                    <a:pt x="34" y="71"/>
                  </a:cubicBezTo>
                  <a:lnTo>
                    <a:pt x="105" y="71"/>
                  </a:lnTo>
                  <a:cubicBezTo>
                    <a:pt x="142" y="71"/>
                    <a:pt x="142" y="71"/>
                    <a:pt x="142" y="34"/>
                  </a:cubicBez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3997;p62">
              <a:extLst>
                <a:ext uri="{FF2B5EF4-FFF2-40B4-BE49-F238E27FC236}">
                  <a16:creationId xmlns:a16="http://schemas.microsoft.com/office/drawing/2014/main" id="{B0A83634-F0E4-AD26-3E20-C1A3630EBA00}"/>
                </a:ext>
              </a:extLst>
            </p:cNvPr>
            <p:cNvSpPr/>
            <p:nvPr/>
          </p:nvSpPr>
          <p:spPr>
            <a:xfrm>
              <a:off x="5295425" y="2618425"/>
              <a:ext cx="4475" cy="1775"/>
            </a:xfrm>
            <a:custGeom>
              <a:avLst/>
              <a:gdLst/>
              <a:ahLst/>
              <a:cxnLst/>
              <a:rect l="l" t="t" r="r" b="b"/>
              <a:pathLst>
                <a:path w="179" h="71" extrusionOk="0">
                  <a:moveTo>
                    <a:pt x="37" y="0"/>
                  </a:moveTo>
                  <a:lnTo>
                    <a:pt x="0" y="34"/>
                  </a:lnTo>
                  <a:cubicBezTo>
                    <a:pt x="0" y="71"/>
                    <a:pt x="37" y="71"/>
                    <a:pt x="37" y="71"/>
                  </a:cubicBezTo>
                  <a:lnTo>
                    <a:pt x="142" y="71"/>
                  </a:lnTo>
                  <a:lnTo>
                    <a:pt x="142" y="3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3998;p62">
              <a:extLst>
                <a:ext uri="{FF2B5EF4-FFF2-40B4-BE49-F238E27FC236}">
                  <a16:creationId xmlns:a16="http://schemas.microsoft.com/office/drawing/2014/main" id="{BBF9E788-9D72-E64F-203C-F1610E3E9490}"/>
                </a:ext>
              </a:extLst>
            </p:cNvPr>
            <p:cNvSpPr/>
            <p:nvPr/>
          </p:nvSpPr>
          <p:spPr>
            <a:xfrm>
              <a:off x="5291875" y="2618425"/>
              <a:ext cx="3575" cy="1775"/>
            </a:xfrm>
            <a:custGeom>
              <a:avLst/>
              <a:gdLst/>
              <a:ahLst/>
              <a:cxnLst/>
              <a:rect l="l" t="t" r="r" b="b"/>
              <a:pathLst>
                <a:path w="143" h="71" extrusionOk="0">
                  <a:moveTo>
                    <a:pt x="1" y="0"/>
                  </a:moveTo>
                  <a:lnTo>
                    <a:pt x="1" y="34"/>
                  </a:lnTo>
                  <a:lnTo>
                    <a:pt x="1" y="71"/>
                  </a:lnTo>
                  <a:lnTo>
                    <a:pt x="108" y="71"/>
                  </a:lnTo>
                  <a:cubicBezTo>
                    <a:pt x="108" y="71"/>
                    <a:pt x="142" y="71"/>
                    <a:pt x="142" y="34"/>
                  </a:cubicBez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3999;p62">
              <a:extLst>
                <a:ext uri="{FF2B5EF4-FFF2-40B4-BE49-F238E27FC236}">
                  <a16:creationId xmlns:a16="http://schemas.microsoft.com/office/drawing/2014/main" id="{E60A760D-F5D9-D500-EAAF-231C83036758}"/>
                </a:ext>
              </a:extLst>
            </p:cNvPr>
            <p:cNvSpPr/>
            <p:nvPr/>
          </p:nvSpPr>
          <p:spPr>
            <a:xfrm>
              <a:off x="5287500" y="2618425"/>
              <a:ext cx="3575" cy="1775"/>
            </a:xfrm>
            <a:custGeom>
              <a:avLst/>
              <a:gdLst/>
              <a:ahLst/>
              <a:cxnLst/>
              <a:rect l="l" t="t" r="r" b="b"/>
              <a:pathLst>
                <a:path w="143" h="71" extrusionOk="0">
                  <a:moveTo>
                    <a:pt x="35" y="0"/>
                  </a:moveTo>
                  <a:lnTo>
                    <a:pt x="1" y="34"/>
                  </a:lnTo>
                  <a:cubicBezTo>
                    <a:pt x="1" y="71"/>
                    <a:pt x="1" y="71"/>
                    <a:pt x="35" y="71"/>
                  </a:cubicBezTo>
                  <a:lnTo>
                    <a:pt x="105" y="71"/>
                  </a:lnTo>
                  <a:cubicBezTo>
                    <a:pt x="142" y="71"/>
                    <a:pt x="142" y="71"/>
                    <a:pt x="142" y="34"/>
                  </a:cubicBez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4000;p62">
              <a:extLst>
                <a:ext uri="{FF2B5EF4-FFF2-40B4-BE49-F238E27FC236}">
                  <a16:creationId xmlns:a16="http://schemas.microsoft.com/office/drawing/2014/main" id="{7EA4DC0A-4A67-379B-60FF-FE8ED777782F}"/>
                </a:ext>
              </a:extLst>
            </p:cNvPr>
            <p:cNvSpPr/>
            <p:nvPr/>
          </p:nvSpPr>
          <p:spPr>
            <a:xfrm>
              <a:off x="5283975" y="2618425"/>
              <a:ext cx="3550" cy="1775"/>
            </a:xfrm>
            <a:custGeom>
              <a:avLst/>
              <a:gdLst/>
              <a:ahLst/>
              <a:cxnLst/>
              <a:rect l="l" t="t" r="r" b="b"/>
              <a:pathLst>
                <a:path w="142" h="71" extrusionOk="0">
                  <a:moveTo>
                    <a:pt x="0" y="0"/>
                  </a:moveTo>
                  <a:lnTo>
                    <a:pt x="0" y="34"/>
                  </a:lnTo>
                  <a:lnTo>
                    <a:pt x="0" y="71"/>
                  </a:lnTo>
                  <a:lnTo>
                    <a:pt x="105" y="71"/>
                  </a:lnTo>
                  <a:lnTo>
                    <a:pt x="105" y="3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4001;p62">
              <a:extLst>
                <a:ext uri="{FF2B5EF4-FFF2-40B4-BE49-F238E27FC236}">
                  <a16:creationId xmlns:a16="http://schemas.microsoft.com/office/drawing/2014/main" id="{0A5928A1-EAF5-DC4A-5631-C3C70418EA76}"/>
                </a:ext>
              </a:extLst>
            </p:cNvPr>
            <p:cNvSpPr/>
            <p:nvPr/>
          </p:nvSpPr>
          <p:spPr>
            <a:xfrm>
              <a:off x="5279525" y="2618425"/>
              <a:ext cx="3550" cy="1775"/>
            </a:xfrm>
            <a:custGeom>
              <a:avLst/>
              <a:gdLst/>
              <a:ahLst/>
              <a:cxnLst/>
              <a:rect l="l" t="t" r="r" b="b"/>
              <a:pathLst>
                <a:path w="142" h="71" extrusionOk="0">
                  <a:moveTo>
                    <a:pt x="37" y="0"/>
                  </a:moveTo>
                  <a:lnTo>
                    <a:pt x="0" y="34"/>
                  </a:lnTo>
                  <a:lnTo>
                    <a:pt x="0" y="71"/>
                  </a:lnTo>
                  <a:lnTo>
                    <a:pt x="108" y="71"/>
                  </a:lnTo>
                  <a:cubicBezTo>
                    <a:pt x="108" y="71"/>
                    <a:pt x="142" y="71"/>
                    <a:pt x="142" y="34"/>
                  </a:cubicBez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4002;p62">
              <a:extLst>
                <a:ext uri="{FF2B5EF4-FFF2-40B4-BE49-F238E27FC236}">
                  <a16:creationId xmlns:a16="http://schemas.microsoft.com/office/drawing/2014/main" id="{56DE5629-290D-FFB0-2F8A-897AB769AB41}"/>
                </a:ext>
              </a:extLst>
            </p:cNvPr>
            <p:cNvSpPr/>
            <p:nvPr/>
          </p:nvSpPr>
          <p:spPr>
            <a:xfrm>
              <a:off x="5320150" y="2618425"/>
              <a:ext cx="3550" cy="1775"/>
            </a:xfrm>
            <a:custGeom>
              <a:avLst/>
              <a:gdLst/>
              <a:ahLst/>
              <a:cxnLst/>
              <a:rect l="l" t="t" r="r" b="b"/>
              <a:pathLst>
                <a:path w="142" h="71" extrusionOk="0">
                  <a:moveTo>
                    <a:pt x="0" y="0"/>
                  </a:moveTo>
                  <a:lnTo>
                    <a:pt x="0" y="34"/>
                  </a:lnTo>
                  <a:cubicBezTo>
                    <a:pt x="0" y="71"/>
                    <a:pt x="37" y="71"/>
                    <a:pt x="37" y="71"/>
                  </a:cubicBezTo>
                  <a:lnTo>
                    <a:pt x="142" y="71"/>
                  </a:lnTo>
                  <a:lnTo>
                    <a:pt x="142" y="3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4003;p62">
              <a:extLst>
                <a:ext uri="{FF2B5EF4-FFF2-40B4-BE49-F238E27FC236}">
                  <a16:creationId xmlns:a16="http://schemas.microsoft.com/office/drawing/2014/main" id="{27F4C7BA-0B4D-97E4-8908-063913EA1425}"/>
                </a:ext>
              </a:extLst>
            </p:cNvPr>
            <p:cNvSpPr/>
            <p:nvPr/>
          </p:nvSpPr>
          <p:spPr>
            <a:xfrm>
              <a:off x="5316625" y="2618425"/>
              <a:ext cx="2700" cy="1775"/>
            </a:xfrm>
            <a:custGeom>
              <a:avLst/>
              <a:gdLst/>
              <a:ahLst/>
              <a:cxnLst/>
              <a:rect l="l" t="t" r="r" b="b"/>
              <a:pathLst>
                <a:path w="108" h="71" extrusionOk="0">
                  <a:moveTo>
                    <a:pt x="0" y="0"/>
                  </a:moveTo>
                  <a:lnTo>
                    <a:pt x="0" y="34"/>
                  </a:lnTo>
                  <a:lnTo>
                    <a:pt x="0" y="71"/>
                  </a:lnTo>
                  <a:lnTo>
                    <a:pt x="108" y="71"/>
                  </a:lnTo>
                  <a:lnTo>
                    <a:pt x="108" y="3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4004;p62">
              <a:extLst>
                <a:ext uri="{FF2B5EF4-FFF2-40B4-BE49-F238E27FC236}">
                  <a16:creationId xmlns:a16="http://schemas.microsoft.com/office/drawing/2014/main" id="{40F1AFBD-EB17-E665-E1BB-DFDEF85C57D5}"/>
                </a:ext>
              </a:extLst>
            </p:cNvPr>
            <p:cNvSpPr/>
            <p:nvPr/>
          </p:nvSpPr>
          <p:spPr>
            <a:xfrm>
              <a:off x="5312225" y="2618425"/>
              <a:ext cx="3575" cy="1775"/>
            </a:xfrm>
            <a:custGeom>
              <a:avLst/>
              <a:gdLst/>
              <a:ahLst/>
              <a:cxnLst/>
              <a:rect l="l" t="t" r="r" b="b"/>
              <a:pathLst>
                <a:path w="143" h="71" extrusionOk="0">
                  <a:moveTo>
                    <a:pt x="1" y="0"/>
                  </a:moveTo>
                  <a:lnTo>
                    <a:pt x="1" y="34"/>
                  </a:lnTo>
                  <a:cubicBezTo>
                    <a:pt x="1" y="71"/>
                    <a:pt x="1" y="71"/>
                    <a:pt x="35" y="71"/>
                  </a:cubicBezTo>
                  <a:lnTo>
                    <a:pt x="105" y="71"/>
                  </a:lnTo>
                  <a:cubicBezTo>
                    <a:pt x="142" y="71"/>
                    <a:pt x="142" y="71"/>
                    <a:pt x="142" y="34"/>
                  </a:cubicBez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4005;p62">
              <a:extLst>
                <a:ext uri="{FF2B5EF4-FFF2-40B4-BE49-F238E27FC236}">
                  <a16:creationId xmlns:a16="http://schemas.microsoft.com/office/drawing/2014/main" id="{0A43DB60-5760-02ED-F7BF-9322F138B471}"/>
                </a:ext>
              </a:extLst>
            </p:cNvPr>
            <p:cNvSpPr/>
            <p:nvPr/>
          </p:nvSpPr>
          <p:spPr>
            <a:xfrm>
              <a:off x="5307775" y="2618425"/>
              <a:ext cx="3575" cy="1775"/>
            </a:xfrm>
            <a:custGeom>
              <a:avLst/>
              <a:gdLst/>
              <a:ahLst/>
              <a:cxnLst/>
              <a:rect l="l" t="t" r="r" b="b"/>
              <a:pathLst>
                <a:path w="143" h="71" extrusionOk="0">
                  <a:moveTo>
                    <a:pt x="1" y="0"/>
                  </a:moveTo>
                  <a:lnTo>
                    <a:pt x="1" y="34"/>
                  </a:lnTo>
                  <a:cubicBezTo>
                    <a:pt x="1" y="71"/>
                    <a:pt x="38" y="71"/>
                    <a:pt x="38" y="71"/>
                  </a:cubicBezTo>
                  <a:lnTo>
                    <a:pt x="142" y="71"/>
                  </a:lnTo>
                  <a:lnTo>
                    <a:pt x="142" y="3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4006;p62">
              <a:extLst>
                <a:ext uri="{FF2B5EF4-FFF2-40B4-BE49-F238E27FC236}">
                  <a16:creationId xmlns:a16="http://schemas.microsoft.com/office/drawing/2014/main" id="{5D890DFC-794D-880F-882B-7E41CFAEBEE0}"/>
                </a:ext>
              </a:extLst>
            </p:cNvPr>
            <p:cNvSpPr/>
            <p:nvPr/>
          </p:nvSpPr>
          <p:spPr>
            <a:xfrm>
              <a:off x="5328125" y="2618425"/>
              <a:ext cx="3575" cy="1775"/>
            </a:xfrm>
            <a:custGeom>
              <a:avLst/>
              <a:gdLst/>
              <a:ahLst/>
              <a:cxnLst/>
              <a:rect l="l" t="t" r="r" b="b"/>
              <a:pathLst>
                <a:path w="143" h="71" extrusionOk="0">
                  <a:moveTo>
                    <a:pt x="1" y="0"/>
                  </a:moveTo>
                  <a:lnTo>
                    <a:pt x="35" y="34"/>
                  </a:lnTo>
                  <a:lnTo>
                    <a:pt x="35" y="71"/>
                  </a:lnTo>
                  <a:lnTo>
                    <a:pt x="142" y="71"/>
                  </a:lnTo>
                  <a:lnTo>
                    <a:pt x="142" y="3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4007;p62">
              <a:extLst>
                <a:ext uri="{FF2B5EF4-FFF2-40B4-BE49-F238E27FC236}">
                  <a16:creationId xmlns:a16="http://schemas.microsoft.com/office/drawing/2014/main" id="{9FC4CAC8-5954-A312-4238-138EC64130CF}"/>
                </a:ext>
              </a:extLst>
            </p:cNvPr>
            <p:cNvSpPr/>
            <p:nvPr/>
          </p:nvSpPr>
          <p:spPr>
            <a:xfrm>
              <a:off x="5324600" y="2618425"/>
              <a:ext cx="3550" cy="1775"/>
            </a:xfrm>
            <a:custGeom>
              <a:avLst/>
              <a:gdLst/>
              <a:ahLst/>
              <a:cxnLst/>
              <a:rect l="l" t="t" r="r" b="b"/>
              <a:pathLst>
                <a:path w="142" h="71" extrusionOk="0">
                  <a:moveTo>
                    <a:pt x="1" y="0"/>
                  </a:moveTo>
                  <a:lnTo>
                    <a:pt x="1" y="34"/>
                  </a:lnTo>
                  <a:cubicBezTo>
                    <a:pt x="1" y="71"/>
                    <a:pt x="1" y="71"/>
                    <a:pt x="34" y="71"/>
                  </a:cubicBezTo>
                  <a:lnTo>
                    <a:pt x="105" y="71"/>
                  </a:lnTo>
                  <a:cubicBezTo>
                    <a:pt x="142" y="71"/>
                    <a:pt x="142" y="71"/>
                    <a:pt x="142" y="34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4008;p62">
              <a:extLst>
                <a:ext uri="{FF2B5EF4-FFF2-40B4-BE49-F238E27FC236}">
                  <a16:creationId xmlns:a16="http://schemas.microsoft.com/office/drawing/2014/main" id="{585F1A8B-52C9-E4B8-EC3D-086428BA88AF}"/>
                </a:ext>
              </a:extLst>
            </p:cNvPr>
            <p:cNvSpPr/>
            <p:nvPr/>
          </p:nvSpPr>
          <p:spPr>
            <a:xfrm>
              <a:off x="5332525" y="2618425"/>
              <a:ext cx="6225" cy="1775"/>
            </a:xfrm>
            <a:custGeom>
              <a:avLst/>
              <a:gdLst/>
              <a:ahLst/>
              <a:cxnLst/>
              <a:rect l="l" t="t" r="r" b="b"/>
              <a:pathLst>
                <a:path w="249" h="71" extrusionOk="0">
                  <a:moveTo>
                    <a:pt x="0" y="0"/>
                  </a:moveTo>
                  <a:lnTo>
                    <a:pt x="0" y="34"/>
                  </a:lnTo>
                  <a:cubicBezTo>
                    <a:pt x="0" y="71"/>
                    <a:pt x="37" y="71"/>
                    <a:pt x="37" y="71"/>
                  </a:cubicBezTo>
                  <a:lnTo>
                    <a:pt x="212" y="71"/>
                  </a:lnTo>
                  <a:cubicBezTo>
                    <a:pt x="212" y="71"/>
                    <a:pt x="249" y="71"/>
                    <a:pt x="249" y="34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4009;p62">
              <a:extLst>
                <a:ext uri="{FF2B5EF4-FFF2-40B4-BE49-F238E27FC236}">
                  <a16:creationId xmlns:a16="http://schemas.microsoft.com/office/drawing/2014/main" id="{5CCB0503-56D0-663F-AE25-5C72D1121704}"/>
                </a:ext>
              </a:extLst>
            </p:cNvPr>
            <p:cNvSpPr/>
            <p:nvPr/>
          </p:nvSpPr>
          <p:spPr>
            <a:xfrm>
              <a:off x="5333425" y="2625475"/>
              <a:ext cx="3575" cy="875"/>
            </a:xfrm>
            <a:custGeom>
              <a:avLst/>
              <a:gdLst/>
              <a:ahLst/>
              <a:cxnLst/>
              <a:rect l="l" t="t" r="r" b="b"/>
              <a:pathLst>
                <a:path w="143" h="35" extrusionOk="0">
                  <a:moveTo>
                    <a:pt x="1" y="1"/>
                  </a:moveTo>
                  <a:lnTo>
                    <a:pt x="1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4010;p62">
              <a:extLst>
                <a:ext uri="{FF2B5EF4-FFF2-40B4-BE49-F238E27FC236}">
                  <a16:creationId xmlns:a16="http://schemas.microsoft.com/office/drawing/2014/main" id="{8A3F57DA-68F4-45B6-EF34-8F23C96FE2D1}"/>
                </a:ext>
              </a:extLst>
            </p:cNvPr>
            <p:cNvSpPr/>
            <p:nvPr/>
          </p:nvSpPr>
          <p:spPr>
            <a:xfrm>
              <a:off x="5333425" y="2626325"/>
              <a:ext cx="3575" cy="950"/>
            </a:xfrm>
            <a:custGeom>
              <a:avLst/>
              <a:gdLst/>
              <a:ahLst/>
              <a:cxnLst/>
              <a:rect l="l" t="t" r="r" b="b"/>
              <a:pathLst>
                <a:path w="143" h="38" extrusionOk="0">
                  <a:moveTo>
                    <a:pt x="1" y="1"/>
                  </a:moveTo>
                  <a:lnTo>
                    <a:pt x="35" y="38"/>
                  </a:lnTo>
                  <a:lnTo>
                    <a:pt x="142" y="38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4011;p62">
              <a:extLst>
                <a:ext uri="{FF2B5EF4-FFF2-40B4-BE49-F238E27FC236}">
                  <a16:creationId xmlns:a16="http://schemas.microsoft.com/office/drawing/2014/main" id="{148F0836-F9E7-57F1-8811-D50E43890D64}"/>
                </a:ext>
              </a:extLst>
            </p:cNvPr>
            <p:cNvSpPr/>
            <p:nvPr/>
          </p:nvSpPr>
          <p:spPr>
            <a:xfrm>
              <a:off x="5328975" y="2626325"/>
              <a:ext cx="3575" cy="950"/>
            </a:xfrm>
            <a:custGeom>
              <a:avLst/>
              <a:gdLst/>
              <a:ahLst/>
              <a:cxnLst/>
              <a:rect l="l" t="t" r="r" b="b"/>
              <a:pathLst>
                <a:path w="143" h="38" extrusionOk="0">
                  <a:moveTo>
                    <a:pt x="1" y="1"/>
                  </a:moveTo>
                  <a:lnTo>
                    <a:pt x="1" y="38"/>
                  </a:lnTo>
                  <a:lnTo>
                    <a:pt x="142" y="38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4012;p62">
              <a:extLst>
                <a:ext uri="{FF2B5EF4-FFF2-40B4-BE49-F238E27FC236}">
                  <a16:creationId xmlns:a16="http://schemas.microsoft.com/office/drawing/2014/main" id="{F4DC8EBB-7367-C721-8E80-91724A8DCE55}"/>
                </a:ext>
              </a:extLst>
            </p:cNvPr>
            <p:cNvSpPr/>
            <p:nvPr/>
          </p:nvSpPr>
          <p:spPr>
            <a:xfrm>
              <a:off x="5337825" y="2626325"/>
              <a:ext cx="4475" cy="950"/>
            </a:xfrm>
            <a:custGeom>
              <a:avLst/>
              <a:gdLst/>
              <a:ahLst/>
              <a:cxnLst/>
              <a:rect l="l" t="t" r="r" b="b"/>
              <a:pathLst>
                <a:path w="179" h="38" extrusionOk="0">
                  <a:moveTo>
                    <a:pt x="0" y="1"/>
                  </a:moveTo>
                  <a:cubicBezTo>
                    <a:pt x="0" y="38"/>
                    <a:pt x="37" y="38"/>
                    <a:pt x="37" y="38"/>
                  </a:cubicBezTo>
                  <a:lnTo>
                    <a:pt x="141" y="38"/>
                  </a:lnTo>
                  <a:cubicBezTo>
                    <a:pt x="178" y="38"/>
                    <a:pt x="178" y="38"/>
                    <a:pt x="17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4013;p62">
              <a:extLst>
                <a:ext uri="{FF2B5EF4-FFF2-40B4-BE49-F238E27FC236}">
                  <a16:creationId xmlns:a16="http://schemas.microsoft.com/office/drawing/2014/main" id="{33068E9F-B3B9-0807-B367-FA244820F1E8}"/>
                </a:ext>
              </a:extLst>
            </p:cNvPr>
            <p:cNvSpPr/>
            <p:nvPr/>
          </p:nvSpPr>
          <p:spPr>
            <a:xfrm>
              <a:off x="5334275" y="2617500"/>
              <a:ext cx="3575" cy="950"/>
            </a:xfrm>
            <a:custGeom>
              <a:avLst/>
              <a:gdLst/>
              <a:ahLst/>
              <a:cxnLst/>
              <a:rect l="l" t="t" r="r" b="b"/>
              <a:pathLst>
                <a:path w="143" h="38" extrusionOk="0">
                  <a:moveTo>
                    <a:pt x="1" y="1"/>
                  </a:moveTo>
                  <a:lnTo>
                    <a:pt x="1" y="37"/>
                  </a:lnTo>
                  <a:lnTo>
                    <a:pt x="142" y="37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4014;p62">
              <a:extLst>
                <a:ext uri="{FF2B5EF4-FFF2-40B4-BE49-F238E27FC236}">
                  <a16:creationId xmlns:a16="http://schemas.microsoft.com/office/drawing/2014/main" id="{D5A0E38F-19F4-80AD-551B-752B90033203}"/>
                </a:ext>
              </a:extLst>
            </p:cNvPr>
            <p:cNvSpPr/>
            <p:nvPr/>
          </p:nvSpPr>
          <p:spPr>
            <a:xfrm>
              <a:off x="5280450" y="2617500"/>
              <a:ext cx="3550" cy="950"/>
            </a:xfrm>
            <a:custGeom>
              <a:avLst/>
              <a:gdLst/>
              <a:ahLst/>
              <a:cxnLst/>
              <a:rect l="l" t="t" r="r" b="b"/>
              <a:pathLst>
                <a:path w="142" h="38" extrusionOk="0">
                  <a:moveTo>
                    <a:pt x="0" y="1"/>
                  </a:moveTo>
                  <a:lnTo>
                    <a:pt x="0" y="37"/>
                  </a:lnTo>
                  <a:lnTo>
                    <a:pt x="141" y="37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4015;p62">
              <a:extLst>
                <a:ext uri="{FF2B5EF4-FFF2-40B4-BE49-F238E27FC236}">
                  <a16:creationId xmlns:a16="http://schemas.microsoft.com/office/drawing/2014/main" id="{03CD2D12-E22B-A3FC-10B7-7E5FA0401531}"/>
                </a:ext>
              </a:extLst>
            </p:cNvPr>
            <p:cNvSpPr/>
            <p:nvPr/>
          </p:nvSpPr>
          <p:spPr>
            <a:xfrm>
              <a:off x="5284825" y="2617500"/>
              <a:ext cx="3550" cy="950"/>
            </a:xfrm>
            <a:custGeom>
              <a:avLst/>
              <a:gdLst/>
              <a:ahLst/>
              <a:cxnLst/>
              <a:rect l="l" t="t" r="r" b="b"/>
              <a:pathLst>
                <a:path w="142" h="38" extrusionOk="0">
                  <a:moveTo>
                    <a:pt x="0" y="1"/>
                  </a:moveTo>
                  <a:lnTo>
                    <a:pt x="0" y="37"/>
                  </a:lnTo>
                  <a:lnTo>
                    <a:pt x="108" y="37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4016;p62">
              <a:extLst>
                <a:ext uri="{FF2B5EF4-FFF2-40B4-BE49-F238E27FC236}">
                  <a16:creationId xmlns:a16="http://schemas.microsoft.com/office/drawing/2014/main" id="{4274C3A9-EBBE-4B07-3BF0-8721850D36BE}"/>
                </a:ext>
              </a:extLst>
            </p:cNvPr>
            <p:cNvSpPr/>
            <p:nvPr/>
          </p:nvSpPr>
          <p:spPr>
            <a:xfrm>
              <a:off x="5288350" y="2617500"/>
              <a:ext cx="3550" cy="950"/>
            </a:xfrm>
            <a:custGeom>
              <a:avLst/>
              <a:gdLst/>
              <a:ahLst/>
              <a:cxnLst/>
              <a:rect l="l" t="t" r="r" b="b"/>
              <a:pathLst>
                <a:path w="142" h="38" extrusionOk="0">
                  <a:moveTo>
                    <a:pt x="1" y="1"/>
                  </a:moveTo>
                  <a:lnTo>
                    <a:pt x="1" y="37"/>
                  </a:lnTo>
                  <a:lnTo>
                    <a:pt x="142" y="37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4017;p62">
              <a:extLst>
                <a:ext uri="{FF2B5EF4-FFF2-40B4-BE49-F238E27FC236}">
                  <a16:creationId xmlns:a16="http://schemas.microsoft.com/office/drawing/2014/main" id="{DCD55DB6-51BD-28F0-55A8-4EE1B382DBC6}"/>
                </a:ext>
              </a:extLst>
            </p:cNvPr>
            <p:cNvSpPr/>
            <p:nvPr/>
          </p:nvSpPr>
          <p:spPr>
            <a:xfrm>
              <a:off x="5292800" y="2617500"/>
              <a:ext cx="3550" cy="950"/>
            </a:xfrm>
            <a:custGeom>
              <a:avLst/>
              <a:gdLst/>
              <a:ahLst/>
              <a:cxnLst/>
              <a:rect l="l" t="t" r="r" b="b"/>
              <a:pathLst>
                <a:path w="142" h="38" extrusionOk="0">
                  <a:moveTo>
                    <a:pt x="1" y="1"/>
                  </a:moveTo>
                  <a:lnTo>
                    <a:pt x="1" y="37"/>
                  </a:lnTo>
                  <a:lnTo>
                    <a:pt x="142" y="37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4018;p62">
              <a:extLst>
                <a:ext uri="{FF2B5EF4-FFF2-40B4-BE49-F238E27FC236}">
                  <a16:creationId xmlns:a16="http://schemas.microsoft.com/office/drawing/2014/main" id="{B770DD46-24A6-5F4E-2431-4D661046673C}"/>
                </a:ext>
              </a:extLst>
            </p:cNvPr>
            <p:cNvSpPr/>
            <p:nvPr/>
          </p:nvSpPr>
          <p:spPr>
            <a:xfrm>
              <a:off x="5297175" y="2617500"/>
              <a:ext cx="3575" cy="950"/>
            </a:xfrm>
            <a:custGeom>
              <a:avLst/>
              <a:gdLst/>
              <a:ahLst/>
              <a:cxnLst/>
              <a:rect l="l" t="t" r="r" b="b"/>
              <a:pathLst>
                <a:path w="143" h="38" extrusionOk="0">
                  <a:moveTo>
                    <a:pt x="1" y="1"/>
                  </a:moveTo>
                  <a:lnTo>
                    <a:pt x="1" y="37"/>
                  </a:lnTo>
                  <a:lnTo>
                    <a:pt x="108" y="37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4019;p62">
              <a:extLst>
                <a:ext uri="{FF2B5EF4-FFF2-40B4-BE49-F238E27FC236}">
                  <a16:creationId xmlns:a16="http://schemas.microsoft.com/office/drawing/2014/main" id="{A0782D92-AFA4-2492-D2EA-E1162E863112}"/>
                </a:ext>
              </a:extLst>
            </p:cNvPr>
            <p:cNvSpPr/>
            <p:nvPr/>
          </p:nvSpPr>
          <p:spPr>
            <a:xfrm>
              <a:off x="5300725" y="2617500"/>
              <a:ext cx="3550" cy="950"/>
            </a:xfrm>
            <a:custGeom>
              <a:avLst/>
              <a:gdLst/>
              <a:ahLst/>
              <a:cxnLst/>
              <a:rect l="l" t="t" r="r" b="b"/>
              <a:pathLst>
                <a:path w="142" h="38" extrusionOk="0">
                  <a:moveTo>
                    <a:pt x="37" y="1"/>
                  </a:moveTo>
                  <a:lnTo>
                    <a:pt x="0" y="37"/>
                  </a:lnTo>
                  <a:lnTo>
                    <a:pt x="142" y="37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4020;p62">
              <a:extLst>
                <a:ext uri="{FF2B5EF4-FFF2-40B4-BE49-F238E27FC236}">
                  <a16:creationId xmlns:a16="http://schemas.microsoft.com/office/drawing/2014/main" id="{06E326F1-A3A1-5B88-A985-9B52C1700AE8}"/>
                </a:ext>
              </a:extLst>
            </p:cNvPr>
            <p:cNvSpPr/>
            <p:nvPr/>
          </p:nvSpPr>
          <p:spPr>
            <a:xfrm>
              <a:off x="5305175" y="2617500"/>
              <a:ext cx="3550" cy="950"/>
            </a:xfrm>
            <a:custGeom>
              <a:avLst/>
              <a:gdLst/>
              <a:ahLst/>
              <a:cxnLst/>
              <a:rect l="l" t="t" r="r" b="b"/>
              <a:pathLst>
                <a:path w="142" h="38" extrusionOk="0">
                  <a:moveTo>
                    <a:pt x="0" y="1"/>
                  </a:moveTo>
                  <a:lnTo>
                    <a:pt x="0" y="37"/>
                  </a:lnTo>
                  <a:lnTo>
                    <a:pt x="142" y="37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4021;p62">
              <a:extLst>
                <a:ext uri="{FF2B5EF4-FFF2-40B4-BE49-F238E27FC236}">
                  <a16:creationId xmlns:a16="http://schemas.microsoft.com/office/drawing/2014/main" id="{F206FE91-A588-4146-AA50-DB63F817ED5E}"/>
                </a:ext>
              </a:extLst>
            </p:cNvPr>
            <p:cNvSpPr/>
            <p:nvPr/>
          </p:nvSpPr>
          <p:spPr>
            <a:xfrm>
              <a:off x="5309550" y="2617500"/>
              <a:ext cx="2700" cy="950"/>
            </a:xfrm>
            <a:custGeom>
              <a:avLst/>
              <a:gdLst/>
              <a:ahLst/>
              <a:cxnLst/>
              <a:rect l="l" t="t" r="r" b="b"/>
              <a:pathLst>
                <a:path w="108" h="38" extrusionOk="0">
                  <a:moveTo>
                    <a:pt x="1" y="1"/>
                  </a:moveTo>
                  <a:lnTo>
                    <a:pt x="1" y="37"/>
                  </a:lnTo>
                  <a:lnTo>
                    <a:pt x="108" y="37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4022;p62">
              <a:extLst>
                <a:ext uri="{FF2B5EF4-FFF2-40B4-BE49-F238E27FC236}">
                  <a16:creationId xmlns:a16="http://schemas.microsoft.com/office/drawing/2014/main" id="{9F584681-88EE-0F6D-F192-8DEEE3587F96}"/>
                </a:ext>
              </a:extLst>
            </p:cNvPr>
            <p:cNvSpPr/>
            <p:nvPr/>
          </p:nvSpPr>
          <p:spPr>
            <a:xfrm>
              <a:off x="5313075" y="2617500"/>
              <a:ext cx="3575" cy="950"/>
            </a:xfrm>
            <a:custGeom>
              <a:avLst/>
              <a:gdLst/>
              <a:ahLst/>
              <a:cxnLst/>
              <a:rect l="l" t="t" r="r" b="b"/>
              <a:pathLst>
                <a:path w="143" h="38" extrusionOk="0">
                  <a:moveTo>
                    <a:pt x="1" y="1"/>
                  </a:moveTo>
                  <a:lnTo>
                    <a:pt x="1" y="37"/>
                  </a:lnTo>
                  <a:lnTo>
                    <a:pt x="142" y="37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4023;p62">
              <a:extLst>
                <a:ext uri="{FF2B5EF4-FFF2-40B4-BE49-F238E27FC236}">
                  <a16:creationId xmlns:a16="http://schemas.microsoft.com/office/drawing/2014/main" id="{7DF17430-F55D-B66D-23EB-F03F10CA379D}"/>
                </a:ext>
              </a:extLst>
            </p:cNvPr>
            <p:cNvSpPr/>
            <p:nvPr/>
          </p:nvSpPr>
          <p:spPr>
            <a:xfrm>
              <a:off x="5317525" y="2617500"/>
              <a:ext cx="3575" cy="950"/>
            </a:xfrm>
            <a:custGeom>
              <a:avLst/>
              <a:gdLst/>
              <a:ahLst/>
              <a:cxnLst/>
              <a:rect l="l" t="t" r="r" b="b"/>
              <a:pathLst>
                <a:path w="143" h="38" extrusionOk="0">
                  <a:moveTo>
                    <a:pt x="1" y="1"/>
                  </a:moveTo>
                  <a:lnTo>
                    <a:pt x="1" y="37"/>
                  </a:lnTo>
                  <a:lnTo>
                    <a:pt x="142" y="37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4024;p62">
              <a:extLst>
                <a:ext uri="{FF2B5EF4-FFF2-40B4-BE49-F238E27FC236}">
                  <a16:creationId xmlns:a16="http://schemas.microsoft.com/office/drawing/2014/main" id="{2FDEA41C-01E1-06BC-FCDE-512C94EAE8FF}"/>
                </a:ext>
              </a:extLst>
            </p:cNvPr>
            <p:cNvSpPr/>
            <p:nvPr/>
          </p:nvSpPr>
          <p:spPr>
            <a:xfrm>
              <a:off x="5321925" y="2617500"/>
              <a:ext cx="3550" cy="950"/>
            </a:xfrm>
            <a:custGeom>
              <a:avLst/>
              <a:gdLst/>
              <a:ahLst/>
              <a:cxnLst/>
              <a:rect l="l" t="t" r="r" b="b"/>
              <a:pathLst>
                <a:path w="142" h="38" extrusionOk="0">
                  <a:moveTo>
                    <a:pt x="0" y="1"/>
                  </a:moveTo>
                  <a:lnTo>
                    <a:pt x="0" y="37"/>
                  </a:lnTo>
                  <a:lnTo>
                    <a:pt x="141" y="37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4025;p62">
              <a:extLst>
                <a:ext uri="{FF2B5EF4-FFF2-40B4-BE49-F238E27FC236}">
                  <a16:creationId xmlns:a16="http://schemas.microsoft.com/office/drawing/2014/main" id="{C9F282F6-FE83-7B0B-BB0C-7A76BD77ABE5}"/>
                </a:ext>
              </a:extLst>
            </p:cNvPr>
            <p:cNvSpPr/>
            <p:nvPr/>
          </p:nvSpPr>
          <p:spPr>
            <a:xfrm>
              <a:off x="5325450" y="2617500"/>
              <a:ext cx="3550" cy="950"/>
            </a:xfrm>
            <a:custGeom>
              <a:avLst/>
              <a:gdLst/>
              <a:ahLst/>
              <a:cxnLst/>
              <a:rect l="l" t="t" r="r" b="b"/>
              <a:pathLst>
                <a:path w="142" h="38" extrusionOk="0">
                  <a:moveTo>
                    <a:pt x="0" y="1"/>
                  </a:moveTo>
                  <a:lnTo>
                    <a:pt x="37" y="37"/>
                  </a:lnTo>
                  <a:lnTo>
                    <a:pt x="142" y="37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4026;p62">
              <a:extLst>
                <a:ext uri="{FF2B5EF4-FFF2-40B4-BE49-F238E27FC236}">
                  <a16:creationId xmlns:a16="http://schemas.microsoft.com/office/drawing/2014/main" id="{86336336-EEA6-ABC6-D567-CF362BB307D7}"/>
                </a:ext>
              </a:extLst>
            </p:cNvPr>
            <p:cNvSpPr/>
            <p:nvPr/>
          </p:nvSpPr>
          <p:spPr>
            <a:xfrm>
              <a:off x="5329900" y="2617500"/>
              <a:ext cx="3550" cy="950"/>
            </a:xfrm>
            <a:custGeom>
              <a:avLst/>
              <a:gdLst/>
              <a:ahLst/>
              <a:cxnLst/>
              <a:rect l="l" t="t" r="r" b="b"/>
              <a:pathLst>
                <a:path w="142" h="38" extrusionOk="0">
                  <a:moveTo>
                    <a:pt x="0" y="1"/>
                  </a:moveTo>
                  <a:lnTo>
                    <a:pt x="0" y="37"/>
                  </a:lnTo>
                  <a:lnTo>
                    <a:pt x="142" y="37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4027;p62">
              <a:extLst>
                <a:ext uri="{FF2B5EF4-FFF2-40B4-BE49-F238E27FC236}">
                  <a16:creationId xmlns:a16="http://schemas.microsoft.com/office/drawing/2014/main" id="{521853D9-C3F7-9A83-2B62-345524B580D5}"/>
                </a:ext>
              </a:extLst>
            </p:cNvPr>
            <p:cNvSpPr/>
            <p:nvPr/>
          </p:nvSpPr>
          <p:spPr>
            <a:xfrm>
              <a:off x="5276000" y="2573350"/>
              <a:ext cx="18600" cy="22125"/>
            </a:xfrm>
            <a:custGeom>
              <a:avLst/>
              <a:gdLst/>
              <a:ahLst/>
              <a:cxnLst/>
              <a:rect l="l" t="t" r="r" b="b"/>
              <a:pathLst>
                <a:path w="744" h="885" extrusionOk="0">
                  <a:moveTo>
                    <a:pt x="495" y="0"/>
                  </a:moveTo>
                  <a:cubicBezTo>
                    <a:pt x="319" y="178"/>
                    <a:pt x="141" y="390"/>
                    <a:pt x="0" y="565"/>
                  </a:cubicBezTo>
                  <a:lnTo>
                    <a:pt x="0" y="885"/>
                  </a:lnTo>
                  <a:cubicBezTo>
                    <a:pt x="249" y="565"/>
                    <a:pt x="495" y="283"/>
                    <a:pt x="74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4028;p62">
              <a:extLst>
                <a:ext uri="{FF2B5EF4-FFF2-40B4-BE49-F238E27FC236}">
                  <a16:creationId xmlns:a16="http://schemas.microsoft.com/office/drawing/2014/main" id="{BCAE55F0-3E8D-2B01-BA0D-F26F25E5657E}"/>
                </a:ext>
              </a:extLst>
            </p:cNvPr>
            <p:cNvSpPr/>
            <p:nvPr/>
          </p:nvSpPr>
          <p:spPr>
            <a:xfrm>
              <a:off x="5276000" y="2573350"/>
              <a:ext cx="27425" cy="31800"/>
            </a:xfrm>
            <a:custGeom>
              <a:avLst/>
              <a:gdLst/>
              <a:ahLst/>
              <a:cxnLst/>
              <a:rect l="l" t="t" r="r" b="b"/>
              <a:pathLst>
                <a:path w="1097" h="1272" extrusionOk="0">
                  <a:moveTo>
                    <a:pt x="743" y="0"/>
                  </a:moveTo>
                  <a:cubicBezTo>
                    <a:pt x="495" y="283"/>
                    <a:pt x="249" y="565"/>
                    <a:pt x="0" y="885"/>
                  </a:cubicBezTo>
                  <a:lnTo>
                    <a:pt x="0" y="1272"/>
                  </a:lnTo>
                  <a:cubicBezTo>
                    <a:pt x="353" y="814"/>
                    <a:pt x="707" y="390"/>
                    <a:pt x="1097" y="0"/>
                  </a:cubicBezTo>
                  <a:close/>
                </a:path>
              </a:pathLst>
            </a:custGeom>
            <a:solidFill>
              <a:srgbClr val="3B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4029;p62">
              <a:extLst>
                <a:ext uri="{FF2B5EF4-FFF2-40B4-BE49-F238E27FC236}">
                  <a16:creationId xmlns:a16="http://schemas.microsoft.com/office/drawing/2014/main" id="{3C621DDC-5B26-7ECC-A244-43D6EF52ACC0}"/>
                </a:ext>
              </a:extLst>
            </p:cNvPr>
            <p:cNvSpPr/>
            <p:nvPr/>
          </p:nvSpPr>
          <p:spPr>
            <a:xfrm>
              <a:off x="5276000" y="2573350"/>
              <a:ext cx="66300" cy="38875"/>
            </a:xfrm>
            <a:custGeom>
              <a:avLst/>
              <a:gdLst/>
              <a:ahLst/>
              <a:cxnLst/>
              <a:rect l="l" t="t" r="r" b="b"/>
              <a:pathLst>
                <a:path w="2652" h="1555" extrusionOk="0">
                  <a:moveTo>
                    <a:pt x="1097" y="0"/>
                  </a:moveTo>
                  <a:cubicBezTo>
                    <a:pt x="707" y="390"/>
                    <a:pt x="353" y="814"/>
                    <a:pt x="0" y="1272"/>
                  </a:cubicBezTo>
                  <a:lnTo>
                    <a:pt x="0" y="1555"/>
                  </a:lnTo>
                  <a:lnTo>
                    <a:pt x="1945" y="1555"/>
                  </a:lnTo>
                  <a:cubicBezTo>
                    <a:pt x="2190" y="1201"/>
                    <a:pt x="2402" y="848"/>
                    <a:pt x="2651" y="495"/>
                  </a:cubicBezTo>
                  <a:lnTo>
                    <a:pt x="2651" y="108"/>
                  </a:lnTo>
                  <a:cubicBezTo>
                    <a:pt x="2651" y="37"/>
                    <a:pt x="2614" y="0"/>
                    <a:pt x="2544" y="0"/>
                  </a:cubicBez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4030;p62">
              <a:extLst>
                <a:ext uri="{FF2B5EF4-FFF2-40B4-BE49-F238E27FC236}">
                  <a16:creationId xmlns:a16="http://schemas.microsoft.com/office/drawing/2014/main" id="{D874BBF2-4C9D-E5A3-6B5F-E175D29581C5}"/>
                </a:ext>
              </a:extLst>
            </p:cNvPr>
            <p:cNvSpPr/>
            <p:nvPr/>
          </p:nvSpPr>
          <p:spPr>
            <a:xfrm>
              <a:off x="5331675" y="2593700"/>
              <a:ext cx="10625" cy="18525"/>
            </a:xfrm>
            <a:custGeom>
              <a:avLst/>
              <a:gdLst/>
              <a:ahLst/>
              <a:cxnLst/>
              <a:rect l="l" t="t" r="r" b="b"/>
              <a:pathLst>
                <a:path w="425" h="741" extrusionOk="0">
                  <a:moveTo>
                    <a:pt x="424" y="0"/>
                  </a:moveTo>
                  <a:cubicBezTo>
                    <a:pt x="283" y="212"/>
                    <a:pt x="141" y="458"/>
                    <a:pt x="0" y="741"/>
                  </a:cubicBezTo>
                  <a:lnTo>
                    <a:pt x="175" y="741"/>
                  </a:lnTo>
                  <a:cubicBezTo>
                    <a:pt x="246" y="565"/>
                    <a:pt x="353" y="424"/>
                    <a:pt x="424" y="283"/>
                  </a:cubicBezTo>
                  <a:lnTo>
                    <a:pt x="4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4031;p62">
              <a:extLst>
                <a:ext uri="{FF2B5EF4-FFF2-40B4-BE49-F238E27FC236}">
                  <a16:creationId xmlns:a16="http://schemas.microsoft.com/office/drawing/2014/main" id="{C73131ED-BCE1-379E-7BE5-CB28D964A905}"/>
                </a:ext>
              </a:extLst>
            </p:cNvPr>
            <p:cNvSpPr/>
            <p:nvPr/>
          </p:nvSpPr>
          <p:spPr>
            <a:xfrm>
              <a:off x="5336050" y="2600750"/>
              <a:ext cx="6250" cy="11475"/>
            </a:xfrm>
            <a:custGeom>
              <a:avLst/>
              <a:gdLst/>
              <a:ahLst/>
              <a:cxnLst/>
              <a:rect l="l" t="t" r="r" b="b"/>
              <a:pathLst>
                <a:path w="250" h="459" extrusionOk="0">
                  <a:moveTo>
                    <a:pt x="249" y="1"/>
                  </a:moveTo>
                  <a:cubicBezTo>
                    <a:pt x="178" y="142"/>
                    <a:pt x="71" y="283"/>
                    <a:pt x="0" y="459"/>
                  </a:cubicBezTo>
                  <a:lnTo>
                    <a:pt x="108" y="459"/>
                  </a:lnTo>
                  <a:cubicBezTo>
                    <a:pt x="142" y="354"/>
                    <a:pt x="212" y="247"/>
                    <a:pt x="249" y="142"/>
                  </a:cubicBezTo>
                  <a:lnTo>
                    <a:pt x="249" y="1"/>
                  </a:lnTo>
                  <a:close/>
                </a:path>
              </a:pathLst>
            </a:custGeom>
            <a:solidFill>
              <a:srgbClr val="3B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4032;p62">
              <a:extLst>
                <a:ext uri="{FF2B5EF4-FFF2-40B4-BE49-F238E27FC236}">
                  <a16:creationId xmlns:a16="http://schemas.microsoft.com/office/drawing/2014/main" id="{5F508CEC-019C-AA6E-419A-4E24EFC1D20E}"/>
                </a:ext>
              </a:extLst>
            </p:cNvPr>
            <p:cNvSpPr/>
            <p:nvPr/>
          </p:nvSpPr>
          <p:spPr>
            <a:xfrm>
              <a:off x="5338725" y="2604300"/>
              <a:ext cx="3575" cy="7925"/>
            </a:xfrm>
            <a:custGeom>
              <a:avLst/>
              <a:gdLst/>
              <a:ahLst/>
              <a:cxnLst/>
              <a:rect l="l" t="t" r="r" b="b"/>
              <a:pathLst>
                <a:path w="143" h="317" extrusionOk="0">
                  <a:moveTo>
                    <a:pt x="142" y="0"/>
                  </a:moveTo>
                  <a:cubicBezTo>
                    <a:pt x="105" y="105"/>
                    <a:pt x="35" y="212"/>
                    <a:pt x="1" y="317"/>
                  </a:cubicBezTo>
                  <a:lnTo>
                    <a:pt x="142" y="317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4033;p62">
              <a:extLst>
                <a:ext uri="{FF2B5EF4-FFF2-40B4-BE49-F238E27FC236}">
                  <a16:creationId xmlns:a16="http://schemas.microsoft.com/office/drawing/2014/main" id="{49E3D6E2-E5DA-F93F-8967-171F677B08AC}"/>
                </a:ext>
              </a:extLst>
            </p:cNvPr>
            <p:cNvSpPr/>
            <p:nvPr/>
          </p:nvSpPr>
          <p:spPr>
            <a:xfrm>
              <a:off x="5324600" y="2585700"/>
              <a:ext cx="17700" cy="26525"/>
            </a:xfrm>
            <a:custGeom>
              <a:avLst/>
              <a:gdLst/>
              <a:ahLst/>
              <a:cxnLst/>
              <a:rect l="l" t="t" r="r" b="b"/>
              <a:pathLst>
                <a:path w="708" h="1061" extrusionOk="0">
                  <a:moveTo>
                    <a:pt x="707" y="1"/>
                  </a:moveTo>
                  <a:cubicBezTo>
                    <a:pt x="458" y="354"/>
                    <a:pt x="246" y="707"/>
                    <a:pt x="1" y="1061"/>
                  </a:cubicBezTo>
                  <a:lnTo>
                    <a:pt x="283" y="1061"/>
                  </a:lnTo>
                  <a:cubicBezTo>
                    <a:pt x="424" y="778"/>
                    <a:pt x="566" y="532"/>
                    <a:pt x="707" y="320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rgbClr val="3B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4034;p62">
              <a:extLst>
                <a:ext uri="{FF2B5EF4-FFF2-40B4-BE49-F238E27FC236}">
                  <a16:creationId xmlns:a16="http://schemas.microsoft.com/office/drawing/2014/main" id="{0ACB6C2F-62B5-710F-D203-A2D2DD37FA3F}"/>
                </a:ext>
              </a:extLst>
            </p:cNvPr>
            <p:cNvSpPr/>
            <p:nvPr/>
          </p:nvSpPr>
          <p:spPr>
            <a:xfrm>
              <a:off x="5276000" y="2573350"/>
              <a:ext cx="12375" cy="14150"/>
            </a:xfrm>
            <a:custGeom>
              <a:avLst/>
              <a:gdLst/>
              <a:ahLst/>
              <a:cxnLst/>
              <a:rect l="l" t="t" r="r" b="b"/>
              <a:pathLst>
                <a:path w="495" h="566" extrusionOk="0">
                  <a:moveTo>
                    <a:pt x="390" y="0"/>
                  </a:moveTo>
                  <a:cubicBezTo>
                    <a:pt x="249" y="141"/>
                    <a:pt x="141" y="283"/>
                    <a:pt x="0" y="424"/>
                  </a:cubicBezTo>
                  <a:lnTo>
                    <a:pt x="0" y="565"/>
                  </a:lnTo>
                  <a:cubicBezTo>
                    <a:pt x="141" y="390"/>
                    <a:pt x="319" y="178"/>
                    <a:pt x="495" y="0"/>
                  </a:cubicBezTo>
                  <a:close/>
                </a:path>
              </a:pathLst>
            </a:custGeom>
            <a:solidFill>
              <a:srgbClr val="3B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4035;p62">
              <a:extLst>
                <a:ext uri="{FF2B5EF4-FFF2-40B4-BE49-F238E27FC236}">
                  <a16:creationId xmlns:a16="http://schemas.microsoft.com/office/drawing/2014/main" id="{475DA5D7-A4E2-E644-4391-07CA8AD934E7}"/>
                </a:ext>
              </a:extLst>
            </p:cNvPr>
            <p:cNvSpPr/>
            <p:nvPr/>
          </p:nvSpPr>
          <p:spPr>
            <a:xfrm>
              <a:off x="5276000" y="2573350"/>
              <a:ext cx="9775" cy="10625"/>
            </a:xfrm>
            <a:custGeom>
              <a:avLst/>
              <a:gdLst/>
              <a:ahLst/>
              <a:cxnLst/>
              <a:rect l="l" t="t" r="r" b="b"/>
              <a:pathLst>
                <a:path w="391" h="425" extrusionOk="0">
                  <a:moveTo>
                    <a:pt x="107" y="0"/>
                  </a:moveTo>
                  <a:cubicBezTo>
                    <a:pt x="37" y="0"/>
                    <a:pt x="0" y="37"/>
                    <a:pt x="0" y="108"/>
                  </a:cubicBezTo>
                  <a:lnTo>
                    <a:pt x="0" y="424"/>
                  </a:lnTo>
                  <a:cubicBezTo>
                    <a:pt x="141" y="283"/>
                    <a:pt x="249" y="141"/>
                    <a:pt x="390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4036;p62">
              <a:extLst>
                <a:ext uri="{FF2B5EF4-FFF2-40B4-BE49-F238E27FC236}">
                  <a16:creationId xmlns:a16="http://schemas.microsoft.com/office/drawing/2014/main" id="{E9BE9F7D-7EF2-734C-B1AE-291C7073E29F}"/>
                </a:ext>
              </a:extLst>
            </p:cNvPr>
            <p:cNvSpPr/>
            <p:nvPr/>
          </p:nvSpPr>
          <p:spPr>
            <a:xfrm>
              <a:off x="5278675" y="2575100"/>
              <a:ext cx="60925" cy="1800"/>
            </a:xfrm>
            <a:custGeom>
              <a:avLst/>
              <a:gdLst/>
              <a:ahLst/>
              <a:cxnLst/>
              <a:rect l="l" t="t" r="r" b="b"/>
              <a:pathLst>
                <a:path w="2437" h="72" extrusionOk="0">
                  <a:moveTo>
                    <a:pt x="71" y="1"/>
                  </a:moveTo>
                  <a:cubicBezTo>
                    <a:pt x="34" y="1"/>
                    <a:pt x="0" y="38"/>
                    <a:pt x="0" y="71"/>
                  </a:cubicBezTo>
                  <a:lnTo>
                    <a:pt x="2437" y="71"/>
                  </a:lnTo>
                  <a:cubicBezTo>
                    <a:pt x="2437" y="38"/>
                    <a:pt x="2403" y="1"/>
                    <a:pt x="2332" y="1"/>
                  </a:cubicBezTo>
                  <a:close/>
                </a:path>
              </a:pathLst>
            </a:custGeom>
            <a:solidFill>
              <a:srgbClr val="8EEA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4037;p62">
              <a:extLst>
                <a:ext uri="{FF2B5EF4-FFF2-40B4-BE49-F238E27FC236}">
                  <a16:creationId xmlns:a16="http://schemas.microsoft.com/office/drawing/2014/main" id="{C8B41A68-91BD-D600-A405-347F622F9449}"/>
                </a:ext>
              </a:extLst>
            </p:cNvPr>
            <p:cNvSpPr/>
            <p:nvPr/>
          </p:nvSpPr>
          <p:spPr>
            <a:xfrm>
              <a:off x="5278675" y="2575100"/>
              <a:ext cx="60925" cy="1800"/>
            </a:xfrm>
            <a:custGeom>
              <a:avLst/>
              <a:gdLst/>
              <a:ahLst/>
              <a:cxnLst/>
              <a:rect l="l" t="t" r="r" b="b"/>
              <a:pathLst>
                <a:path w="2437" h="72" extrusionOk="0">
                  <a:moveTo>
                    <a:pt x="71" y="1"/>
                  </a:moveTo>
                  <a:cubicBezTo>
                    <a:pt x="34" y="1"/>
                    <a:pt x="0" y="38"/>
                    <a:pt x="0" y="71"/>
                  </a:cubicBezTo>
                  <a:lnTo>
                    <a:pt x="2437" y="71"/>
                  </a:lnTo>
                  <a:cubicBezTo>
                    <a:pt x="2437" y="38"/>
                    <a:pt x="2403" y="1"/>
                    <a:pt x="2332" y="1"/>
                  </a:cubicBezTo>
                  <a:close/>
                </a:path>
              </a:pathLst>
            </a:custGeom>
            <a:solidFill>
              <a:srgbClr val="EB8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4038;p62">
              <a:extLst>
                <a:ext uri="{FF2B5EF4-FFF2-40B4-BE49-F238E27FC236}">
                  <a16:creationId xmlns:a16="http://schemas.microsoft.com/office/drawing/2014/main" id="{09FF7242-B25D-48A1-86F2-A901CF76ED05}"/>
                </a:ext>
              </a:extLst>
            </p:cNvPr>
            <p:cNvSpPr/>
            <p:nvPr/>
          </p:nvSpPr>
          <p:spPr>
            <a:xfrm>
              <a:off x="5278675" y="2576875"/>
              <a:ext cx="60925" cy="35350"/>
            </a:xfrm>
            <a:custGeom>
              <a:avLst/>
              <a:gdLst/>
              <a:ahLst/>
              <a:cxnLst/>
              <a:rect l="l" t="t" r="r" b="b"/>
              <a:pathLst>
                <a:path w="2437" h="1414" extrusionOk="0">
                  <a:moveTo>
                    <a:pt x="0" y="0"/>
                  </a:moveTo>
                  <a:lnTo>
                    <a:pt x="0" y="37"/>
                  </a:lnTo>
                  <a:lnTo>
                    <a:pt x="0" y="1309"/>
                  </a:lnTo>
                  <a:lnTo>
                    <a:pt x="0" y="1414"/>
                  </a:lnTo>
                  <a:lnTo>
                    <a:pt x="2437" y="1414"/>
                  </a:lnTo>
                  <a:lnTo>
                    <a:pt x="2437" y="1309"/>
                  </a:lnTo>
                  <a:lnTo>
                    <a:pt x="2437" y="37"/>
                  </a:lnTo>
                  <a:lnTo>
                    <a:pt x="2437" y="0"/>
                  </a:lnTo>
                  <a:close/>
                </a:path>
              </a:pathLst>
            </a:custGeom>
            <a:solidFill>
              <a:srgbClr val="FF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4039;p62">
              <a:extLst>
                <a:ext uri="{FF2B5EF4-FFF2-40B4-BE49-F238E27FC236}">
                  <a16:creationId xmlns:a16="http://schemas.microsoft.com/office/drawing/2014/main" id="{FCD0BBCD-9E49-FA53-F1D4-F90FC73792C8}"/>
                </a:ext>
              </a:extLst>
            </p:cNvPr>
            <p:cNvSpPr/>
            <p:nvPr/>
          </p:nvSpPr>
          <p:spPr>
            <a:xfrm>
              <a:off x="5276000" y="2612200"/>
              <a:ext cx="66300" cy="3550"/>
            </a:xfrm>
            <a:custGeom>
              <a:avLst/>
              <a:gdLst/>
              <a:ahLst/>
              <a:cxnLst/>
              <a:rect l="l" t="t" r="r" b="b"/>
              <a:pathLst>
                <a:path w="2652" h="142" extrusionOk="0">
                  <a:moveTo>
                    <a:pt x="0" y="1"/>
                  </a:moveTo>
                  <a:lnTo>
                    <a:pt x="0" y="71"/>
                  </a:lnTo>
                  <a:cubicBezTo>
                    <a:pt x="0" y="108"/>
                    <a:pt x="37" y="142"/>
                    <a:pt x="107" y="142"/>
                  </a:cubicBezTo>
                  <a:lnTo>
                    <a:pt x="2544" y="142"/>
                  </a:lnTo>
                  <a:cubicBezTo>
                    <a:pt x="2614" y="142"/>
                    <a:pt x="2651" y="108"/>
                    <a:pt x="2651" y="71"/>
                  </a:cubicBezTo>
                  <a:lnTo>
                    <a:pt x="2651" y="1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4040;p62">
              <a:extLst>
                <a:ext uri="{FF2B5EF4-FFF2-40B4-BE49-F238E27FC236}">
                  <a16:creationId xmlns:a16="http://schemas.microsoft.com/office/drawing/2014/main" id="{4435C6DB-0551-6700-6015-417FE2D17647}"/>
                </a:ext>
              </a:extLst>
            </p:cNvPr>
            <p:cNvSpPr/>
            <p:nvPr/>
          </p:nvSpPr>
          <p:spPr>
            <a:xfrm>
              <a:off x="5306925" y="2612200"/>
              <a:ext cx="4425" cy="2725"/>
            </a:xfrm>
            <a:custGeom>
              <a:avLst/>
              <a:gdLst/>
              <a:ahLst/>
              <a:cxnLst/>
              <a:rect l="l" t="t" r="r" b="b"/>
              <a:pathLst>
                <a:path w="177" h="109" extrusionOk="0">
                  <a:moveTo>
                    <a:pt x="72" y="1"/>
                  </a:moveTo>
                  <a:cubicBezTo>
                    <a:pt x="35" y="1"/>
                    <a:pt x="1" y="37"/>
                    <a:pt x="1" y="37"/>
                  </a:cubicBezTo>
                  <a:cubicBezTo>
                    <a:pt x="1" y="71"/>
                    <a:pt x="35" y="108"/>
                    <a:pt x="72" y="108"/>
                  </a:cubicBezTo>
                  <a:cubicBezTo>
                    <a:pt x="142" y="108"/>
                    <a:pt x="176" y="71"/>
                    <a:pt x="176" y="37"/>
                  </a:cubicBezTo>
                  <a:cubicBezTo>
                    <a:pt x="176" y="37"/>
                    <a:pt x="142" y="1"/>
                    <a:pt x="7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4041;p62">
              <a:extLst>
                <a:ext uri="{FF2B5EF4-FFF2-40B4-BE49-F238E27FC236}">
                  <a16:creationId xmlns:a16="http://schemas.microsoft.com/office/drawing/2014/main" id="{7CEE2978-EB58-D752-DAF8-363399D10006}"/>
                </a:ext>
              </a:extLst>
            </p:cNvPr>
            <p:cNvSpPr/>
            <p:nvPr/>
          </p:nvSpPr>
          <p:spPr>
            <a:xfrm>
              <a:off x="5276000" y="2573350"/>
              <a:ext cx="27425" cy="31800"/>
            </a:xfrm>
            <a:custGeom>
              <a:avLst/>
              <a:gdLst/>
              <a:ahLst/>
              <a:cxnLst/>
              <a:rect l="l" t="t" r="r" b="b"/>
              <a:pathLst>
                <a:path w="1097" h="1272" extrusionOk="0">
                  <a:moveTo>
                    <a:pt x="743" y="0"/>
                  </a:moveTo>
                  <a:cubicBezTo>
                    <a:pt x="707" y="0"/>
                    <a:pt x="707" y="37"/>
                    <a:pt x="673" y="71"/>
                  </a:cubicBezTo>
                  <a:lnTo>
                    <a:pt x="1026" y="71"/>
                  </a:lnTo>
                  <a:cubicBezTo>
                    <a:pt x="1060" y="37"/>
                    <a:pt x="1060" y="0"/>
                    <a:pt x="1097" y="0"/>
                  </a:cubicBezTo>
                  <a:close/>
                  <a:moveTo>
                    <a:pt x="107" y="743"/>
                  </a:moveTo>
                  <a:cubicBezTo>
                    <a:pt x="71" y="777"/>
                    <a:pt x="37" y="814"/>
                    <a:pt x="0" y="885"/>
                  </a:cubicBezTo>
                  <a:lnTo>
                    <a:pt x="0" y="1272"/>
                  </a:lnTo>
                  <a:cubicBezTo>
                    <a:pt x="37" y="1238"/>
                    <a:pt x="71" y="1167"/>
                    <a:pt x="107" y="1131"/>
                  </a:cubicBezTo>
                  <a:lnTo>
                    <a:pt x="107" y="743"/>
                  </a:lnTo>
                  <a:close/>
                </a:path>
              </a:pathLst>
            </a:custGeom>
            <a:solidFill>
              <a:srgbClr val="4F50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4042;p62">
              <a:extLst>
                <a:ext uri="{FF2B5EF4-FFF2-40B4-BE49-F238E27FC236}">
                  <a16:creationId xmlns:a16="http://schemas.microsoft.com/office/drawing/2014/main" id="{1FEA3C35-7BA8-5B32-70E5-980BD2C9C620}"/>
                </a:ext>
              </a:extLst>
            </p:cNvPr>
            <p:cNvSpPr/>
            <p:nvPr/>
          </p:nvSpPr>
          <p:spPr>
            <a:xfrm>
              <a:off x="5291050" y="2575100"/>
              <a:ext cx="10600" cy="1800"/>
            </a:xfrm>
            <a:custGeom>
              <a:avLst/>
              <a:gdLst/>
              <a:ahLst/>
              <a:cxnLst/>
              <a:rect l="l" t="t" r="r" b="b"/>
              <a:pathLst>
                <a:path w="424" h="72" extrusionOk="0">
                  <a:moveTo>
                    <a:pt x="71" y="1"/>
                  </a:moveTo>
                  <a:lnTo>
                    <a:pt x="0" y="71"/>
                  </a:lnTo>
                  <a:lnTo>
                    <a:pt x="353" y="71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4043;p62">
              <a:extLst>
                <a:ext uri="{FF2B5EF4-FFF2-40B4-BE49-F238E27FC236}">
                  <a16:creationId xmlns:a16="http://schemas.microsoft.com/office/drawing/2014/main" id="{2C71DEF2-08E8-9DB2-05F9-93F1BBDBA958}"/>
                </a:ext>
              </a:extLst>
            </p:cNvPr>
            <p:cNvSpPr/>
            <p:nvPr/>
          </p:nvSpPr>
          <p:spPr>
            <a:xfrm>
              <a:off x="5278675" y="2576875"/>
              <a:ext cx="21225" cy="24750"/>
            </a:xfrm>
            <a:custGeom>
              <a:avLst/>
              <a:gdLst/>
              <a:ahLst/>
              <a:cxnLst/>
              <a:rect l="l" t="t" r="r" b="b"/>
              <a:pathLst>
                <a:path w="849" h="990" extrusionOk="0">
                  <a:moveTo>
                    <a:pt x="495" y="0"/>
                  </a:moveTo>
                  <a:cubicBezTo>
                    <a:pt x="317" y="212"/>
                    <a:pt x="142" y="391"/>
                    <a:pt x="0" y="602"/>
                  </a:cubicBezTo>
                  <a:lnTo>
                    <a:pt x="0" y="990"/>
                  </a:lnTo>
                  <a:cubicBezTo>
                    <a:pt x="246" y="636"/>
                    <a:pt x="566" y="320"/>
                    <a:pt x="848" y="0"/>
                  </a:cubicBez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4044;p62">
              <a:extLst>
                <a:ext uri="{FF2B5EF4-FFF2-40B4-BE49-F238E27FC236}">
                  <a16:creationId xmlns:a16="http://schemas.microsoft.com/office/drawing/2014/main" id="{3E2399C3-1CB8-6930-3A25-A1ECFA404B8F}"/>
                </a:ext>
              </a:extLst>
            </p:cNvPr>
            <p:cNvSpPr/>
            <p:nvPr/>
          </p:nvSpPr>
          <p:spPr>
            <a:xfrm>
              <a:off x="5339575" y="2600750"/>
              <a:ext cx="2725" cy="8875"/>
            </a:xfrm>
            <a:custGeom>
              <a:avLst/>
              <a:gdLst/>
              <a:ahLst/>
              <a:cxnLst/>
              <a:rect l="l" t="t" r="r" b="b"/>
              <a:pathLst>
                <a:path w="109" h="355" extrusionOk="0">
                  <a:moveTo>
                    <a:pt x="108" y="1"/>
                  </a:moveTo>
                  <a:cubicBezTo>
                    <a:pt x="71" y="71"/>
                    <a:pt x="37" y="105"/>
                    <a:pt x="1" y="176"/>
                  </a:cubicBezTo>
                  <a:lnTo>
                    <a:pt x="1" y="354"/>
                  </a:lnTo>
                  <a:lnTo>
                    <a:pt x="108" y="142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4F50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4045;p62">
              <a:extLst>
                <a:ext uri="{FF2B5EF4-FFF2-40B4-BE49-F238E27FC236}">
                  <a16:creationId xmlns:a16="http://schemas.microsoft.com/office/drawing/2014/main" id="{D21DE877-60E3-7FBC-1ECC-FA5E4DCE99BD}"/>
                </a:ext>
              </a:extLst>
            </p:cNvPr>
            <p:cNvSpPr/>
            <p:nvPr/>
          </p:nvSpPr>
          <p:spPr>
            <a:xfrm>
              <a:off x="5336050" y="2605150"/>
              <a:ext cx="3550" cy="7075"/>
            </a:xfrm>
            <a:custGeom>
              <a:avLst/>
              <a:gdLst/>
              <a:ahLst/>
              <a:cxnLst/>
              <a:rect l="l" t="t" r="r" b="b"/>
              <a:pathLst>
                <a:path w="142" h="283" extrusionOk="0">
                  <a:moveTo>
                    <a:pt x="142" y="0"/>
                  </a:moveTo>
                  <a:cubicBezTo>
                    <a:pt x="108" y="107"/>
                    <a:pt x="37" y="178"/>
                    <a:pt x="0" y="283"/>
                  </a:cubicBezTo>
                  <a:lnTo>
                    <a:pt x="108" y="283"/>
                  </a:lnTo>
                  <a:cubicBezTo>
                    <a:pt x="108" y="249"/>
                    <a:pt x="142" y="212"/>
                    <a:pt x="142" y="178"/>
                  </a:cubicBezTo>
                  <a:lnTo>
                    <a:pt x="142" y="0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4046;p62">
              <a:extLst>
                <a:ext uri="{FF2B5EF4-FFF2-40B4-BE49-F238E27FC236}">
                  <a16:creationId xmlns:a16="http://schemas.microsoft.com/office/drawing/2014/main" id="{EA2BA2E6-692C-93C5-EBE2-4AB4759D927E}"/>
                </a:ext>
              </a:extLst>
            </p:cNvPr>
            <p:cNvSpPr/>
            <p:nvPr/>
          </p:nvSpPr>
          <p:spPr>
            <a:xfrm>
              <a:off x="5339575" y="2585700"/>
              <a:ext cx="2725" cy="12400"/>
            </a:xfrm>
            <a:custGeom>
              <a:avLst/>
              <a:gdLst/>
              <a:ahLst/>
              <a:cxnLst/>
              <a:rect l="l" t="t" r="r" b="b"/>
              <a:pathLst>
                <a:path w="109" h="496" extrusionOk="0">
                  <a:moveTo>
                    <a:pt x="108" y="1"/>
                  </a:moveTo>
                  <a:cubicBezTo>
                    <a:pt x="71" y="71"/>
                    <a:pt x="37" y="108"/>
                    <a:pt x="1" y="179"/>
                  </a:cubicBezTo>
                  <a:lnTo>
                    <a:pt x="1" y="495"/>
                  </a:lnTo>
                  <a:cubicBezTo>
                    <a:pt x="37" y="425"/>
                    <a:pt x="71" y="354"/>
                    <a:pt x="108" y="320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rgbClr val="4F50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4047;p62">
              <a:extLst>
                <a:ext uri="{FF2B5EF4-FFF2-40B4-BE49-F238E27FC236}">
                  <a16:creationId xmlns:a16="http://schemas.microsoft.com/office/drawing/2014/main" id="{99964C58-9689-925E-C615-1C78879831BA}"/>
                </a:ext>
              </a:extLst>
            </p:cNvPr>
            <p:cNvSpPr/>
            <p:nvPr/>
          </p:nvSpPr>
          <p:spPr>
            <a:xfrm>
              <a:off x="5324600" y="2590150"/>
              <a:ext cx="15000" cy="22075"/>
            </a:xfrm>
            <a:custGeom>
              <a:avLst/>
              <a:gdLst/>
              <a:ahLst/>
              <a:cxnLst/>
              <a:rect l="l" t="t" r="r" b="b"/>
              <a:pathLst>
                <a:path w="600" h="883" extrusionOk="0">
                  <a:moveTo>
                    <a:pt x="600" y="1"/>
                  </a:moveTo>
                  <a:cubicBezTo>
                    <a:pt x="424" y="213"/>
                    <a:pt x="283" y="459"/>
                    <a:pt x="105" y="707"/>
                  </a:cubicBezTo>
                  <a:cubicBezTo>
                    <a:pt x="212" y="741"/>
                    <a:pt x="246" y="741"/>
                    <a:pt x="246" y="741"/>
                  </a:cubicBezTo>
                  <a:cubicBezTo>
                    <a:pt x="246" y="778"/>
                    <a:pt x="176" y="778"/>
                    <a:pt x="71" y="778"/>
                  </a:cubicBezTo>
                  <a:cubicBezTo>
                    <a:pt x="34" y="812"/>
                    <a:pt x="34" y="849"/>
                    <a:pt x="1" y="883"/>
                  </a:cubicBezTo>
                  <a:lnTo>
                    <a:pt x="283" y="883"/>
                  </a:lnTo>
                  <a:cubicBezTo>
                    <a:pt x="388" y="671"/>
                    <a:pt x="495" y="495"/>
                    <a:pt x="600" y="317"/>
                  </a:cubicBezTo>
                  <a:lnTo>
                    <a:pt x="600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4048;p62">
              <a:extLst>
                <a:ext uri="{FF2B5EF4-FFF2-40B4-BE49-F238E27FC236}">
                  <a16:creationId xmlns:a16="http://schemas.microsoft.com/office/drawing/2014/main" id="{EE5DC96B-30A9-3EBC-A0FF-D846DEC2A6C9}"/>
                </a:ext>
              </a:extLst>
            </p:cNvPr>
            <p:cNvSpPr/>
            <p:nvPr/>
          </p:nvSpPr>
          <p:spPr>
            <a:xfrm>
              <a:off x="5276000" y="2573350"/>
              <a:ext cx="12375" cy="14150"/>
            </a:xfrm>
            <a:custGeom>
              <a:avLst/>
              <a:gdLst/>
              <a:ahLst/>
              <a:cxnLst/>
              <a:rect l="l" t="t" r="r" b="b"/>
              <a:pathLst>
                <a:path w="495" h="566" extrusionOk="0">
                  <a:moveTo>
                    <a:pt x="107" y="461"/>
                  </a:moveTo>
                  <a:lnTo>
                    <a:pt x="0" y="565"/>
                  </a:lnTo>
                  <a:lnTo>
                    <a:pt x="107" y="461"/>
                  </a:lnTo>
                  <a:lnTo>
                    <a:pt x="107" y="461"/>
                  </a:lnTo>
                  <a:close/>
                  <a:moveTo>
                    <a:pt x="495" y="0"/>
                  </a:moveTo>
                  <a:cubicBezTo>
                    <a:pt x="461" y="0"/>
                    <a:pt x="461" y="37"/>
                    <a:pt x="424" y="71"/>
                  </a:cubicBezTo>
                  <a:lnTo>
                    <a:pt x="424" y="71"/>
                  </a:lnTo>
                  <a:cubicBezTo>
                    <a:pt x="461" y="37"/>
                    <a:pt x="461" y="0"/>
                    <a:pt x="495" y="0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4049;p62">
              <a:extLst>
                <a:ext uri="{FF2B5EF4-FFF2-40B4-BE49-F238E27FC236}">
                  <a16:creationId xmlns:a16="http://schemas.microsoft.com/office/drawing/2014/main" id="{FBDA7F0B-F651-0A14-0027-7F5D3E47BEAE}"/>
                </a:ext>
              </a:extLst>
            </p:cNvPr>
            <p:cNvSpPr/>
            <p:nvPr/>
          </p:nvSpPr>
          <p:spPr>
            <a:xfrm>
              <a:off x="5276000" y="2573350"/>
              <a:ext cx="12375" cy="14150"/>
            </a:xfrm>
            <a:custGeom>
              <a:avLst/>
              <a:gdLst/>
              <a:ahLst/>
              <a:cxnLst/>
              <a:rect l="l" t="t" r="r" b="b"/>
              <a:pathLst>
                <a:path w="495" h="566" extrusionOk="0">
                  <a:moveTo>
                    <a:pt x="390" y="0"/>
                  </a:moveTo>
                  <a:lnTo>
                    <a:pt x="319" y="71"/>
                  </a:lnTo>
                  <a:lnTo>
                    <a:pt x="424" y="71"/>
                  </a:lnTo>
                  <a:cubicBezTo>
                    <a:pt x="461" y="37"/>
                    <a:pt x="461" y="0"/>
                    <a:pt x="495" y="0"/>
                  </a:cubicBezTo>
                  <a:close/>
                  <a:moveTo>
                    <a:pt x="107" y="320"/>
                  </a:moveTo>
                  <a:lnTo>
                    <a:pt x="0" y="424"/>
                  </a:lnTo>
                  <a:lnTo>
                    <a:pt x="0" y="565"/>
                  </a:lnTo>
                  <a:lnTo>
                    <a:pt x="107" y="461"/>
                  </a:lnTo>
                  <a:lnTo>
                    <a:pt x="107" y="320"/>
                  </a:lnTo>
                  <a:close/>
                </a:path>
              </a:pathLst>
            </a:custGeom>
            <a:solidFill>
              <a:srgbClr val="4F50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4050;p62">
              <a:extLst>
                <a:ext uri="{FF2B5EF4-FFF2-40B4-BE49-F238E27FC236}">
                  <a16:creationId xmlns:a16="http://schemas.microsoft.com/office/drawing/2014/main" id="{6FDFEE7F-61BD-F338-66BD-F0F80C789E10}"/>
                </a:ext>
              </a:extLst>
            </p:cNvPr>
            <p:cNvSpPr/>
            <p:nvPr/>
          </p:nvSpPr>
          <p:spPr>
            <a:xfrm>
              <a:off x="5282200" y="2575100"/>
              <a:ext cx="4400" cy="1800"/>
            </a:xfrm>
            <a:custGeom>
              <a:avLst/>
              <a:gdLst/>
              <a:ahLst/>
              <a:cxnLst/>
              <a:rect l="l" t="t" r="r" b="b"/>
              <a:pathLst>
                <a:path w="176" h="72" extrusionOk="0">
                  <a:moveTo>
                    <a:pt x="71" y="1"/>
                  </a:moveTo>
                  <a:lnTo>
                    <a:pt x="1" y="71"/>
                  </a:lnTo>
                  <a:lnTo>
                    <a:pt x="105" y="71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4051;p62">
              <a:extLst>
                <a:ext uri="{FF2B5EF4-FFF2-40B4-BE49-F238E27FC236}">
                  <a16:creationId xmlns:a16="http://schemas.microsoft.com/office/drawing/2014/main" id="{70D8F63E-2036-C4F0-84DE-3E47E9F92351}"/>
                </a:ext>
              </a:extLst>
            </p:cNvPr>
            <p:cNvSpPr/>
            <p:nvPr/>
          </p:nvSpPr>
          <p:spPr>
            <a:xfrm>
              <a:off x="5278675" y="2576875"/>
              <a:ext cx="6175" cy="8000"/>
            </a:xfrm>
            <a:custGeom>
              <a:avLst/>
              <a:gdLst/>
              <a:ahLst/>
              <a:cxnLst/>
              <a:rect l="l" t="t" r="r" b="b"/>
              <a:pathLst>
                <a:path w="247" h="320" extrusionOk="0">
                  <a:moveTo>
                    <a:pt x="142" y="0"/>
                  </a:moveTo>
                  <a:cubicBezTo>
                    <a:pt x="105" y="71"/>
                    <a:pt x="34" y="108"/>
                    <a:pt x="0" y="179"/>
                  </a:cubicBezTo>
                  <a:lnTo>
                    <a:pt x="0" y="320"/>
                  </a:lnTo>
                  <a:cubicBezTo>
                    <a:pt x="71" y="212"/>
                    <a:pt x="176" y="108"/>
                    <a:pt x="246" y="0"/>
                  </a:cubicBez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4052;p62">
              <a:extLst>
                <a:ext uri="{FF2B5EF4-FFF2-40B4-BE49-F238E27FC236}">
                  <a16:creationId xmlns:a16="http://schemas.microsoft.com/office/drawing/2014/main" id="{FC84EE8A-6099-7EB8-8EC6-815403B9CAF8}"/>
                </a:ext>
              </a:extLst>
            </p:cNvPr>
            <p:cNvSpPr/>
            <p:nvPr/>
          </p:nvSpPr>
          <p:spPr>
            <a:xfrm>
              <a:off x="5284825" y="2606900"/>
              <a:ext cx="42425" cy="3550"/>
            </a:xfrm>
            <a:custGeom>
              <a:avLst/>
              <a:gdLst/>
              <a:ahLst/>
              <a:cxnLst/>
              <a:rect l="l" t="t" r="r" b="b"/>
              <a:pathLst>
                <a:path w="1697" h="142" extrusionOk="0">
                  <a:moveTo>
                    <a:pt x="919" y="1"/>
                  </a:moveTo>
                  <a:cubicBezTo>
                    <a:pt x="424" y="1"/>
                    <a:pt x="0" y="37"/>
                    <a:pt x="0" y="71"/>
                  </a:cubicBezTo>
                  <a:cubicBezTo>
                    <a:pt x="0" y="108"/>
                    <a:pt x="424" y="142"/>
                    <a:pt x="919" y="142"/>
                  </a:cubicBezTo>
                  <a:cubicBezTo>
                    <a:pt x="1238" y="142"/>
                    <a:pt x="1484" y="142"/>
                    <a:pt x="1662" y="108"/>
                  </a:cubicBezTo>
                  <a:cubicBezTo>
                    <a:pt x="1662" y="108"/>
                    <a:pt x="1696" y="71"/>
                    <a:pt x="1696" y="37"/>
                  </a:cubicBezTo>
                  <a:cubicBezTo>
                    <a:pt x="1555" y="37"/>
                    <a:pt x="1238" y="1"/>
                    <a:pt x="919" y="1"/>
                  </a:cubicBez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4053;p62">
              <a:extLst>
                <a:ext uri="{FF2B5EF4-FFF2-40B4-BE49-F238E27FC236}">
                  <a16:creationId xmlns:a16="http://schemas.microsoft.com/office/drawing/2014/main" id="{B09AC13B-27E1-AA35-BD2A-EFBCD57D327C}"/>
                </a:ext>
              </a:extLst>
            </p:cNvPr>
            <p:cNvSpPr/>
            <p:nvPr/>
          </p:nvSpPr>
          <p:spPr>
            <a:xfrm>
              <a:off x="5326375" y="2607825"/>
              <a:ext cx="4400" cy="1800"/>
            </a:xfrm>
            <a:custGeom>
              <a:avLst/>
              <a:gdLst/>
              <a:ahLst/>
              <a:cxnLst/>
              <a:rect l="l" t="t" r="r" b="b"/>
              <a:pathLst>
                <a:path w="176" h="72" extrusionOk="0">
                  <a:moveTo>
                    <a:pt x="34" y="0"/>
                  </a:moveTo>
                  <a:cubicBezTo>
                    <a:pt x="34" y="34"/>
                    <a:pt x="0" y="71"/>
                    <a:pt x="0" y="71"/>
                  </a:cubicBezTo>
                  <a:cubicBezTo>
                    <a:pt x="105" y="71"/>
                    <a:pt x="175" y="71"/>
                    <a:pt x="175" y="34"/>
                  </a:cubicBezTo>
                  <a:cubicBezTo>
                    <a:pt x="175" y="34"/>
                    <a:pt x="141" y="34"/>
                    <a:pt x="34" y="0"/>
                  </a:cubicBez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4054;p62">
              <a:extLst>
                <a:ext uri="{FF2B5EF4-FFF2-40B4-BE49-F238E27FC236}">
                  <a16:creationId xmlns:a16="http://schemas.microsoft.com/office/drawing/2014/main" id="{5CE9739A-2650-4EEA-84E2-AA9BD551CD72}"/>
                </a:ext>
              </a:extLst>
            </p:cNvPr>
            <p:cNvSpPr/>
            <p:nvPr/>
          </p:nvSpPr>
          <p:spPr>
            <a:xfrm>
              <a:off x="5296350" y="2598075"/>
              <a:ext cx="1775" cy="3700"/>
            </a:xfrm>
            <a:custGeom>
              <a:avLst/>
              <a:gdLst/>
              <a:ahLst/>
              <a:cxnLst/>
              <a:rect l="l" t="t" r="r" b="b"/>
              <a:pathLst>
                <a:path w="71" h="148" extrusionOk="0">
                  <a:moveTo>
                    <a:pt x="71" y="0"/>
                  </a:moveTo>
                  <a:lnTo>
                    <a:pt x="0" y="37"/>
                  </a:lnTo>
                  <a:lnTo>
                    <a:pt x="0" y="142"/>
                  </a:lnTo>
                  <a:cubicBezTo>
                    <a:pt x="4" y="146"/>
                    <a:pt x="8" y="148"/>
                    <a:pt x="12" y="148"/>
                  </a:cubicBezTo>
                  <a:cubicBezTo>
                    <a:pt x="42" y="148"/>
                    <a:pt x="71" y="33"/>
                    <a:pt x="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4055;p62">
              <a:extLst>
                <a:ext uri="{FF2B5EF4-FFF2-40B4-BE49-F238E27FC236}">
                  <a16:creationId xmlns:a16="http://schemas.microsoft.com/office/drawing/2014/main" id="{74F4F2B0-7FF8-0270-93AE-C80CFBACD5AE}"/>
                </a:ext>
              </a:extLst>
            </p:cNvPr>
            <p:cNvSpPr/>
            <p:nvPr/>
          </p:nvSpPr>
          <p:spPr>
            <a:xfrm>
              <a:off x="5291050" y="2602525"/>
              <a:ext cx="2625" cy="3550"/>
            </a:xfrm>
            <a:custGeom>
              <a:avLst/>
              <a:gdLst/>
              <a:ahLst/>
              <a:cxnLst/>
              <a:rect l="l" t="t" r="r" b="b"/>
              <a:pathLst>
                <a:path w="105" h="142" extrusionOk="0">
                  <a:moveTo>
                    <a:pt x="0" y="0"/>
                  </a:moveTo>
                  <a:cubicBezTo>
                    <a:pt x="34" y="71"/>
                    <a:pt x="34" y="142"/>
                    <a:pt x="71" y="142"/>
                  </a:cubicBezTo>
                  <a:lnTo>
                    <a:pt x="105" y="1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4056;p62">
              <a:extLst>
                <a:ext uri="{FF2B5EF4-FFF2-40B4-BE49-F238E27FC236}">
                  <a16:creationId xmlns:a16="http://schemas.microsoft.com/office/drawing/2014/main" id="{170062D2-6F47-1330-2FA6-693C9D05A47F}"/>
                </a:ext>
              </a:extLst>
            </p:cNvPr>
            <p:cNvSpPr/>
            <p:nvPr/>
          </p:nvSpPr>
          <p:spPr>
            <a:xfrm>
              <a:off x="5291050" y="2594150"/>
              <a:ext cx="7075" cy="8400"/>
            </a:xfrm>
            <a:custGeom>
              <a:avLst/>
              <a:gdLst/>
              <a:ahLst/>
              <a:cxnLst/>
              <a:rect l="l" t="t" r="r" b="b"/>
              <a:pathLst>
                <a:path w="283" h="336" extrusionOk="0">
                  <a:moveTo>
                    <a:pt x="81" y="1"/>
                  </a:moveTo>
                  <a:cubicBezTo>
                    <a:pt x="54" y="1"/>
                    <a:pt x="34" y="5"/>
                    <a:pt x="34" y="16"/>
                  </a:cubicBezTo>
                  <a:cubicBezTo>
                    <a:pt x="0" y="16"/>
                    <a:pt x="0" y="53"/>
                    <a:pt x="0" y="87"/>
                  </a:cubicBezTo>
                  <a:lnTo>
                    <a:pt x="0" y="335"/>
                  </a:lnTo>
                  <a:lnTo>
                    <a:pt x="105" y="335"/>
                  </a:lnTo>
                  <a:lnTo>
                    <a:pt x="105" y="265"/>
                  </a:lnTo>
                  <a:lnTo>
                    <a:pt x="105" y="194"/>
                  </a:lnTo>
                  <a:cubicBezTo>
                    <a:pt x="141" y="194"/>
                    <a:pt x="175" y="194"/>
                    <a:pt x="212" y="228"/>
                  </a:cubicBezTo>
                  <a:cubicBezTo>
                    <a:pt x="212" y="228"/>
                    <a:pt x="246" y="265"/>
                    <a:pt x="283" y="265"/>
                  </a:cubicBezTo>
                  <a:lnTo>
                    <a:pt x="283" y="53"/>
                  </a:lnTo>
                  <a:lnTo>
                    <a:pt x="246" y="16"/>
                  </a:lnTo>
                  <a:cubicBezTo>
                    <a:pt x="223" y="16"/>
                    <a:pt x="137" y="1"/>
                    <a:pt x="81" y="1"/>
                  </a:cubicBezTo>
                  <a:close/>
                </a:path>
              </a:pathLst>
            </a:custGeom>
            <a:solidFill>
              <a:srgbClr val="FFB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4057;p62">
              <a:extLst>
                <a:ext uri="{FF2B5EF4-FFF2-40B4-BE49-F238E27FC236}">
                  <a16:creationId xmlns:a16="http://schemas.microsoft.com/office/drawing/2014/main" id="{734F4B56-1EDF-8A81-80E4-1C959907133A}"/>
                </a:ext>
              </a:extLst>
            </p:cNvPr>
            <p:cNvSpPr/>
            <p:nvPr/>
          </p:nvSpPr>
          <p:spPr>
            <a:xfrm>
              <a:off x="5287500" y="2607825"/>
              <a:ext cx="7950" cy="875"/>
            </a:xfrm>
            <a:custGeom>
              <a:avLst/>
              <a:gdLst/>
              <a:ahLst/>
              <a:cxnLst/>
              <a:rect l="l" t="t" r="r" b="b"/>
              <a:pathLst>
                <a:path w="318" h="35" extrusionOk="0">
                  <a:moveTo>
                    <a:pt x="35" y="0"/>
                  </a:moveTo>
                  <a:cubicBezTo>
                    <a:pt x="35" y="0"/>
                    <a:pt x="1" y="0"/>
                    <a:pt x="1" y="34"/>
                  </a:cubicBezTo>
                  <a:lnTo>
                    <a:pt x="283" y="34"/>
                  </a:lnTo>
                  <a:cubicBezTo>
                    <a:pt x="283" y="34"/>
                    <a:pt x="317" y="34"/>
                    <a:pt x="283" y="0"/>
                  </a:cubicBezTo>
                  <a:close/>
                </a:path>
              </a:pathLst>
            </a:custGeom>
            <a:solidFill>
              <a:srgbClr val="7A8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4058;p62">
              <a:extLst>
                <a:ext uri="{FF2B5EF4-FFF2-40B4-BE49-F238E27FC236}">
                  <a16:creationId xmlns:a16="http://schemas.microsoft.com/office/drawing/2014/main" id="{4235C493-A6FE-95AD-6947-82513109A88A}"/>
                </a:ext>
              </a:extLst>
            </p:cNvPr>
            <p:cNvSpPr/>
            <p:nvPr/>
          </p:nvSpPr>
          <p:spPr>
            <a:xfrm>
              <a:off x="5287500" y="2605150"/>
              <a:ext cx="7100" cy="2700"/>
            </a:xfrm>
            <a:custGeom>
              <a:avLst/>
              <a:gdLst/>
              <a:ahLst/>
              <a:cxnLst/>
              <a:rect l="l" t="t" r="r" b="b"/>
              <a:pathLst>
                <a:path w="284" h="108" extrusionOk="0">
                  <a:moveTo>
                    <a:pt x="176" y="0"/>
                  </a:moveTo>
                  <a:cubicBezTo>
                    <a:pt x="142" y="0"/>
                    <a:pt x="142" y="0"/>
                    <a:pt x="142" y="37"/>
                  </a:cubicBezTo>
                  <a:cubicBezTo>
                    <a:pt x="105" y="37"/>
                    <a:pt x="105" y="71"/>
                    <a:pt x="71" y="71"/>
                  </a:cubicBezTo>
                  <a:lnTo>
                    <a:pt x="1" y="71"/>
                  </a:lnTo>
                  <a:cubicBezTo>
                    <a:pt x="1" y="107"/>
                    <a:pt x="35" y="107"/>
                    <a:pt x="35" y="107"/>
                  </a:cubicBezTo>
                  <a:lnTo>
                    <a:pt x="283" y="107"/>
                  </a:lnTo>
                  <a:lnTo>
                    <a:pt x="283" y="71"/>
                  </a:lnTo>
                  <a:lnTo>
                    <a:pt x="283" y="37"/>
                  </a:lnTo>
                  <a:lnTo>
                    <a:pt x="213" y="37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333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4059;p62">
              <a:extLst>
                <a:ext uri="{FF2B5EF4-FFF2-40B4-BE49-F238E27FC236}">
                  <a16:creationId xmlns:a16="http://schemas.microsoft.com/office/drawing/2014/main" id="{51304583-4255-4B7C-BC56-8A2C90C0F705}"/>
                </a:ext>
              </a:extLst>
            </p:cNvPr>
            <p:cNvSpPr/>
            <p:nvPr/>
          </p:nvSpPr>
          <p:spPr>
            <a:xfrm>
              <a:off x="5306925" y="2600750"/>
              <a:ext cx="3575" cy="2150"/>
            </a:xfrm>
            <a:custGeom>
              <a:avLst/>
              <a:gdLst/>
              <a:ahLst/>
              <a:cxnLst/>
              <a:rect l="l" t="t" r="r" b="b"/>
              <a:pathLst>
                <a:path w="143" h="86" extrusionOk="0">
                  <a:moveTo>
                    <a:pt x="35" y="1"/>
                  </a:moveTo>
                  <a:lnTo>
                    <a:pt x="1" y="71"/>
                  </a:lnTo>
                  <a:cubicBezTo>
                    <a:pt x="11" y="81"/>
                    <a:pt x="24" y="85"/>
                    <a:pt x="38" y="85"/>
                  </a:cubicBezTo>
                  <a:cubicBezTo>
                    <a:pt x="73" y="85"/>
                    <a:pt x="116" y="61"/>
                    <a:pt x="142" y="35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4060;p62">
              <a:extLst>
                <a:ext uri="{FF2B5EF4-FFF2-40B4-BE49-F238E27FC236}">
                  <a16:creationId xmlns:a16="http://schemas.microsoft.com/office/drawing/2014/main" id="{5954CA92-B1F3-754F-0487-A58C61C5D72A}"/>
                </a:ext>
              </a:extLst>
            </p:cNvPr>
            <p:cNvSpPr/>
            <p:nvPr/>
          </p:nvSpPr>
          <p:spPr>
            <a:xfrm>
              <a:off x="5306925" y="2599000"/>
              <a:ext cx="13250" cy="7075"/>
            </a:xfrm>
            <a:custGeom>
              <a:avLst/>
              <a:gdLst/>
              <a:ahLst/>
              <a:cxnLst/>
              <a:rect l="l" t="t" r="r" b="b"/>
              <a:pathLst>
                <a:path w="530" h="283" extrusionOk="0">
                  <a:moveTo>
                    <a:pt x="176" y="0"/>
                  </a:moveTo>
                  <a:lnTo>
                    <a:pt x="1" y="105"/>
                  </a:lnTo>
                  <a:cubicBezTo>
                    <a:pt x="72" y="175"/>
                    <a:pt x="142" y="141"/>
                    <a:pt x="213" y="175"/>
                  </a:cubicBezTo>
                  <a:cubicBezTo>
                    <a:pt x="284" y="175"/>
                    <a:pt x="354" y="212"/>
                    <a:pt x="425" y="246"/>
                  </a:cubicBezTo>
                  <a:cubicBezTo>
                    <a:pt x="459" y="283"/>
                    <a:pt x="496" y="283"/>
                    <a:pt x="496" y="283"/>
                  </a:cubicBezTo>
                  <a:cubicBezTo>
                    <a:pt x="496" y="246"/>
                    <a:pt x="529" y="212"/>
                    <a:pt x="529" y="175"/>
                  </a:cubicBezTo>
                  <a:lnTo>
                    <a:pt x="496" y="175"/>
                  </a:lnTo>
                  <a:cubicBezTo>
                    <a:pt x="425" y="141"/>
                    <a:pt x="354" y="105"/>
                    <a:pt x="284" y="34"/>
                  </a:cubicBezTo>
                  <a:cubicBezTo>
                    <a:pt x="247" y="34"/>
                    <a:pt x="213" y="0"/>
                    <a:pt x="176" y="0"/>
                  </a:cubicBezTo>
                  <a:close/>
                </a:path>
              </a:pathLst>
            </a:custGeom>
            <a:solidFill>
              <a:srgbClr val="FFB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4061;p62">
              <a:extLst>
                <a:ext uri="{FF2B5EF4-FFF2-40B4-BE49-F238E27FC236}">
                  <a16:creationId xmlns:a16="http://schemas.microsoft.com/office/drawing/2014/main" id="{176CDF19-B9B3-EFDB-CD42-593CABEF6E68}"/>
                </a:ext>
              </a:extLst>
            </p:cNvPr>
            <p:cNvSpPr/>
            <p:nvPr/>
          </p:nvSpPr>
          <p:spPr>
            <a:xfrm>
              <a:off x="5319300" y="2603375"/>
              <a:ext cx="6175" cy="3550"/>
            </a:xfrm>
            <a:custGeom>
              <a:avLst/>
              <a:gdLst/>
              <a:ahLst/>
              <a:cxnLst/>
              <a:rect l="l" t="t" r="r" b="b"/>
              <a:pathLst>
                <a:path w="247" h="142" extrusionOk="0">
                  <a:moveTo>
                    <a:pt x="34" y="0"/>
                  </a:moveTo>
                  <a:cubicBezTo>
                    <a:pt x="34" y="37"/>
                    <a:pt x="1" y="71"/>
                    <a:pt x="1" y="108"/>
                  </a:cubicBezTo>
                  <a:cubicBezTo>
                    <a:pt x="71" y="108"/>
                    <a:pt x="142" y="108"/>
                    <a:pt x="213" y="142"/>
                  </a:cubicBezTo>
                  <a:cubicBezTo>
                    <a:pt x="213" y="108"/>
                    <a:pt x="246" y="108"/>
                    <a:pt x="246" y="108"/>
                  </a:cubicBezTo>
                  <a:cubicBezTo>
                    <a:pt x="246" y="108"/>
                    <a:pt x="142" y="37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4062;p62">
              <a:extLst>
                <a:ext uri="{FF2B5EF4-FFF2-40B4-BE49-F238E27FC236}">
                  <a16:creationId xmlns:a16="http://schemas.microsoft.com/office/drawing/2014/main" id="{89956718-48C7-9D8A-2D3F-13253D5522C1}"/>
                </a:ext>
              </a:extLst>
            </p:cNvPr>
            <p:cNvSpPr/>
            <p:nvPr/>
          </p:nvSpPr>
          <p:spPr>
            <a:xfrm>
              <a:off x="5323675" y="2604300"/>
              <a:ext cx="4475" cy="3550"/>
            </a:xfrm>
            <a:custGeom>
              <a:avLst/>
              <a:gdLst/>
              <a:ahLst/>
              <a:cxnLst/>
              <a:rect l="l" t="t" r="r" b="b"/>
              <a:pathLst>
                <a:path w="179" h="142" extrusionOk="0">
                  <a:moveTo>
                    <a:pt x="108" y="0"/>
                  </a:moveTo>
                  <a:cubicBezTo>
                    <a:pt x="108" y="0"/>
                    <a:pt x="71" y="34"/>
                    <a:pt x="38" y="34"/>
                  </a:cubicBezTo>
                  <a:lnTo>
                    <a:pt x="1" y="34"/>
                  </a:lnTo>
                  <a:lnTo>
                    <a:pt x="1" y="71"/>
                  </a:lnTo>
                  <a:lnTo>
                    <a:pt x="1" y="105"/>
                  </a:lnTo>
                  <a:lnTo>
                    <a:pt x="1" y="141"/>
                  </a:lnTo>
                  <a:lnTo>
                    <a:pt x="71" y="141"/>
                  </a:lnTo>
                  <a:lnTo>
                    <a:pt x="108" y="105"/>
                  </a:lnTo>
                  <a:cubicBezTo>
                    <a:pt x="142" y="105"/>
                    <a:pt x="142" y="71"/>
                    <a:pt x="142" y="71"/>
                  </a:cubicBezTo>
                  <a:cubicBezTo>
                    <a:pt x="142" y="71"/>
                    <a:pt x="179" y="71"/>
                    <a:pt x="179" y="34"/>
                  </a:cubicBezTo>
                  <a:cubicBezTo>
                    <a:pt x="179" y="34"/>
                    <a:pt x="179" y="0"/>
                    <a:pt x="142" y="0"/>
                  </a:cubicBezTo>
                  <a:close/>
                </a:path>
              </a:pathLst>
            </a:custGeom>
            <a:solidFill>
              <a:srgbClr val="333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4063;p62">
              <a:extLst>
                <a:ext uri="{FF2B5EF4-FFF2-40B4-BE49-F238E27FC236}">
                  <a16:creationId xmlns:a16="http://schemas.microsoft.com/office/drawing/2014/main" id="{5186841B-1F99-D59D-3C30-FDEEDCB55D63}"/>
                </a:ext>
              </a:extLst>
            </p:cNvPr>
            <p:cNvSpPr/>
            <p:nvPr/>
          </p:nvSpPr>
          <p:spPr>
            <a:xfrm>
              <a:off x="5324600" y="2606050"/>
              <a:ext cx="3550" cy="2650"/>
            </a:xfrm>
            <a:custGeom>
              <a:avLst/>
              <a:gdLst/>
              <a:ahLst/>
              <a:cxnLst/>
              <a:rect l="l" t="t" r="r" b="b"/>
              <a:pathLst>
                <a:path w="142" h="106" extrusionOk="0">
                  <a:moveTo>
                    <a:pt x="105" y="1"/>
                  </a:moveTo>
                  <a:cubicBezTo>
                    <a:pt x="71" y="1"/>
                    <a:pt x="71" y="1"/>
                    <a:pt x="71" y="35"/>
                  </a:cubicBezTo>
                  <a:cubicBezTo>
                    <a:pt x="34" y="35"/>
                    <a:pt x="71" y="35"/>
                    <a:pt x="34" y="71"/>
                  </a:cubicBezTo>
                  <a:lnTo>
                    <a:pt x="1" y="105"/>
                  </a:lnTo>
                  <a:lnTo>
                    <a:pt x="71" y="105"/>
                  </a:lnTo>
                  <a:lnTo>
                    <a:pt x="71" y="71"/>
                  </a:lnTo>
                  <a:cubicBezTo>
                    <a:pt x="105" y="71"/>
                    <a:pt x="105" y="71"/>
                    <a:pt x="105" y="35"/>
                  </a:cubicBezTo>
                  <a:cubicBezTo>
                    <a:pt x="142" y="35"/>
                    <a:pt x="142" y="1"/>
                    <a:pt x="142" y="1"/>
                  </a:cubicBezTo>
                  <a:close/>
                </a:path>
              </a:pathLst>
            </a:custGeom>
            <a:solidFill>
              <a:srgbClr val="A1AB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4064;p62">
              <a:extLst>
                <a:ext uri="{FF2B5EF4-FFF2-40B4-BE49-F238E27FC236}">
                  <a16:creationId xmlns:a16="http://schemas.microsoft.com/office/drawing/2014/main" id="{FB695069-D990-7176-68B8-ACFAFA5088F4}"/>
                </a:ext>
              </a:extLst>
            </p:cNvPr>
            <p:cNvSpPr/>
            <p:nvPr/>
          </p:nvSpPr>
          <p:spPr>
            <a:xfrm>
              <a:off x="5323675" y="2605150"/>
              <a:ext cx="4475" cy="3550"/>
            </a:xfrm>
            <a:custGeom>
              <a:avLst/>
              <a:gdLst/>
              <a:ahLst/>
              <a:cxnLst/>
              <a:rect l="l" t="t" r="r" b="b"/>
              <a:pathLst>
                <a:path w="179" h="142" extrusionOk="0">
                  <a:moveTo>
                    <a:pt x="142" y="0"/>
                  </a:moveTo>
                  <a:cubicBezTo>
                    <a:pt x="108" y="0"/>
                    <a:pt x="71" y="0"/>
                    <a:pt x="71" y="37"/>
                  </a:cubicBezTo>
                  <a:lnTo>
                    <a:pt x="71" y="71"/>
                  </a:lnTo>
                  <a:cubicBezTo>
                    <a:pt x="71" y="107"/>
                    <a:pt x="38" y="107"/>
                    <a:pt x="38" y="107"/>
                  </a:cubicBezTo>
                  <a:lnTo>
                    <a:pt x="1" y="107"/>
                  </a:lnTo>
                  <a:cubicBezTo>
                    <a:pt x="1" y="107"/>
                    <a:pt x="1" y="141"/>
                    <a:pt x="38" y="141"/>
                  </a:cubicBezTo>
                  <a:lnTo>
                    <a:pt x="71" y="107"/>
                  </a:lnTo>
                  <a:cubicBezTo>
                    <a:pt x="108" y="71"/>
                    <a:pt x="71" y="71"/>
                    <a:pt x="108" y="71"/>
                  </a:cubicBezTo>
                  <a:cubicBezTo>
                    <a:pt x="108" y="37"/>
                    <a:pt x="108" y="37"/>
                    <a:pt x="142" y="37"/>
                  </a:cubicBezTo>
                  <a:lnTo>
                    <a:pt x="179" y="37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7A8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4065;p62">
              <a:extLst>
                <a:ext uri="{FF2B5EF4-FFF2-40B4-BE49-F238E27FC236}">
                  <a16:creationId xmlns:a16="http://schemas.microsoft.com/office/drawing/2014/main" id="{A3384FD7-4FF5-A9FC-241E-DF592A62A917}"/>
                </a:ext>
              </a:extLst>
            </p:cNvPr>
            <p:cNvSpPr/>
            <p:nvPr/>
          </p:nvSpPr>
          <p:spPr>
            <a:xfrm>
              <a:off x="5296350" y="2595450"/>
              <a:ext cx="15900" cy="7950"/>
            </a:xfrm>
            <a:custGeom>
              <a:avLst/>
              <a:gdLst/>
              <a:ahLst/>
              <a:cxnLst/>
              <a:rect l="l" t="t" r="r" b="b"/>
              <a:pathLst>
                <a:path w="636" h="318" extrusionOk="0">
                  <a:moveTo>
                    <a:pt x="34" y="1"/>
                  </a:moveTo>
                  <a:lnTo>
                    <a:pt x="34" y="142"/>
                  </a:lnTo>
                  <a:cubicBezTo>
                    <a:pt x="34" y="176"/>
                    <a:pt x="34" y="247"/>
                    <a:pt x="0" y="247"/>
                  </a:cubicBezTo>
                  <a:cubicBezTo>
                    <a:pt x="0" y="247"/>
                    <a:pt x="31" y="263"/>
                    <a:pt x="104" y="263"/>
                  </a:cubicBezTo>
                  <a:cubicBezTo>
                    <a:pt x="141" y="263"/>
                    <a:pt x="187" y="259"/>
                    <a:pt x="246" y="247"/>
                  </a:cubicBezTo>
                  <a:lnTo>
                    <a:pt x="283" y="247"/>
                  </a:lnTo>
                  <a:cubicBezTo>
                    <a:pt x="353" y="247"/>
                    <a:pt x="387" y="283"/>
                    <a:pt x="424" y="317"/>
                  </a:cubicBezTo>
                  <a:cubicBezTo>
                    <a:pt x="458" y="283"/>
                    <a:pt x="458" y="283"/>
                    <a:pt x="458" y="247"/>
                  </a:cubicBezTo>
                  <a:cubicBezTo>
                    <a:pt x="495" y="247"/>
                    <a:pt x="495" y="213"/>
                    <a:pt x="529" y="213"/>
                  </a:cubicBezTo>
                  <a:lnTo>
                    <a:pt x="565" y="176"/>
                  </a:lnTo>
                  <a:cubicBezTo>
                    <a:pt x="599" y="176"/>
                    <a:pt x="599" y="176"/>
                    <a:pt x="599" y="142"/>
                  </a:cubicBezTo>
                  <a:lnTo>
                    <a:pt x="636" y="142"/>
                  </a:lnTo>
                  <a:cubicBezTo>
                    <a:pt x="599" y="142"/>
                    <a:pt x="565" y="105"/>
                    <a:pt x="529" y="105"/>
                  </a:cubicBezTo>
                  <a:cubicBezTo>
                    <a:pt x="495" y="71"/>
                    <a:pt x="458" y="71"/>
                    <a:pt x="424" y="35"/>
                  </a:cubicBezTo>
                  <a:cubicBezTo>
                    <a:pt x="387" y="35"/>
                    <a:pt x="387" y="35"/>
                    <a:pt x="353" y="1"/>
                  </a:cubicBezTo>
                  <a:lnTo>
                    <a:pt x="175" y="1"/>
                  </a:lnTo>
                  <a:cubicBezTo>
                    <a:pt x="175" y="35"/>
                    <a:pt x="141" y="35"/>
                    <a:pt x="141" y="35"/>
                  </a:cubicBezTo>
                  <a:lnTo>
                    <a:pt x="71" y="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333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4066;p62">
              <a:extLst>
                <a:ext uri="{FF2B5EF4-FFF2-40B4-BE49-F238E27FC236}">
                  <a16:creationId xmlns:a16="http://schemas.microsoft.com/office/drawing/2014/main" id="{B381BAE4-ABA4-7964-FF1B-4B907437BEE1}"/>
                </a:ext>
              </a:extLst>
            </p:cNvPr>
            <p:cNvSpPr/>
            <p:nvPr/>
          </p:nvSpPr>
          <p:spPr>
            <a:xfrm>
              <a:off x="5316625" y="2600750"/>
              <a:ext cx="925" cy="1800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0" y="1"/>
                  </a:moveTo>
                  <a:lnTo>
                    <a:pt x="37" y="71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FB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4067;p62">
              <a:extLst>
                <a:ext uri="{FF2B5EF4-FFF2-40B4-BE49-F238E27FC236}">
                  <a16:creationId xmlns:a16="http://schemas.microsoft.com/office/drawing/2014/main" id="{D640DA0E-28A3-43F2-961F-B2BD6B731F6A}"/>
                </a:ext>
              </a:extLst>
            </p:cNvPr>
            <p:cNvSpPr/>
            <p:nvPr/>
          </p:nvSpPr>
          <p:spPr>
            <a:xfrm>
              <a:off x="5308700" y="2591000"/>
              <a:ext cx="8850" cy="11550"/>
            </a:xfrm>
            <a:custGeom>
              <a:avLst/>
              <a:gdLst/>
              <a:ahLst/>
              <a:cxnLst/>
              <a:rect l="l" t="t" r="r" b="b"/>
              <a:pathLst>
                <a:path w="354" h="462" extrusionOk="0">
                  <a:moveTo>
                    <a:pt x="71" y="1"/>
                  </a:moveTo>
                  <a:lnTo>
                    <a:pt x="1" y="37"/>
                  </a:lnTo>
                  <a:lnTo>
                    <a:pt x="71" y="108"/>
                  </a:lnTo>
                  <a:cubicBezTo>
                    <a:pt x="105" y="179"/>
                    <a:pt x="105" y="213"/>
                    <a:pt x="142" y="249"/>
                  </a:cubicBezTo>
                  <a:cubicBezTo>
                    <a:pt x="142" y="283"/>
                    <a:pt x="176" y="283"/>
                    <a:pt x="176" y="320"/>
                  </a:cubicBezTo>
                  <a:cubicBezTo>
                    <a:pt x="142" y="354"/>
                    <a:pt x="176" y="391"/>
                    <a:pt x="176" y="425"/>
                  </a:cubicBezTo>
                  <a:cubicBezTo>
                    <a:pt x="176" y="425"/>
                    <a:pt x="192" y="441"/>
                    <a:pt x="203" y="441"/>
                  </a:cubicBezTo>
                  <a:cubicBezTo>
                    <a:pt x="208" y="441"/>
                    <a:pt x="213" y="437"/>
                    <a:pt x="213" y="425"/>
                  </a:cubicBezTo>
                  <a:cubicBezTo>
                    <a:pt x="213" y="401"/>
                    <a:pt x="194" y="375"/>
                    <a:pt x="196" y="375"/>
                  </a:cubicBezTo>
                  <a:lnTo>
                    <a:pt x="196" y="375"/>
                  </a:lnTo>
                  <a:cubicBezTo>
                    <a:pt x="197" y="375"/>
                    <a:pt x="202" y="380"/>
                    <a:pt x="213" y="391"/>
                  </a:cubicBezTo>
                  <a:lnTo>
                    <a:pt x="283" y="461"/>
                  </a:lnTo>
                  <a:lnTo>
                    <a:pt x="354" y="461"/>
                  </a:lnTo>
                  <a:lnTo>
                    <a:pt x="354" y="425"/>
                  </a:lnTo>
                  <a:cubicBezTo>
                    <a:pt x="317" y="425"/>
                    <a:pt x="317" y="391"/>
                    <a:pt x="317" y="391"/>
                  </a:cubicBezTo>
                  <a:cubicBezTo>
                    <a:pt x="283" y="354"/>
                    <a:pt x="213" y="320"/>
                    <a:pt x="213" y="320"/>
                  </a:cubicBezTo>
                  <a:lnTo>
                    <a:pt x="142" y="71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FFC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4068;p62">
              <a:extLst>
                <a:ext uri="{FF2B5EF4-FFF2-40B4-BE49-F238E27FC236}">
                  <a16:creationId xmlns:a16="http://schemas.microsoft.com/office/drawing/2014/main" id="{F14466A2-6879-33CA-3ECA-204ABC81150D}"/>
                </a:ext>
              </a:extLst>
            </p:cNvPr>
            <p:cNvSpPr/>
            <p:nvPr/>
          </p:nvSpPr>
          <p:spPr>
            <a:xfrm>
              <a:off x="5314850" y="2599850"/>
              <a:ext cx="1800" cy="2700"/>
            </a:xfrm>
            <a:custGeom>
              <a:avLst/>
              <a:gdLst/>
              <a:ahLst/>
              <a:cxnLst/>
              <a:rect l="l" t="t" r="r" b="b"/>
              <a:pathLst>
                <a:path w="72" h="108" extrusionOk="0">
                  <a:moveTo>
                    <a:pt x="0" y="0"/>
                  </a:moveTo>
                  <a:cubicBezTo>
                    <a:pt x="0" y="37"/>
                    <a:pt x="1" y="37"/>
                    <a:pt x="37" y="37"/>
                  </a:cubicBezTo>
                  <a:cubicBezTo>
                    <a:pt x="37" y="37"/>
                    <a:pt x="1" y="37"/>
                    <a:pt x="0" y="0"/>
                  </a:cubicBezTo>
                  <a:close/>
                  <a:moveTo>
                    <a:pt x="37" y="71"/>
                  </a:moveTo>
                  <a:lnTo>
                    <a:pt x="37" y="107"/>
                  </a:lnTo>
                  <a:lnTo>
                    <a:pt x="71" y="107"/>
                  </a:lnTo>
                  <a:cubicBezTo>
                    <a:pt x="71" y="71"/>
                    <a:pt x="71" y="71"/>
                    <a:pt x="37" y="71"/>
                  </a:cubicBezTo>
                  <a:close/>
                </a:path>
              </a:pathLst>
            </a:custGeom>
            <a:solidFill>
              <a:srgbClr val="FFB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4069;p62">
              <a:extLst>
                <a:ext uri="{FF2B5EF4-FFF2-40B4-BE49-F238E27FC236}">
                  <a16:creationId xmlns:a16="http://schemas.microsoft.com/office/drawing/2014/main" id="{1CFFFEB7-0A15-170B-93C2-058FAB8C5FA7}"/>
                </a:ext>
              </a:extLst>
            </p:cNvPr>
            <p:cNvSpPr/>
            <p:nvPr/>
          </p:nvSpPr>
          <p:spPr>
            <a:xfrm>
              <a:off x="5315775" y="2600750"/>
              <a:ext cx="875" cy="875"/>
            </a:xfrm>
            <a:custGeom>
              <a:avLst/>
              <a:gdLst/>
              <a:ahLst/>
              <a:cxnLst/>
              <a:rect l="l" t="t" r="r" b="b"/>
              <a:pathLst>
                <a:path w="35" h="35" extrusionOk="0">
                  <a:moveTo>
                    <a:pt x="0" y="1"/>
                  </a:moveTo>
                  <a:cubicBezTo>
                    <a:pt x="34" y="1"/>
                    <a:pt x="34" y="35"/>
                    <a:pt x="34" y="35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FFB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4070;p62">
              <a:extLst>
                <a:ext uri="{FF2B5EF4-FFF2-40B4-BE49-F238E27FC236}">
                  <a16:creationId xmlns:a16="http://schemas.microsoft.com/office/drawing/2014/main" id="{794ADED4-E78C-21AB-E7DB-4D39A800185E}"/>
                </a:ext>
              </a:extLst>
            </p:cNvPr>
            <p:cNvSpPr/>
            <p:nvPr/>
          </p:nvSpPr>
          <p:spPr>
            <a:xfrm>
              <a:off x="5296350" y="2585700"/>
              <a:ext cx="15000" cy="13950"/>
            </a:xfrm>
            <a:custGeom>
              <a:avLst/>
              <a:gdLst/>
              <a:ahLst/>
              <a:cxnLst/>
              <a:rect l="l" t="t" r="r" b="b"/>
              <a:pathLst>
                <a:path w="600" h="558" extrusionOk="0">
                  <a:moveTo>
                    <a:pt x="212" y="1"/>
                  </a:moveTo>
                  <a:cubicBezTo>
                    <a:pt x="212" y="1"/>
                    <a:pt x="175" y="38"/>
                    <a:pt x="141" y="38"/>
                  </a:cubicBezTo>
                  <a:cubicBezTo>
                    <a:pt x="105" y="38"/>
                    <a:pt x="34" y="71"/>
                    <a:pt x="34" y="71"/>
                  </a:cubicBezTo>
                  <a:cubicBezTo>
                    <a:pt x="0" y="142"/>
                    <a:pt x="71" y="213"/>
                    <a:pt x="71" y="283"/>
                  </a:cubicBezTo>
                  <a:cubicBezTo>
                    <a:pt x="71" y="320"/>
                    <a:pt x="34" y="354"/>
                    <a:pt x="0" y="391"/>
                  </a:cubicBezTo>
                  <a:cubicBezTo>
                    <a:pt x="34" y="425"/>
                    <a:pt x="34" y="461"/>
                    <a:pt x="71" y="461"/>
                  </a:cubicBezTo>
                  <a:cubicBezTo>
                    <a:pt x="105" y="495"/>
                    <a:pt x="141" y="532"/>
                    <a:pt x="175" y="532"/>
                  </a:cubicBezTo>
                  <a:cubicBezTo>
                    <a:pt x="211" y="549"/>
                    <a:pt x="246" y="558"/>
                    <a:pt x="277" y="558"/>
                  </a:cubicBezTo>
                  <a:cubicBezTo>
                    <a:pt x="308" y="558"/>
                    <a:pt x="335" y="549"/>
                    <a:pt x="353" y="532"/>
                  </a:cubicBezTo>
                  <a:cubicBezTo>
                    <a:pt x="387" y="495"/>
                    <a:pt x="424" y="461"/>
                    <a:pt x="458" y="461"/>
                  </a:cubicBezTo>
                  <a:cubicBezTo>
                    <a:pt x="458" y="425"/>
                    <a:pt x="424" y="425"/>
                    <a:pt x="424" y="391"/>
                  </a:cubicBezTo>
                  <a:lnTo>
                    <a:pt x="424" y="320"/>
                  </a:lnTo>
                  <a:lnTo>
                    <a:pt x="424" y="283"/>
                  </a:lnTo>
                  <a:lnTo>
                    <a:pt x="424" y="213"/>
                  </a:lnTo>
                  <a:cubicBezTo>
                    <a:pt x="458" y="249"/>
                    <a:pt x="495" y="249"/>
                    <a:pt x="495" y="283"/>
                  </a:cubicBezTo>
                  <a:cubicBezTo>
                    <a:pt x="529" y="283"/>
                    <a:pt x="565" y="213"/>
                    <a:pt x="599" y="179"/>
                  </a:cubicBezTo>
                  <a:cubicBezTo>
                    <a:pt x="529" y="179"/>
                    <a:pt x="495" y="108"/>
                    <a:pt x="458" y="71"/>
                  </a:cubicBezTo>
                  <a:cubicBezTo>
                    <a:pt x="387" y="38"/>
                    <a:pt x="283" y="1"/>
                    <a:pt x="212" y="1"/>
                  </a:cubicBezTo>
                  <a:close/>
                </a:path>
              </a:pathLst>
            </a:custGeom>
            <a:solidFill>
              <a:srgbClr val="FA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4071;p62">
              <a:extLst>
                <a:ext uri="{FF2B5EF4-FFF2-40B4-BE49-F238E27FC236}">
                  <a16:creationId xmlns:a16="http://schemas.microsoft.com/office/drawing/2014/main" id="{EB90459A-CA9B-E0D7-2A6D-73BF4698308E}"/>
                </a:ext>
              </a:extLst>
            </p:cNvPr>
            <p:cNvSpPr/>
            <p:nvPr/>
          </p:nvSpPr>
          <p:spPr>
            <a:xfrm>
              <a:off x="5303400" y="2596300"/>
              <a:ext cx="1800" cy="1800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71" y="1"/>
                  </a:moveTo>
                  <a:cubicBezTo>
                    <a:pt x="71" y="1"/>
                    <a:pt x="71" y="37"/>
                    <a:pt x="35" y="37"/>
                  </a:cubicBezTo>
                  <a:lnTo>
                    <a:pt x="71" y="37"/>
                  </a:lnTo>
                  <a:lnTo>
                    <a:pt x="71" y="1"/>
                  </a:lnTo>
                  <a:close/>
                  <a:moveTo>
                    <a:pt x="35" y="37"/>
                  </a:moveTo>
                  <a:lnTo>
                    <a:pt x="35" y="37"/>
                  </a:lnTo>
                  <a:cubicBezTo>
                    <a:pt x="35" y="38"/>
                    <a:pt x="34" y="71"/>
                    <a:pt x="1" y="71"/>
                  </a:cubicBezTo>
                  <a:cubicBezTo>
                    <a:pt x="35" y="71"/>
                    <a:pt x="35" y="71"/>
                    <a:pt x="35" y="37"/>
                  </a:cubicBezTo>
                  <a:close/>
                </a:path>
              </a:pathLst>
            </a:custGeom>
            <a:solidFill>
              <a:srgbClr val="B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4072;p62">
              <a:extLst>
                <a:ext uri="{FF2B5EF4-FFF2-40B4-BE49-F238E27FC236}">
                  <a16:creationId xmlns:a16="http://schemas.microsoft.com/office/drawing/2014/main" id="{55F6DC25-0429-07C3-E2EF-2129B10DB053}"/>
                </a:ext>
              </a:extLst>
            </p:cNvPr>
            <p:cNvSpPr/>
            <p:nvPr/>
          </p:nvSpPr>
          <p:spPr>
            <a:xfrm>
              <a:off x="5305175" y="2594550"/>
              <a:ext cx="875" cy="925"/>
            </a:xfrm>
            <a:custGeom>
              <a:avLst/>
              <a:gdLst/>
              <a:ahLst/>
              <a:cxnLst/>
              <a:rect l="l" t="t" r="r" b="b"/>
              <a:pathLst>
                <a:path w="35" h="37" extrusionOk="0">
                  <a:moveTo>
                    <a:pt x="0" y="0"/>
                  </a:moveTo>
                  <a:lnTo>
                    <a:pt x="0" y="37"/>
                  </a:lnTo>
                  <a:cubicBezTo>
                    <a:pt x="0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B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4073;p62">
              <a:extLst>
                <a:ext uri="{FF2B5EF4-FFF2-40B4-BE49-F238E27FC236}">
                  <a16:creationId xmlns:a16="http://schemas.microsoft.com/office/drawing/2014/main" id="{1A950903-129B-445E-F14E-D52A3FF39123}"/>
                </a:ext>
              </a:extLst>
            </p:cNvPr>
            <p:cNvSpPr/>
            <p:nvPr/>
          </p:nvSpPr>
          <p:spPr>
            <a:xfrm>
              <a:off x="5300725" y="2591925"/>
              <a:ext cx="3550" cy="3550"/>
            </a:xfrm>
            <a:custGeom>
              <a:avLst/>
              <a:gdLst/>
              <a:ahLst/>
              <a:cxnLst/>
              <a:rect l="l" t="t" r="r" b="b"/>
              <a:pathLst>
                <a:path w="142" h="142" extrusionOk="0">
                  <a:moveTo>
                    <a:pt x="142" y="0"/>
                  </a:moveTo>
                  <a:cubicBezTo>
                    <a:pt x="108" y="0"/>
                    <a:pt x="108" y="0"/>
                    <a:pt x="108" y="34"/>
                  </a:cubicBezTo>
                  <a:lnTo>
                    <a:pt x="142" y="0"/>
                  </a:lnTo>
                  <a:close/>
                  <a:moveTo>
                    <a:pt x="108" y="34"/>
                  </a:moveTo>
                  <a:cubicBezTo>
                    <a:pt x="95" y="34"/>
                    <a:pt x="87" y="39"/>
                    <a:pt x="80" y="45"/>
                  </a:cubicBezTo>
                  <a:lnTo>
                    <a:pt x="80" y="45"/>
                  </a:lnTo>
                  <a:cubicBezTo>
                    <a:pt x="91" y="34"/>
                    <a:pt x="108" y="34"/>
                    <a:pt x="108" y="34"/>
                  </a:cubicBezTo>
                  <a:close/>
                  <a:moveTo>
                    <a:pt x="80" y="45"/>
                  </a:moveTo>
                  <a:cubicBezTo>
                    <a:pt x="80" y="45"/>
                    <a:pt x="80" y="46"/>
                    <a:pt x="80" y="46"/>
                  </a:cubicBezTo>
                  <a:lnTo>
                    <a:pt x="80" y="46"/>
                  </a:lnTo>
                  <a:cubicBezTo>
                    <a:pt x="80" y="46"/>
                    <a:pt x="80" y="45"/>
                    <a:pt x="80" y="45"/>
                  </a:cubicBezTo>
                  <a:close/>
                  <a:moveTo>
                    <a:pt x="80" y="46"/>
                  </a:moveTo>
                  <a:lnTo>
                    <a:pt x="80" y="46"/>
                  </a:lnTo>
                  <a:cubicBezTo>
                    <a:pt x="74" y="52"/>
                    <a:pt x="69" y="61"/>
                    <a:pt x="63" y="71"/>
                  </a:cubicBezTo>
                  <a:lnTo>
                    <a:pt x="71" y="71"/>
                  </a:lnTo>
                  <a:cubicBezTo>
                    <a:pt x="71" y="59"/>
                    <a:pt x="75" y="51"/>
                    <a:pt x="80" y="46"/>
                  </a:cubicBezTo>
                  <a:close/>
                  <a:moveTo>
                    <a:pt x="37" y="71"/>
                  </a:moveTo>
                  <a:cubicBezTo>
                    <a:pt x="37" y="105"/>
                    <a:pt x="37" y="105"/>
                    <a:pt x="0" y="105"/>
                  </a:cubicBezTo>
                  <a:lnTo>
                    <a:pt x="37" y="105"/>
                  </a:lnTo>
                  <a:cubicBezTo>
                    <a:pt x="48" y="94"/>
                    <a:pt x="56" y="82"/>
                    <a:pt x="63" y="71"/>
                  </a:cubicBezTo>
                  <a:close/>
                  <a:moveTo>
                    <a:pt x="0" y="105"/>
                  </a:moveTo>
                  <a:lnTo>
                    <a:pt x="0" y="142"/>
                  </a:lnTo>
                  <a:lnTo>
                    <a:pt x="37" y="105"/>
                  </a:lnTo>
                  <a:lnTo>
                    <a:pt x="37" y="105"/>
                  </a:lnTo>
                  <a:cubicBezTo>
                    <a:pt x="37" y="105"/>
                    <a:pt x="21" y="121"/>
                    <a:pt x="10" y="121"/>
                  </a:cubicBezTo>
                  <a:cubicBezTo>
                    <a:pt x="4" y="121"/>
                    <a:pt x="0" y="117"/>
                    <a:pt x="0" y="105"/>
                  </a:cubicBezTo>
                  <a:close/>
                </a:path>
              </a:pathLst>
            </a:custGeom>
            <a:solidFill>
              <a:srgbClr val="B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4074;p62">
              <a:extLst>
                <a:ext uri="{FF2B5EF4-FFF2-40B4-BE49-F238E27FC236}">
                  <a16:creationId xmlns:a16="http://schemas.microsoft.com/office/drawing/2014/main" id="{16A0E931-9EC1-AC61-FFD9-101B561D5788}"/>
                </a:ext>
              </a:extLst>
            </p:cNvPr>
            <p:cNvSpPr/>
            <p:nvPr/>
          </p:nvSpPr>
          <p:spPr>
            <a:xfrm>
              <a:off x="5299875" y="2591000"/>
              <a:ext cx="4400" cy="2725"/>
            </a:xfrm>
            <a:custGeom>
              <a:avLst/>
              <a:gdLst/>
              <a:ahLst/>
              <a:cxnLst/>
              <a:rect l="l" t="t" r="r" b="b"/>
              <a:pathLst>
                <a:path w="176" h="109" extrusionOk="0">
                  <a:moveTo>
                    <a:pt x="142" y="1"/>
                  </a:moveTo>
                  <a:lnTo>
                    <a:pt x="142" y="11"/>
                  </a:lnTo>
                  <a:lnTo>
                    <a:pt x="142" y="11"/>
                  </a:lnTo>
                  <a:cubicBezTo>
                    <a:pt x="161" y="1"/>
                    <a:pt x="176" y="1"/>
                    <a:pt x="176" y="1"/>
                  </a:cubicBezTo>
                  <a:close/>
                  <a:moveTo>
                    <a:pt x="142" y="11"/>
                  </a:moveTo>
                  <a:lnTo>
                    <a:pt x="142" y="11"/>
                  </a:lnTo>
                  <a:cubicBezTo>
                    <a:pt x="131" y="16"/>
                    <a:pt x="118" y="24"/>
                    <a:pt x="105" y="37"/>
                  </a:cubicBezTo>
                  <a:lnTo>
                    <a:pt x="71" y="37"/>
                  </a:lnTo>
                  <a:lnTo>
                    <a:pt x="29" y="80"/>
                  </a:lnTo>
                  <a:lnTo>
                    <a:pt x="29" y="80"/>
                  </a:lnTo>
                  <a:cubicBezTo>
                    <a:pt x="40" y="71"/>
                    <a:pt x="49" y="71"/>
                    <a:pt x="71" y="71"/>
                  </a:cubicBezTo>
                  <a:cubicBezTo>
                    <a:pt x="71" y="37"/>
                    <a:pt x="105" y="37"/>
                    <a:pt x="142" y="37"/>
                  </a:cubicBezTo>
                  <a:lnTo>
                    <a:pt x="142" y="11"/>
                  </a:lnTo>
                  <a:close/>
                  <a:moveTo>
                    <a:pt x="29" y="80"/>
                  </a:moveTo>
                  <a:cubicBezTo>
                    <a:pt x="22" y="85"/>
                    <a:pt x="14" y="94"/>
                    <a:pt x="0" y="108"/>
                  </a:cubicBezTo>
                  <a:lnTo>
                    <a:pt x="29" y="80"/>
                  </a:lnTo>
                  <a:close/>
                </a:path>
              </a:pathLst>
            </a:custGeom>
            <a:solidFill>
              <a:srgbClr val="B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4075;p62">
              <a:extLst>
                <a:ext uri="{FF2B5EF4-FFF2-40B4-BE49-F238E27FC236}">
                  <a16:creationId xmlns:a16="http://schemas.microsoft.com/office/drawing/2014/main" id="{1338DA6F-A348-3D24-9437-05B0BB5E0561}"/>
                </a:ext>
              </a:extLst>
            </p:cNvPr>
            <p:cNvSpPr/>
            <p:nvPr/>
          </p:nvSpPr>
          <p:spPr>
            <a:xfrm>
              <a:off x="5306925" y="2589250"/>
              <a:ext cx="875" cy="925"/>
            </a:xfrm>
            <a:custGeom>
              <a:avLst/>
              <a:gdLst/>
              <a:ahLst/>
              <a:cxnLst/>
              <a:rect l="l" t="t" r="r" b="b"/>
              <a:pathLst>
                <a:path w="35" h="37" extrusionOk="0">
                  <a:moveTo>
                    <a:pt x="35" y="0"/>
                  </a:moveTo>
                  <a:lnTo>
                    <a:pt x="35" y="0"/>
                  </a:lnTo>
                  <a:cubicBezTo>
                    <a:pt x="35" y="37"/>
                    <a:pt x="1" y="37"/>
                    <a:pt x="1" y="37"/>
                  </a:cubicBezTo>
                  <a:cubicBezTo>
                    <a:pt x="35" y="37"/>
                    <a:pt x="35" y="37"/>
                    <a:pt x="35" y="0"/>
                  </a:cubicBezTo>
                  <a:close/>
                </a:path>
              </a:pathLst>
            </a:custGeom>
            <a:solidFill>
              <a:srgbClr val="B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4076;p62">
              <a:extLst>
                <a:ext uri="{FF2B5EF4-FFF2-40B4-BE49-F238E27FC236}">
                  <a16:creationId xmlns:a16="http://schemas.microsoft.com/office/drawing/2014/main" id="{CEB58163-BC48-5F94-B451-8A2BD3C1DB6D}"/>
                </a:ext>
              </a:extLst>
            </p:cNvPr>
            <p:cNvSpPr/>
            <p:nvPr/>
          </p:nvSpPr>
          <p:spPr>
            <a:xfrm>
              <a:off x="5307775" y="2590150"/>
              <a:ext cx="950" cy="875"/>
            </a:xfrm>
            <a:custGeom>
              <a:avLst/>
              <a:gdLst/>
              <a:ahLst/>
              <a:cxnLst/>
              <a:rect l="l" t="t" r="r" b="b"/>
              <a:pathLst>
                <a:path w="38" h="35" extrusionOk="0">
                  <a:moveTo>
                    <a:pt x="38" y="1"/>
                  </a:moveTo>
                  <a:lnTo>
                    <a:pt x="1" y="35"/>
                  </a:lnTo>
                  <a:lnTo>
                    <a:pt x="38" y="35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B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4077;p62">
              <a:extLst>
                <a:ext uri="{FF2B5EF4-FFF2-40B4-BE49-F238E27FC236}">
                  <a16:creationId xmlns:a16="http://schemas.microsoft.com/office/drawing/2014/main" id="{B03EC376-1440-151E-7D5F-3E3835D934E3}"/>
                </a:ext>
              </a:extLst>
            </p:cNvPr>
            <p:cNvSpPr/>
            <p:nvPr/>
          </p:nvSpPr>
          <p:spPr>
            <a:xfrm>
              <a:off x="5308700" y="2590150"/>
              <a:ext cx="1800" cy="875"/>
            </a:xfrm>
            <a:custGeom>
              <a:avLst/>
              <a:gdLst/>
              <a:ahLst/>
              <a:cxnLst/>
              <a:rect l="l" t="t" r="r" b="b"/>
              <a:pathLst>
                <a:path w="72" h="35" extrusionOk="0">
                  <a:moveTo>
                    <a:pt x="35" y="1"/>
                  </a:moveTo>
                  <a:cubicBezTo>
                    <a:pt x="34" y="1"/>
                    <a:pt x="1" y="1"/>
                    <a:pt x="1" y="35"/>
                  </a:cubicBezTo>
                  <a:lnTo>
                    <a:pt x="35" y="1"/>
                  </a:lnTo>
                  <a:close/>
                  <a:moveTo>
                    <a:pt x="35" y="1"/>
                  </a:moveTo>
                  <a:lnTo>
                    <a:pt x="35" y="35"/>
                  </a:lnTo>
                  <a:lnTo>
                    <a:pt x="71" y="35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B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4078;p62">
              <a:extLst>
                <a:ext uri="{FF2B5EF4-FFF2-40B4-BE49-F238E27FC236}">
                  <a16:creationId xmlns:a16="http://schemas.microsoft.com/office/drawing/2014/main" id="{C2003650-C439-1EEC-C7FC-000696CCAE36}"/>
                </a:ext>
              </a:extLst>
            </p:cNvPr>
            <p:cNvSpPr/>
            <p:nvPr/>
          </p:nvSpPr>
          <p:spPr>
            <a:xfrm>
              <a:off x="5290125" y="2590150"/>
              <a:ext cx="8000" cy="7100"/>
            </a:xfrm>
            <a:custGeom>
              <a:avLst/>
              <a:gdLst/>
              <a:ahLst/>
              <a:cxnLst/>
              <a:rect l="l" t="t" r="r" b="b"/>
              <a:pathLst>
                <a:path w="320" h="284" extrusionOk="0">
                  <a:moveTo>
                    <a:pt x="142" y="1"/>
                  </a:moveTo>
                  <a:cubicBezTo>
                    <a:pt x="108" y="35"/>
                    <a:pt x="0" y="105"/>
                    <a:pt x="71" y="142"/>
                  </a:cubicBezTo>
                  <a:cubicBezTo>
                    <a:pt x="71" y="142"/>
                    <a:pt x="108" y="176"/>
                    <a:pt x="142" y="176"/>
                  </a:cubicBezTo>
                  <a:cubicBezTo>
                    <a:pt x="178" y="213"/>
                    <a:pt x="283" y="283"/>
                    <a:pt x="283" y="283"/>
                  </a:cubicBezTo>
                  <a:cubicBezTo>
                    <a:pt x="320" y="283"/>
                    <a:pt x="320" y="247"/>
                    <a:pt x="283" y="247"/>
                  </a:cubicBezTo>
                  <a:cubicBezTo>
                    <a:pt x="249" y="176"/>
                    <a:pt x="178" y="142"/>
                    <a:pt x="142" y="105"/>
                  </a:cubicBezTo>
                  <a:cubicBezTo>
                    <a:pt x="178" y="71"/>
                    <a:pt x="212" y="71"/>
                    <a:pt x="212" y="35"/>
                  </a:cubicBezTo>
                  <a:lnTo>
                    <a:pt x="142" y="1"/>
                  </a:lnTo>
                  <a:close/>
                </a:path>
              </a:pathLst>
            </a:custGeom>
            <a:solidFill>
              <a:srgbClr val="FFC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4079;p62">
              <a:extLst>
                <a:ext uri="{FF2B5EF4-FFF2-40B4-BE49-F238E27FC236}">
                  <a16:creationId xmlns:a16="http://schemas.microsoft.com/office/drawing/2014/main" id="{5CA0BEA1-AB6A-9666-03A9-A2CC6186C890}"/>
                </a:ext>
              </a:extLst>
            </p:cNvPr>
            <p:cNvSpPr/>
            <p:nvPr/>
          </p:nvSpPr>
          <p:spPr>
            <a:xfrm>
              <a:off x="5297175" y="2595450"/>
              <a:ext cx="5325" cy="4425"/>
            </a:xfrm>
            <a:custGeom>
              <a:avLst/>
              <a:gdLst/>
              <a:ahLst/>
              <a:cxnLst/>
              <a:rect l="l" t="t" r="r" b="b"/>
              <a:pathLst>
                <a:path w="213" h="177" extrusionOk="0">
                  <a:moveTo>
                    <a:pt x="72" y="105"/>
                  </a:moveTo>
                  <a:cubicBezTo>
                    <a:pt x="72" y="106"/>
                    <a:pt x="72" y="107"/>
                    <a:pt x="72" y="108"/>
                  </a:cubicBezTo>
                  <a:lnTo>
                    <a:pt x="72" y="108"/>
                  </a:lnTo>
                  <a:cubicBezTo>
                    <a:pt x="72" y="106"/>
                    <a:pt x="72" y="106"/>
                    <a:pt x="72" y="105"/>
                  </a:cubicBezTo>
                  <a:close/>
                  <a:moveTo>
                    <a:pt x="72" y="108"/>
                  </a:moveTo>
                  <a:cubicBezTo>
                    <a:pt x="72" y="119"/>
                    <a:pt x="75" y="176"/>
                    <a:pt x="108" y="176"/>
                  </a:cubicBezTo>
                  <a:cubicBezTo>
                    <a:pt x="108" y="176"/>
                    <a:pt x="73" y="143"/>
                    <a:pt x="72" y="108"/>
                  </a:cubicBezTo>
                  <a:close/>
                  <a:moveTo>
                    <a:pt x="1" y="1"/>
                  </a:moveTo>
                  <a:lnTo>
                    <a:pt x="1" y="35"/>
                  </a:lnTo>
                  <a:cubicBezTo>
                    <a:pt x="1" y="35"/>
                    <a:pt x="1" y="71"/>
                    <a:pt x="38" y="71"/>
                  </a:cubicBezTo>
                  <a:cubicBezTo>
                    <a:pt x="38" y="71"/>
                    <a:pt x="38" y="105"/>
                    <a:pt x="72" y="105"/>
                  </a:cubicBezTo>
                  <a:cubicBezTo>
                    <a:pt x="108" y="105"/>
                    <a:pt x="108" y="142"/>
                    <a:pt x="108" y="142"/>
                  </a:cubicBezTo>
                  <a:lnTo>
                    <a:pt x="142" y="176"/>
                  </a:lnTo>
                  <a:lnTo>
                    <a:pt x="142" y="142"/>
                  </a:lnTo>
                  <a:cubicBezTo>
                    <a:pt x="142" y="105"/>
                    <a:pt x="108" y="105"/>
                    <a:pt x="108" y="71"/>
                  </a:cubicBezTo>
                  <a:lnTo>
                    <a:pt x="108" y="71"/>
                  </a:lnTo>
                  <a:lnTo>
                    <a:pt x="179" y="142"/>
                  </a:lnTo>
                  <a:cubicBezTo>
                    <a:pt x="213" y="142"/>
                    <a:pt x="179" y="142"/>
                    <a:pt x="179" y="105"/>
                  </a:cubicBezTo>
                  <a:lnTo>
                    <a:pt x="213" y="105"/>
                  </a:lnTo>
                  <a:cubicBezTo>
                    <a:pt x="213" y="105"/>
                    <a:pt x="213" y="71"/>
                    <a:pt x="179" y="71"/>
                  </a:cubicBezTo>
                  <a:cubicBezTo>
                    <a:pt x="179" y="71"/>
                    <a:pt x="179" y="35"/>
                    <a:pt x="142" y="35"/>
                  </a:cubicBezTo>
                  <a:lnTo>
                    <a:pt x="72" y="35"/>
                  </a:lnTo>
                  <a:cubicBezTo>
                    <a:pt x="72" y="1"/>
                    <a:pt x="38" y="1"/>
                    <a:pt x="1" y="1"/>
                  </a:cubicBezTo>
                  <a:close/>
                </a:path>
              </a:pathLst>
            </a:custGeom>
            <a:solidFill>
              <a:srgbClr val="FFC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4080;p62">
              <a:extLst>
                <a:ext uri="{FF2B5EF4-FFF2-40B4-BE49-F238E27FC236}">
                  <a16:creationId xmlns:a16="http://schemas.microsoft.com/office/drawing/2014/main" id="{D7A5FBA0-0075-EC3A-45B1-85DE57C9B2C7}"/>
                </a:ext>
              </a:extLst>
            </p:cNvPr>
            <p:cNvSpPr/>
            <p:nvPr/>
          </p:nvSpPr>
          <p:spPr>
            <a:xfrm>
              <a:off x="5292800" y="2587275"/>
              <a:ext cx="7100" cy="5525"/>
            </a:xfrm>
            <a:custGeom>
              <a:avLst/>
              <a:gdLst/>
              <a:ahLst/>
              <a:cxnLst/>
              <a:rect l="l" t="t" r="r" b="b"/>
              <a:pathLst>
                <a:path w="284" h="221" extrusionOk="0">
                  <a:moveTo>
                    <a:pt x="206" y="0"/>
                  </a:moveTo>
                  <a:cubicBezTo>
                    <a:pt x="184" y="0"/>
                    <a:pt x="159" y="8"/>
                    <a:pt x="142" y="8"/>
                  </a:cubicBezTo>
                  <a:cubicBezTo>
                    <a:pt x="142" y="45"/>
                    <a:pt x="105" y="45"/>
                    <a:pt x="71" y="45"/>
                  </a:cubicBezTo>
                  <a:cubicBezTo>
                    <a:pt x="71" y="79"/>
                    <a:pt x="35" y="79"/>
                    <a:pt x="35" y="116"/>
                  </a:cubicBezTo>
                  <a:lnTo>
                    <a:pt x="1" y="116"/>
                  </a:lnTo>
                  <a:cubicBezTo>
                    <a:pt x="1" y="150"/>
                    <a:pt x="35" y="150"/>
                    <a:pt x="35" y="186"/>
                  </a:cubicBezTo>
                  <a:lnTo>
                    <a:pt x="71" y="186"/>
                  </a:lnTo>
                  <a:cubicBezTo>
                    <a:pt x="71" y="220"/>
                    <a:pt x="105" y="220"/>
                    <a:pt x="105" y="220"/>
                  </a:cubicBezTo>
                  <a:cubicBezTo>
                    <a:pt x="105" y="186"/>
                    <a:pt x="142" y="186"/>
                    <a:pt x="142" y="186"/>
                  </a:cubicBezTo>
                  <a:cubicBezTo>
                    <a:pt x="142" y="186"/>
                    <a:pt x="176" y="186"/>
                    <a:pt x="176" y="150"/>
                  </a:cubicBezTo>
                  <a:lnTo>
                    <a:pt x="213" y="150"/>
                  </a:lnTo>
                  <a:cubicBezTo>
                    <a:pt x="247" y="116"/>
                    <a:pt x="283" y="79"/>
                    <a:pt x="247" y="45"/>
                  </a:cubicBezTo>
                  <a:cubicBezTo>
                    <a:pt x="247" y="9"/>
                    <a:pt x="228" y="0"/>
                    <a:pt x="206" y="0"/>
                  </a:cubicBezTo>
                  <a:close/>
                </a:path>
              </a:pathLst>
            </a:custGeom>
            <a:solidFill>
              <a:srgbClr val="FF6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4081;p62">
              <a:extLst>
                <a:ext uri="{FF2B5EF4-FFF2-40B4-BE49-F238E27FC236}">
                  <a16:creationId xmlns:a16="http://schemas.microsoft.com/office/drawing/2014/main" id="{DAC095A5-ECCB-B982-DB12-9E12B6BAB36C}"/>
                </a:ext>
              </a:extLst>
            </p:cNvPr>
            <p:cNvSpPr/>
            <p:nvPr/>
          </p:nvSpPr>
          <p:spPr>
            <a:xfrm>
              <a:off x="5294575" y="2590150"/>
              <a:ext cx="1775" cy="1800"/>
            </a:xfrm>
            <a:custGeom>
              <a:avLst/>
              <a:gdLst/>
              <a:ahLst/>
              <a:cxnLst/>
              <a:rect l="l" t="t" r="r" b="b"/>
              <a:pathLst>
                <a:path w="71" h="72" extrusionOk="0">
                  <a:moveTo>
                    <a:pt x="0" y="1"/>
                  </a:moveTo>
                  <a:cubicBezTo>
                    <a:pt x="0" y="35"/>
                    <a:pt x="0" y="35"/>
                    <a:pt x="34" y="35"/>
                  </a:cubicBezTo>
                  <a:lnTo>
                    <a:pt x="0" y="1"/>
                  </a:lnTo>
                  <a:close/>
                  <a:moveTo>
                    <a:pt x="34" y="1"/>
                  </a:moveTo>
                  <a:cubicBezTo>
                    <a:pt x="34" y="35"/>
                    <a:pt x="34" y="35"/>
                    <a:pt x="71" y="35"/>
                  </a:cubicBezTo>
                  <a:cubicBezTo>
                    <a:pt x="71" y="35"/>
                    <a:pt x="34" y="35"/>
                    <a:pt x="34" y="1"/>
                  </a:cubicBezTo>
                  <a:close/>
                  <a:moveTo>
                    <a:pt x="0" y="35"/>
                  </a:moveTo>
                  <a:lnTo>
                    <a:pt x="0" y="71"/>
                  </a:lnTo>
                  <a:lnTo>
                    <a:pt x="34" y="71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A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4082;p62">
              <a:extLst>
                <a:ext uri="{FF2B5EF4-FFF2-40B4-BE49-F238E27FC236}">
                  <a16:creationId xmlns:a16="http://schemas.microsoft.com/office/drawing/2014/main" id="{32B191B5-19F6-D341-7ACE-96AB5A21AA5C}"/>
                </a:ext>
              </a:extLst>
            </p:cNvPr>
            <p:cNvSpPr/>
            <p:nvPr/>
          </p:nvSpPr>
          <p:spPr>
            <a:xfrm>
              <a:off x="5296350" y="2590150"/>
              <a:ext cx="850" cy="875"/>
            </a:xfrm>
            <a:custGeom>
              <a:avLst/>
              <a:gdLst/>
              <a:ahLst/>
              <a:cxnLst/>
              <a:rect l="l" t="t" r="r" b="b"/>
              <a:pathLst>
                <a:path w="34" h="35" extrusionOk="0">
                  <a:moveTo>
                    <a:pt x="0" y="1"/>
                  </a:moveTo>
                  <a:lnTo>
                    <a:pt x="0" y="35"/>
                  </a:lnTo>
                  <a:lnTo>
                    <a:pt x="34" y="35"/>
                  </a:lnTo>
                  <a:cubicBezTo>
                    <a:pt x="0" y="35"/>
                    <a:pt x="0" y="35"/>
                    <a:pt x="0" y="1"/>
                  </a:cubicBezTo>
                  <a:close/>
                </a:path>
              </a:pathLst>
            </a:custGeom>
            <a:solidFill>
              <a:srgbClr val="FA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4083;p62">
              <a:extLst>
                <a:ext uri="{FF2B5EF4-FFF2-40B4-BE49-F238E27FC236}">
                  <a16:creationId xmlns:a16="http://schemas.microsoft.com/office/drawing/2014/main" id="{D4E87452-A321-4815-2A9B-B3AEAF869718}"/>
                </a:ext>
              </a:extLst>
            </p:cNvPr>
            <p:cNvSpPr/>
            <p:nvPr/>
          </p:nvSpPr>
          <p:spPr>
            <a:xfrm>
              <a:off x="5299875" y="2586625"/>
              <a:ext cx="5325" cy="3325"/>
            </a:xfrm>
            <a:custGeom>
              <a:avLst/>
              <a:gdLst/>
              <a:ahLst/>
              <a:cxnLst/>
              <a:rect l="l" t="t" r="r" b="b"/>
              <a:pathLst>
                <a:path w="213" h="133" extrusionOk="0">
                  <a:moveTo>
                    <a:pt x="34" y="1"/>
                  </a:moveTo>
                  <a:cubicBezTo>
                    <a:pt x="34" y="1"/>
                    <a:pt x="34" y="34"/>
                    <a:pt x="0" y="34"/>
                  </a:cubicBezTo>
                  <a:cubicBezTo>
                    <a:pt x="0" y="71"/>
                    <a:pt x="0" y="71"/>
                    <a:pt x="34" y="105"/>
                  </a:cubicBezTo>
                  <a:cubicBezTo>
                    <a:pt x="53" y="123"/>
                    <a:pt x="79" y="133"/>
                    <a:pt x="106" y="133"/>
                  </a:cubicBezTo>
                  <a:cubicBezTo>
                    <a:pt x="132" y="133"/>
                    <a:pt x="159" y="123"/>
                    <a:pt x="176" y="105"/>
                  </a:cubicBezTo>
                  <a:cubicBezTo>
                    <a:pt x="212" y="71"/>
                    <a:pt x="176" y="1"/>
                    <a:pt x="105" y="1"/>
                  </a:cubicBezTo>
                  <a:close/>
                </a:path>
              </a:pathLst>
            </a:custGeom>
            <a:solidFill>
              <a:srgbClr val="FFC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4084;p62">
              <a:extLst>
                <a:ext uri="{FF2B5EF4-FFF2-40B4-BE49-F238E27FC236}">
                  <a16:creationId xmlns:a16="http://schemas.microsoft.com/office/drawing/2014/main" id="{03238829-C92C-0D74-DF97-BA6C3E028DFA}"/>
                </a:ext>
              </a:extLst>
            </p:cNvPr>
            <p:cNvSpPr/>
            <p:nvPr/>
          </p:nvSpPr>
          <p:spPr>
            <a:xfrm>
              <a:off x="5299875" y="2581325"/>
              <a:ext cx="6175" cy="7100"/>
            </a:xfrm>
            <a:custGeom>
              <a:avLst/>
              <a:gdLst/>
              <a:ahLst/>
              <a:cxnLst/>
              <a:rect l="l" t="t" r="r" b="b"/>
              <a:pathLst>
                <a:path w="247" h="284" extrusionOk="0">
                  <a:moveTo>
                    <a:pt x="142" y="1"/>
                  </a:moveTo>
                  <a:cubicBezTo>
                    <a:pt x="71" y="1"/>
                    <a:pt x="34" y="34"/>
                    <a:pt x="0" y="105"/>
                  </a:cubicBezTo>
                  <a:cubicBezTo>
                    <a:pt x="0" y="142"/>
                    <a:pt x="34" y="176"/>
                    <a:pt x="34" y="213"/>
                  </a:cubicBezTo>
                  <a:lnTo>
                    <a:pt x="34" y="283"/>
                  </a:lnTo>
                  <a:lnTo>
                    <a:pt x="176" y="283"/>
                  </a:lnTo>
                  <a:cubicBezTo>
                    <a:pt x="212" y="283"/>
                    <a:pt x="212" y="246"/>
                    <a:pt x="212" y="246"/>
                  </a:cubicBezTo>
                  <a:lnTo>
                    <a:pt x="212" y="176"/>
                  </a:lnTo>
                  <a:cubicBezTo>
                    <a:pt x="246" y="142"/>
                    <a:pt x="246" y="105"/>
                    <a:pt x="212" y="71"/>
                  </a:cubicBezTo>
                  <a:cubicBezTo>
                    <a:pt x="212" y="34"/>
                    <a:pt x="176" y="1"/>
                    <a:pt x="142" y="1"/>
                  </a:cubicBezTo>
                  <a:close/>
                </a:path>
              </a:pathLst>
            </a:custGeom>
            <a:solidFill>
              <a:srgbClr val="FFC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4085;p62">
              <a:extLst>
                <a:ext uri="{FF2B5EF4-FFF2-40B4-BE49-F238E27FC236}">
                  <a16:creationId xmlns:a16="http://schemas.microsoft.com/office/drawing/2014/main" id="{D1A871D5-8D88-3D40-35E5-0A226F7BF84E}"/>
                </a:ext>
              </a:extLst>
            </p:cNvPr>
            <p:cNvSpPr/>
            <p:nvPr/>
          </p:nvSpPr>
          <p:spPr>
            <a:xfrm>
              <a:off x="5302475" y="2583100"/>
              <a:ext cx="950" cy="875"/>
            </a:xfrm>
            <a:custGeom>
              <a:avLst/>
              <a:gdLst/>
              <a:ahLst/>
              <a:cxnLst/>
              <a:rect l="l" t="t" r="r" b="b"/>
              <a:pathLst>
                <a:path w="38" h="35" extrusionOk="0">
                  <a:moveTo>
                    <a:pt x="1" y="34"/>
                  </a:moveTo>
                  <a:lnTo>
                    <a:pt x="1" y="34"/>
                  </a:lnTo>
                  <a:lnTo>
                    <a:pt x="1" y="34"/>
                  </a:lnTo>
                  <a:lnTo>
                    <a:pt x="1" y="34"/>
                  </a:lnTo>
                  <a:lnTo>
                    <a:pt x="1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1" y="0"/>
                  </a:lnTo>
                  <a:lnTo>
                    <a:pt x="1" y="34"/>
                  </a:lnTo>
                  <a:lnTo>
                    <a:pt x="1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4086;p62">
              <a:extLst>
                <a:ext uri="{FF2B5EF4-FFF2-40B4-BE49-F238E27FC236}">
                  <a16:creationId xmlns:a16="http://schemas.microsoft.com/office/drawing/2014/main" id="{19943318-77D1-4365-8E31-4E12DD9213AF}"/>
                </a:ext>
              </a:extLst>
            </p:cNvPr>
            <p:cNvSpPr/>
            <p:nvPr/>
          </p:nvSpPr>
          <p:spPr>
            <a:xfrm>
              <a:off x="5304250" y="2582175"/>
              <a:ext cx="950" cy="950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" y="0"/>
                  </a:moveTo>
                  <a:lnTo>
                    <a:pt x="1" y="37"/>
                  </a:lnTo>
                  <a:lnTo>
                    <a:pt x="37" y="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4087;p62">
              <a:extLst>
                <a:ext uri="{FF2B5EF4-FFF2-40B4-BE49-F238E27FC236}">
                  <a16:creationId xmlns:a16="http://schemas.microsoft.com/office/drawing/2014/main" id="{8C673334-BB13-D16D-FB3E-6413DEB20E0B}"/>
                </a:ext>
              </a:extLst>
            </p:cNvPr>
            <p:cNvSpPr/>
            <p:nvPr/>
          </p:nvSpPr>
          <p:spPr>
            <a:xfrm>
              <a:off x="5299875" y="2581325"/>
              <a:ext cx="6175" cy="4400"/>
            </a:xfrm>
            <a:custGeom>
              <a:avLst/>
              <a:gdLst/>
              <a:ahLst/>
              <a:cxnLst/>
              <a:rect l="l" t="t" r="r" b="b"/>
              <a:pathLst>
                <a:path w="247" h="176" extrusionOk="0">
                  <a:moveTo>
                    <a:pt x="105" y="1"/>
                  </a:moveTo>
                  <a:cubicBezTo>
                    <a:pt x="105" y="1"/>
                    <a:pt x="71" y="1"/>
                    <a:pt x="71" y="34"/>
                  </a:cubicBezTo>
                  <a:lnTo>
                    <a:pt x="105" y="1"/>
                  </a:lnTo>
                  <a:close/>
                  <a:moveTo>
                    <a:pt x="71" y="34"/>
                  </a:moveTo>
                  <a:cubicBezTo>
                    <a:pt x="34" y="34"/>
                    <a:pt x="34" y="34"/>
                    <a:pt x="34" y="71"/>
                  </a:cubicBezTo>
                  <a:cubicBezTo>
                    <a:pt x="34" y="34"/>
                    <a:pt x="71" y="34"/>
                    <a:pt x="71" y="34"/>
                  </a:cubicBezTo>
                  <a:close/>
                  <a:moveTo>
                    <a:pt x="34" y="71"/>
                  </a:moveTo>
                  <a:cubicBezTo>
                    <a:pt x="0" y="71"/>
                    <a:pt x="0" y="71"/>
                    <a:pt x="0" y="105"/>
                  </a:cubicBezTo>
                  <a:cubicBezTo>
                    <a:pt x="0" y="71"/>
                    <a:pt x="34" y="71"/>
                    <a:pt x="34" y="71"/>
                  </a:cubicBezTo>
                  <a:close/>
                  <a:moveTo>
                    <a:pt x="0" y="142"/>
                  </a:moveTo>
                  <a:lnTo>
                    <a:pt x="34" y="176"/>
                  </a:lnTo>
                  <a:cubicBezTo>
                    <a:pt x="34" y="176"/>
                    <a:pt x="34" y="142"/>
                    <a:pt x="0" y="142"/>
                  </a:cubicBezTo>
                  <a:close/>
                  <a:moveTo>
                    <a:pt x="212" y="71"/>
                  </a:moveTo>
                  <a:lnTo>
                    <a:pt x="212" y="105"/>
                  </a:lnTo>
                  <a:lnTo>
                    <a:pt x="212" y="142"/>
                  </a:lnTo>
                  <a:lnTo>
                    <a:pt x="212" y="176"/>
                  </a:lnTo>
                  <a:lnTo>
                    <a:pt x="246" y="142"/>
                  </a:lnTo>
                  <a:lnTo>
                    <a:pt x="246" y="105"/>
                  </a:lnTo>
                  <a:lnTo>
                    <a:pt x="212" y="71"/>
                  </a:lnTo>
                  <a:close/>
                </a:path>
              </a:pathLst>
            </a:custGeom>
            <a:solidFill>
              <a:srgbClr val="FFB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4088;p62">
              <a:extLst>
                <a:ext uri="{FF2B5EF4-FFF2-40B4-BE49-F238E27FC236}">
                  <a16:creationId xmlns:a16="http://schemas.microsoft.com/office/drawing/2014/main" id="{458171F6-3144-D9EB-0B36-DC106E50FE4F}"/>
                </a:ext>
              </a:extLst>
            </p:cNvPr>
            <p:cNvSpPr/>
            <p:nvPr/>
          </p:nvSpPr>
          <p:spPr>
            <a:xfrm>
              <a:off x="5299875" y="2583950"/>
              <a:ext cx="1475" cy="1300"/>
            </a:xfrm>
            <a:custGeom>
              <a:avLst/>
              <a:gdLst/>
              <a:ahLst/>
              <a:cxnLst/>
              <a:rect l="l" t="t" r="r" b="b"/>
              <a:pathLst>
                <a:path w="59" h="52" extrusionOk="0">
                  <a:moveTo>
                    <a:pt x="0" y="0"/>
                  </a:moveTo>
                  <a:cubicBezTo>
                    <a:pt x="0" y="37"/>
                    <a:pt x="0" y="37"/>
                    <a:pt x="34" y="37"/>
                  </a:cubicBezTo>
                  <a:lnTo>
                    <a:pt x="34" y="0"/>
                  </a:lnTo>
                  <a:close/>
                  <a:moveTo>
                    <a:pt x="34" y="37"/>
                  </a:moveTo>
                  <a:cubicBezTo>
                    <a:pt x="34" y="48"/>
                    <a:pt x="38" y="52"/>
                    <a:pt x="42" y="52"/>
                  </a:cubicBezTo>
                  <a:cubicBezTo>
                    <a:pt x="51" y="52"/>
                    <a:pt x="59" y="37"/>
                    <a:pt x="34" y="37"/>
                  </a:cubicBezTo>
                  <a:close/>
                </a:path>
              </a:pathLst>
            </a:custGeom>
            <a:solidFill>
              <a:srgbClr val="9661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4089;p62">
              <a:extLst>
                <a:ext uri="{FF2B5EF4-FFF2-40B4-BE49-F238E27FC236}">
                  <a16:creationId xmlns:a16="http://schemas.microsoft.com/office/drawing/2014/main" id="{1CFCC956-9467-27A4-CB08-660C55BA7387}"/>
                </a:ext>
              </a:extLst>
            </p:cNvPr>
            <p:cNvSpPr/>
            <p:nvPr/>
          </p:nvSpPr>
          <p:spPr>
            <a:xfrm>
              <a:off x="5298950" y="2577800"/>
              <a:ext cx="8000" cy="7075"/>
            </a:xfrm>
            <a:custGeom>
              <a:avLst/>
              <a:gdLst/>
              <a:ahLst/>
              <a:cxnLst/>
              <a:rect l="l" t="t" r="r" b="b"/>
              <a:pathLst>
                <a:path w="320" h="283" extrusionOk="0">
                  <a:moveTo>
                    <a:pt x="283" y="0"/>
                  </a:moveTo>
                  <a:lnTo>
                    <a:pt x="283" y="34"/>
                  </a:lnTo>
                  <a:lnTo>
                    <a:pt x="249" y="71"/>
                  </a:lnTo>
                  <a:cubicBezTo>
                    <a:pt x="237" y="82"/>
                    <a:pt x="229" y="86"/>
                    <a:pt x="223" y="86"/>
                  </a:cubicBezTo>
                  <a:cubicBezTo>
                    <a:pt x="213" y="86"/>
                    <a:pt x="213" y="71"/>
                    <a:pt x="213" y="71"/>
                  </a:cubicBezTo>
                  <a:lnTo>
                    <a:pt x="108" y="71"/>
                  </a:lnTo>
                  <a:cubicBezTo>
                    <a:pt x="71" y="71"/>
                    <a:pt x="71" y="71"/>
                    <a:pt x="37" y="105"/>
                  </a:cubicBezTo>
                  <a:lnTo>
                    <a:pt x="37" y="175"/>
                  </a:lnTo>
                  <a:cubicBezTo>
                    <a:pt x="37" y="175"/>
                    <a:pt x="1" y="175"/>
                    <a:pt x="1" y="212"/>
                  </a:cubicBezTo>
                  <a:lnTo>
                    <a:pt x="1" y="246"/>
                  </a:lnTo>
                  <a:cubicBezTo>
                    <a:pt x="1" y="283"/>
                    <a:pt x="37" y="283"/>
                    <a:pt x="37" y="283"/>
                  </a:cubicBezTo>
                  <a:lnTo>
                    <a:pt x="71" y="283"/>
                  </a:lnTo>
                  <a:lnTo>
                    <a:pt x="71" y="246"/>
                  </a:lnTo>
                  <a:lnTo>
                    <a:pt x="108" y="246"/>
                  </a:lnTo>
                  <a:lnTo>
                    <a:pt x="108" y="212"/>
                  </a:lnTo>
                  <a:lnTo>
                    <a:pt x="108" y="175"/>
                  </a:lnTo>
                  <a:lnTo>
                    <a:pt x="142" y="175"/>
                  </a:lnTo>
                  <a:cubicBezTo>
                    <a:pt x="179" y="175"/>
                    <a:pt x="249" y="175"/>
                    <a:pt x="283" y="142"/>
                  </a:cubicBezTo>
                  <a:cubicBezTo>
                    <a:pt x="283" y="105"/>
                    <a:pt x="320" y="105"/>
                    <a:pt x="320" y="71"/>
                  </a:cubicBezTo>
                  <a:cubicBezTo>
                    <a:pt x="320" y="34"/>
                    <a:pt x="283" y="34"/>
                    <a:pt x="283" y="0"/>
                  </a:cubicBezTo>
                  <a:close/>
                </a:path>
              </a:pathLst>
            </a:custGeom>
            <a:solidFill>
              <a:srgbClr val="9661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4090;p62">
              <a:extLst>
                <a:ext uri="{FF2B5EF4-FFF2-40B4-BE49-F238E27FC236}">
                  <a16:creationId xmlns:a16="http://schemas.microsoft.com/office/drawing/2014/main" id="{302D1E23-7968-664C-E83A-6078526C0B14}"/>
                </a:ext>
              </a:extLst>
            </p:cNvPr>
            <p:cNvSpPr/>
            <p:nvPr/>
          </p:nvSpPr>
          <p:spPr>
            <a:xfrm>
              <a:off x="5299125" y="2584450"/>
              <a:ext cx="1625" cy="2425"/>
            </a:xfrm>
            <a:custGeom>
              <a:avLst/>
              <a:gdLst/>
              <a:ahLst/>
              <a:cxnLst/>
              <a:rect l="l" t="t" r="r" b="b"/>
              <a:pathLst>
                <a:path w="65" h="97" extrusionOk="0">
                  <a:moveTo>
                    <a:pt x="40" y="1"/>
                  </a:moveTo>
                  <a:cubicBezTo>
                    <a:pt x="30" y="1"/>
                    <a:pt x="30" y="17"/>
                    <a:pt x="30" y="17"/>
                  </a:cubicBezTo>
                  <a:cubicBezTo>
                    <a:pt x="0" y="44"/>
                    <a:pt x="19" y="97"/>
                    <a:pt x="46" y="97"/>
                  </a:cubicBezTo>
                  <a:cubicBezTo>
                    <a:pt x="52" y="97"/>
                    <a:pt x="58" y="94"/>
                    <a:pt x="64" y="88"/>
                  </a:cubicBezTo>
                  <a:lnTo>
                    <a:pt x="64" y="17"/>
                  </a:lnTo>
                  <a:cubicBezTo>
                    <a:pt x="53" y="5"/>
                    <a:pt x="45" y="1"/>
                    <a:pt x="40" y="1"/>
                  </a:cubicBezTo>
                  <a:close/>
                </a:path>
              </a:pathLst>
            </a:custGeom>
            <a:solidFill>
              <a:srgbClr val="FFC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4091;p62">
              <a:extLst>
                <a:ext uri="{FF2B5EF4-FFF2-40B4-BE49-F238E27FC236}">
                  <a16:creationId xmlns:a16="http://schemas.microsoft.com/office/drawing/2014/main" id="{513F35B1-5021-577C-DC24-C33DE163353A}"/>
                </a:ext>
              </a:extLst>
            </p:cNvPr>
            <p:cNvSpPr/>
            <p:nvPr/>
          </p:nvSpPr>
          <p:spPr>
            <a:xfrm>
              <a:off x="5302475" y="2586625"/>
              <a:ext cx="2725" cy="875"/>
            </a:xfrm>
            <a:custGeom>
              <a:avLst/>
              <a:gdLst/>
              <a:ahLst/>
              <a:cxnLst/>
              <a:rect l="l" t="t" r="r" b="b"/>
              <a:pathLst>
                <a:path w="109" h="35" extrusionOk="0">
                  <a:moveTo>
                    <a:pt x="1" y="1"/>
                  </a:moveTo>
                  <a:cubicBezTo>
                    <a:pt x="38" y="34"/>
                    <a:pt x="72" y="34"/>
                    <a:pt x="108" y="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C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4092;p62">
              <a:extLst>
                <a:ext uri="{FF2B5EF4-FFF2-40B4-BE49-F238E27FC236}">
                  <a16:creationId xmlns:a16="http://schemas.microsoft.com/office/drawing/2014/main" id="{79667D15-CF86-6BFA-4263-899D7CF565CA}"/>
                </a:ext>
              </a:extLst>
            </p:cNvPr>
            <p:cNvSpPr/>
            <p:nvPr/>
          </p:nvSpPr>
          <p:spPr>
            <a:xfrm>
              <a:off x="5302475" y="2586625"/>
              <a:ext cx="950" cy="875"/>
            </a:xfrm>
            <a:custGeom>
              <a:avLst/>
              <a:gdLst/>
              <a:ahLst/>
              <a:cxnLst/>
              <a:rect l="l" t="t" r="r" b="b"/>
              <a:pathLst>
                <a:path w="38" h="35" extrusionOk="0">
                  <a:moveTo>
                    <a:pt x="1" y="1"/>
                  </a:moveTo>
                  <a:cubicBezTo>
                    <a:pt x="1" y="1"/>
                    <a:pt x="17" y="1"/>
                    <a:pt x="27" y="10"/>
                  </a:cubicBezTo>
                  <a:lnTo>
                    <a:pt x="27" y="10"/>
                  </a:lnTo>
                  <a:cubicBezTo>
                    <a:pt x="22" y="5"/>
                    <a:pt x="14" y="1"/>
                    <a:pt x="1" y="1"/>
                  </a:cubicBezTo>
                  <a:close/>
                  <a:moveTo>
                    <a:pt x="27" y="10"/>
                  </a:moveTo>
                  <a:cubicBezTo>
                    <a:pt x="38" y="20"/>
                    <a:pt x="38" y="34"/>
                    <a:pt x="38" y="34"/>
                  </a:cubicBezTo>
                  <a:lnTo>
                    <a:pt x="38" y="34"/>
                  </a:lnTo>
                  <a:cubicBezTo>
                    <a:pt x="38" y="23"/>
                    <a:pt x="33" y="15"/>
                    <a:pt x="27" y="10"/>
                  </a:cubicBezTo>
                  <a:close/>
                </a:path>
              </a:pathLst>
            </a:custGeom>
            <a:solidFill>
              <a:srgbClr val="FFB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4093;p62">
              <a:extLst>
                <a:ext uri="{FF2B5EF4-FFF2-40B4-BE49-F238E27FC236}">
                  <a16:creationId xmlns:a16="http://schemas.microsoft.com/office/drawing/2014/main" id="{940A2391-7882-C542-6E8F-34899C11B1E3}"/>
                </a:ext>
              </a:extLst>
            </p:cNvPr>
            <p:cNvSpPr/>
            <p:nvPr/>
          </p:nvSpPr>
          <p:spPr>
            <a:xfrm>
              <a:off x="5303400" y="2584850"/>
              <a:ext cx="875" cy="875"/>
            </a:xfrm>
            <a:custGeom>
              <a:avLst/>
              <a:gdLst/>
              <a:ahLst/>
              <a:cxnLst/>
              <a:rect l="l" t="t" r="r" b="b"/>
              <a:pathLst>
                <a:path w="35" h="35" extrusionOk="0">
                  <a:moveTo>
                    <a:pt x="1" y="1"/>
                  </a:moveTo>
                  <a:cubicBezTo>
                    <a:pt x="1" y="35"/>
                    <a:pt x="1" y="35"/>
                    <a:pt x="35" y="35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4094;p62">
              <a:extLst>
                <a:ext uri="{FF2B5EF4-FFF2-40B4-BE49-F238E27FC236}">
                  <a16:creationId xmlns:a16="http://schemas.microsoft.com/office/drawing/2014/main" id="{05492A1D-9239-A173-8F95-3124F829C8EC}"/>
                </a:ext>
              </a:extLst>
            </p:cNvPr>
            <p:cNvSpPr/>
            <p:nvPr/>
          </p:nvSpPr>
          <p:spPr>
            <a:xfrm>
              <a:off x="5304250" y="2584850"/>
              <a:ext cx="950" cy="25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37" y="1"/>
                  </a:moveTo>
                  <a:lnTo>
                    <a:pt x="1" y="1"/>
                  </a:lnTo>
                  <a:lnTo>
                    <a:pt x="37" y="1"/>
                  </a:lnTo>
                  <a:lnTo>
                    <a:pt x="37" y="1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4095;p62">
              <a:extLst>
                <a:ext uri="{FF2B5EF4-FFF2-40B4-BE49-F238E27FC236}">
                  <a16:creationId xmlns:a16="http://schemas.microsoft.com/office/drawing/2014/main" id="{AD7BF1AB-2762-09EB-F3CC-00A6318140A3}"/>
                </a:ext>
              </a:extLst>
            </p:cNvPr>
            <p:cNvSpPr/>
            <p:nvPr/>
          </p:nvSpPr>
          <p:spPr>
            <a:xfrm>
              <a:off x="5304250" y="2584850"/>
              <a:ext cx="1800" cy="1800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1" y="1"/>
                  </a:moveTo>
                  <a:lnTo>
                    <a:pt x="1" y="35"/>
                  </a:lnTo>
                  <a:cubicBezTo>
                    <a:pt x="1" y="72"/>
                    <a:pt x="37" y="72"/>
                    <a:pt x="37" y="72"/>
                  </a:cubicBezTo>
                  <a:lnTo>
                    <a:pt x="71" y="72"/>
                  </a:lnTo>
                  <a:lnTo>
                    <a:pt x="71" y="35"/>
                  </a:lnTo>
                  <a:lnTo>
                    <a:pt x="37" y="35"/>
                  </a:lnTo>
                  <a:cubicBezTo>
                    <a:pt x="37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C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4096;p62">
              <a:extLst>
                <a:ext uri="{FF2B5EF4-FFF2-40B4-BE49-F238E27FC236}">
                  <a16:creationId xmlns:a16="http://schemas.microsoft.com/office/drawing/2014/main" id="{7E963C65-851D-A73C-CD87-49446BE11CF7}"/>
                </a:ext>
              </a:extLst>
            </p:cNvPr>
            <p:cNvSpPr/>
            <p:nvPr/>
          </p:nvSpPr>
          <p:spPr>
            <a:xfrm>
              <a:off x="5304250" y="2584850"/>
              <a:ext cx="1800" cy="1800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1" y="1"/>
                  </a:moveTo>
                  <a:cubicBezTo>
                    <a:pt x="1" y="1"/>
                    <a:pt x="37" y="1"/>
                    <a:pt x="37" y="35"/>
                  </a:cubicBezTo>
                  <a:lnTo>
                    <a:pt x="71" y="35"/>
                  </a:lnTo>
                  <a:cubicBezTo>
                    <a:pt x="37" y="35"/>
                    <a:pt x="37" y="35"/>
                    <a:pt x="37" y="1"/>
                  </a:cubicBezTo>
                  <a:close/>
                  <a:moveTo>
                    <a:pt x="1" y="35"/>
                  </a:moveTo>
                  <a:cubicBezTo>
                    <a:pt x="1" y="72"/>
                    <a:pt x="1" y="72"/>
                    <a:pt x="37" y="72"/>
                  </a:cubicBezTo>
                  <a:cubicBezTo>
                    <a:pt x="1" y="72"/>
                    <a:pt x="1" y="35"/>
                    <a:pt x="1" y="35"/>
                  </a:cubicBezTo>
                  <a:close/>
                </a:path>
              </a:pathLst>
            </a:custGeom>
            <a:solidFill>
              <a:srgbClr val="FFB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4097;p62">
              <a:extLst>
                <a:ext uri="{FF2B5EF4-FFF2-40B4-BE49-F238E27FC236}">
                  <a16:creationId xmlns:a16="http://schemas.microsoft.com/office/drawing/2014/main" id="{244510DF-EE85-F640-14FB-96CF7571FFE8}"/>
                </a:ext>
              </a:extLst>
            </p:cNvPr>
            <p:cNvSpPr/>
            <p:nvPr/>
          </p:nvSpPr>
          <p:spPr>
            <a:xfrm>
              <a:off x="5436725" y="2582175"/>
              <a:ext cx="47725" cy="40175"/>
            </a:xfrm>
            <a:custGeom>
              <a:avLst/>
              <a:gdLst/>
              <a:ahLst/>
              <a:cxnLst/>
              <a:rect l="l" t="t" r="r" b="b"/>
              <a:pathLst>
                <a:path w="1909" h="1607" extrusionOk="0">
                  <a:moveTo>
                    <a:pt x="72" y="0"/>
                  </a:moveTo>
                  <a:cubicBezTo>
                    <a:pt x="38" y="0"/>
                    <a:pt x="1" y="37"/>
                    <a:pt x="38" y="179"/>
                  </a:cubicBezTo>
                  <a:cubicBezTo>
                    <a:pt x="38" y="283"/>
                    <a:pt x="108" y="1272"/>
                    <a:pt x="72" y="1343"/>
                  </a:cubicBezTo>
                  <a:cubicBezTo>
                    <a:pt x="72" y="1414"/>
                    <a:pt x="1" y="1592"/>
                    <a:pt x="72" y="1592"/>
                  </a:cubicBezTo>
                  <a:cubicBezTo>
                    <a:pt x="95" y="1603"/>
                    <a:pt x="123" y="1607"/>
                    <a:pt x="153" y="1607"/>
                  </a:cubicBezTo>
                  <a:cubicBezTo>
                    <a:pt x="213" y="1607"/>
                    <a:pt x="284" y="1592"/>
                    <a:pt x="354" y="1592"/>
                  </a:cubicBezTo>
                  <a:cubicBezTo>
                    <a:pt x="549" y="1573"/>
                    <a:pt x="743" y="1564"/>
                    <a:pt x="942" y="1564"/>
                  </a:cubicBezTo>
                  <a:cubicBezTo>
                    <a:pt x="1141" y="1564"/>
                    <a:pt x="1343" y="1573"/>
                    <a:pt x="1555" y="1592"/>
                  </a:cubicBezTo>
                  <a:cubicBezTo>
                    <a:pt x="1602" y="1592"/>
                    <a:pt x="1666" y="1607"/>
                    <a:pt x="1734" y="1607"/>
                  </a:cubicBezTo>
                  <a:cubicBezTo>
                    <a:pt x="1768" y="1607"/>
                    <a:pt x="1803" y="1603"/>
                    <a:pt x="1838" y="1592"/>
                  </a:cubicBezTo>
                  <a:cubicBezTo>
                    <a:pt x="1909" y="1592"/>
                    <a:pt x="1838" y="1414"/>
                    <a:pt x="1804" y="1343"/>
                  </a:cubicBezTo>
                  <a:cubicBezTo>
                    <a:pt x="1804" y="1272"/>
                    <a:pt x="1838" y="283"/>
                    <a:pt x="1875" y="179"/>
                  </a:cubicBezTo>
                  <a:cubicBezTo>
                    <a:pt x="1875" y="37"/>
                    <a:pt x="1875" y="0"/>
                    <a:pt x="1804" y="0"/>
                  </a:cubicBezTo>
                  <a:cubicBezTo>
                    <a:pt x="1733" y="0"/>
                    <a:pt x="1626" y="37"/>
                    <a:pt x="1592" y="37"/>
                  </a:cubicBezTo>
                  <a:lnTo>
                    <a:pt x="283" y="37"/>
                  </a:lnTo>
                  <a:cubicBezTo>
                    <a:pt x="250" y="37"/>
                    <a:pt x="142" y="0"/>
                    <a:pt x="72" y="0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4098;p62">
              <a:extLst>
                <a:ext uri="{FF2B5EF4-FFF2-40B4-BE49-F238E27FC236}">
                  <a16:creationId xmlns:a16="http://schemas.microsoft.com/office/drawing/2014/main" id="{7FC97D68-5A91-8FF0-ABF2-84397B21073D}"/>
                </a:ext>
              </a:extLst>
            </p:cNvPr>
            <p:cNvSpPr/>
            <p:nvPr/>
          </p:nvSpPr>
          <p:spPr>
            <a:xfrm>
              <a:off x="5416450" y="2604300"/>
              <a:ext cx="47725" cy="24750"/>
            </a:xfrm>
            <a:custGeom>
              <a:avLst/>
              <a:gdLst/>
              <a:ahLst/>
              <a:cxnLst/>
              <a:rect l="l" t="t" r="r" b="b"/>
              <a:pathLst>
                <a:path w="1909" h="990" extrusionOk="0">
                  <a:moveTo>
                    <a:pt x="105" y="0"/>
                  </a:moveTo>
                  <a:cubicBezTo>
                    <a:pt x="35" y="0"/>
                    <a:pt x="1" y="34"/>
                    <a:pt x="35" y="175"/>
                  </a:cubicBezTo>
                  <a:cubicBezTo>
                    <a:pt x="71" y="317"/>
                    <a:pt x="105" y="670"/>
                    <a:pt x="105" y="741"/>
                  </a:cubicBezTo>
                  <a:cubicBezTo>
                    <a:pt x="71" y="811"/>
                    <a:pt x="1" y="989"/>
                    <a:pt x="71" y="989"/>
                  </a:cubicBezTo>
                  <a:cubicBezTo>
                    <a:pt x="176" y="989"/>
                    <a:pt x="283" y="953"/>
                    <a:pt x="354" y="953"/>
                  </a:cubicBezTo>
                  <a:cubicBezTo>
                    <a:pt x="706" y="953"/>
                    <a:pt x="949" y="937"/>
                    <a:pt x="1188" y="937"/>
                  </a:cubicBezTo>
                  <a:cubicBezTo>
                    <a:pt x="1307" y="937"/>
                    <a:pt x="1425" y="941"/>
                    <a:pt x="1555" y="953"/>
                  </a:cubicBezTo>
                  <a:cubicBezTo>
                    <a:pt x="1660" y="989"/>
                    <a:pt x="1730" y="989"/>
                    <a:pt x="1838" y="989"/>
                  </a:cubicBezTo>
                  <a:cubicBezTo>
                    <a:pt x="1908" y="989"/>
                    <a:pt x="1838" y="811"/>
                    <a:pt x="1801" y="741"/>
                  </a:cubicBezTo>
                  <a:cubicBezTo>
                    <a:pt x="1801" y="670"/>
                    <a:pt x="1838" y="317"/>
                    <a:pt x="1872" y="175"/>
                  </a:cubicBezTo>
                  <a:cubicBezTo>
                    <a:pt x="1908" y="34"/>
                    <a:pt x="1872" y="0"/>
                    <a:pt x="1801" y="0"/>
                  </a:cubicBezTo>
                  <a:cubicBezTo>
                    <a:pt x="1767" y="0"/>
                    <a:pt x="1626" y="71"/>
                    <a:pt x="1589" y="71"/>
                  </a:cubicBezTo>
                  <a:lnTo>
                    <a:pt x="317" y="71"/>
                  </a:lnTo>
                  <a:cubicBezTo>
                    <a:pt x="283" y="71"/>
                    <a:pt x="142" y="0"/>
                    <a:pt x="105" y="0"/>
                  </a:cubicBez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4099;p62">
              <a:extLst>
                <a:ext uri="{FF2B5EF4-FFF2-40B4-BE49-F238E27FC236}">
                  <a16:creationId xmlns:a16="http://schemas.microsoft.com/office/drawing/2014/main" id="{8488D790-AC4D-F7BE-4FEE-8885F100EBBA}"/>
                </a:ext>
              </a:extLst>
            </p:cNvPr>
            <p:cNvSpPr/>
            <p:nvPr/>
          </p:nvSpPr>
          <p:spPr>
            <a:xfrm>
              <a:off x="5223000" y="2742925"/>
              <a:ext cx="365675" cy="46875"/>
            </a:xfrm>
            <a:custGeom>
              <a:avLst/>
              <a:gdLst/>
              <a:ahLst/>
              <a:cxnLst/>
              <a:rect l="l" t="t" r="r" b="b"/>
              <a:pathLst>
                <a:path w="14627" h="1875" extrusionOk="0">
                  <a:moveTo>
                    <a:pt x="2544" y="0"/>
                  </a:moveTo>
                  <a:cubicBezTo>
                    <a:pt x="2298" y="0"/>
                    <a:pt x="2086" y="71"/>
                    <a:pt x="2086" y="178"/>
                  </a:cubicBezTo>
                  <a:lnTo>
                    <a:pt x="0" y="1696"/>
                  </a:lnTo>
                  <a:cubicBezTo>
                    <a:pt x="0" y="1803"/>
                    <a:pt x="178" y="1874"/>
                    <a:pt x="424" y="1874"/>
                  </a:cubicBezTo>
                  <a:lnTo>
                    <a:pt x="14169" y="1874"/>
                  </a:lnTo>
                  <a:cubicBezTo>
                    <a:pt x="14414" y="1874"/>
                    <a:pt x="14626" y="1803"/>
                    <a:pt x="14626" y="1696"/>
                  </a:cubicBezTo>
                  <a:lnTo>
                    <a:pt x="12543" y="178"/>
                  </a:lnTo>
                  <a:cubicBezTo>
                    <a:pt x="12365" y="71"/>
                    <a:pt x="12331" y="0"/>
                    <a:pt x="12083" y="0"/>
                  </a:cubicBezTo>
                  <a:close/>
                </a:path>
              </a:pathLst>
            </a:custGeom>
            <a:solidFill>
              <a:srgbClr val="FF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4100;p62">
              <a:extLst>
                <a:ext uri="{FF2B5EF4-FFF2-40B4-BE49-F238E27FC236}">
                  <a16:creationId xmlns:a16="http://schemas.microsoft.com/office/drawing/2014/main" id="{339F9E61-1C22-C28D-C6B9-9C9DD97225F8}"/>
                </a:ext>
              </a:extLst>
            </p:cNvPr>
            <p:cNvSpPr/>
            <p:nvPr/>
          </p:nvSpPr>
          <p:spPr>
            <a:xfrm>
              <a:off x="5254800" y="2755275"/>
              <a:ext cx="302075" cy="22150"/>
            </a:xfrm>
            <a:custGeom>
              <a:avLst/>
              <a:gdLst/>
              <a:ahLst/>
              <a:cxnLst/>
              <a:rect l="l" t="t" r="r" b="b"/>
              <a:pathLst>
                <a:path w="12083" h="886" extrusionOk="0">
                  <a:moveTo>
                    <a:pt x="1238" y="1"/>
                  </a:moveTo>
                  <a:lnTo>
                    <a:pt x="0" y="885"/>
                  </a:lnTo>
                  <a:lnTo>
                    <a:pt x="12083" y="885"/>
                  </a:lnTo>
                  <a:lnTo>
                    <a:pt x="10847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4101;p62">
              <a:extLst>
                <a:ext uri="{FF2B5EF4-FFF2-40B4-BE49-F238E27FC236}">
                  <a16:creationId xmlns:a16="http://schemas.microsoft.com/office/drawing/2014/main" id="{3E6F0EE3-BC84-3618-162E-1EB30BA3A196}"/>
                </a:ext>
              </a:extLst>
            </p:cNvPr>
            <p:cNvSpPr/>
            <p:nvPr/>
          </p:nvSpPr>
          <p:spPr>
            <a:xfrm>
              <a:off x="5283050" y="2762350"/>
              <a:ext cx="242025" cy="11550"/>
            </a:xfrm>
            <a:custGeom>
              <a:avLst/>
              <a:gdLst/>
              <a:ahLst/>
              <a:cxnLst/>
              <a:rect l="l" t="t" r="r" b="b"/>
              <a:pathLst>
                <a:path w="9681" h="462" extrusionOk="0">
                  <a:moveTo>
                    <a:pt x="4842" y="0"/>
                  </a:moveTo>
                  <a:cubicBezTo>
                    <a:pt x="2191" y="0"/>
                    <a:pt x="1" y="108"/>
                    <a:pt x="1" y="249"/>
                  </a:cubicBezTo>
                  <a:cubicBezTo>
                    <a:pt x="1" y="354"/>
                    <a:pt x="2191" y="461"/>
                    <a:pt x="4842" y="461"/>
                  </a:cubicBezTo>
                  <a:cubicBezTo>
                    <a:pt x="7527" y="461"/>
                    <a:pt x="9681" y="354"/>
                    <a:pt x="9681" y="249"/>
                  </a:cubicBezTo>
                  <a:cubicBezTo>
                    <a:pt x="9681" y="108"/>
                    <a:pt x="7527" y="0"/>
                    <a:pt x="4842" y="0"/>
                  </a:cubicBezTo>
                  <a:close/>
                </a:path>
              </a:pathLst>
            </a:custGeom>
            <a:solidFill>
              <a:srgbClr val="EB8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4102;p62">
              <a:extLst>
                <a:ext uri="{FF2B5EF4-FFF2-40B4-BE49-F238E27FC236}">
                  <a16:creationId xmlns:a16="http://schemas.microsoft.com/office/drawing/2014/main" id="{7FE46123-9AC3-AD71-F387-A5EFD1AB5122}"/>
                </a:ext>
              </a:extLst>
            </p:cNvPr>
            <p:cNvSpPr/>
            <p:nvPr/>
          </p:nvSpPr>
          <p:spPr>
            <a:xfrm>
              <a:off x="5340500" y="2713800"/>
              <a:ext cx="9700" cy="18800"/>
            </a:xfrm>
            <a:custGeom>
              <a:avLst/>
              <a:gdLst/>
              <a:ahLst/>
              <a:cxnLst/>
              <a:rect l="l" t="t" r="r" b="b"/>
              <a:pathLst>
                <a:path w="388" h="752" extrusionOk="0">
                  <a:moveTo>
                    <a:pt x="388" y="1"/>
                  </a:moveTo>
                  <a:lnTo>
                    <a:pt x="34" y="105"/>
                  </a:lnTo>
                  <a:cubicBezTo>
                    <a:pt x="34" y="283"/>
                    <a:pt x="0" y="600"/>
                    <a:pt x="105" y="707"/>
                  </a:cubicBezTo>
                  <a:cubicBezTo>
                    <a:pt x="136" y="738"/>
                    <a:pt x="164" y="752"/>
                    <a:pt x="189" y="752"/>
                  </a:cubicBezTo>
                  <a:cubicBezTo>
                    <a:pt x="362" y="752"/>
                    <a:pt x="388" y="92"/>
                    <a:pt x="3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4103;p62">
              <a:extLst>
                <a:ext uri="{FF2B5EF4-FFF2-40B4-BE49-F238E27FC236}">
                  <a16:creationId xmlns:a16="http://schemas.microsoft.com/office/drawing/2014/main" id="{E10B5F29-D832-8FC0-B845-03430F176D88}"/>
                </a:ext>
              </a:extLst>
            </p:cNvPr>
            <p:cNvSpPr/>
            <p:nvPr/>
          </p:nvSpPr>
          <p:spPr>
            <a:xfrm>
              <a:off x="5316625" y="2735850"/>
              <a:ext cx="14150" cy="22150"/>
            </a:xfrm>
            <a:custGeom>
              <a:avLst/>
              <a:gdLst/>
              <a:ahLst/>
              <a:cxnLst/>
              <a:rect l="l" t="t" r="r" b="b"/>
              <a:pathLst>
                <a:path w="566" h="886" extrusionOk="0">
                  <a:moveTo>
                    <a:pt x="0" y="1"/>
                  </a:moveTo>
                  <a:lnTo>
                    <a:pt x="0" y="1"/>
                  </a:lnTo>
                  <a:cubicBezTo>
                    <a:pt x="71" y="461"/>
                    <a:pt x="141" y="848"/>
                    <a:pt x="178" y="885"/>
                  </a:cubicBezTo>
                  <a:lnTo>
                    <a:pt x="565" y="848"/>
                  </a:lnTo>
                  <a:cubicBezTo>
                    <a:pt x="531" y="603"/>
                    <a:pt x="461" y="391"/>
                    <a:pt x="495" y="142"/>
                  </a:cubicBezTo>
                  <a:lnTo>
                    <a:pt x="495" y="37"/>
                  </a:lnTo>
                  <a:lnTo>
                    <a:pt x="249" y="37"/>
                  </a:lnTo>
                  <a:cubicBezTo>
                    <a:pt x="178" y="37"/>
                    <a:pt x="71" y="37"/>
                    <a:pt x="0" y="1"/>
                  </a:cubicBez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4104;p62">
              <a:extLst>
                <a:ext uri="{FF2B5EF4-FFF2-40B4-BE49-F238E27FC236}">
                  <a16:creationId xmlns:a16="http://schemas.microsoft.com/office/drawing/2014/main" id="{DA26A410-A58F-A4F9-D0A0-76C5785856F2}"/>
                </a:ext>
              </a:extLst>
            </p:cNvPr>
            <p:cNvSpPr/>
            <p:nvPr/>
          </p:nvSpPr>
          <p:spPr>
            <a:xfrm>
              <a:off x="5312225" y="2692425"/>
              <a:ext cx="39750" cy="44375"/>
            </a:xfrm>
            <a:custGeom>
              <a:avLst/>
              <a:gdLst/>
              <a:ahLst/>
              <a:cxnLst/>
              <a:rect l="l" t="t" r="r" b="b"/>
              <a:pathLst>
                <a:path w="1590" h="1775" extrusionOk="0">
                  <a:moveTo>
                    <a:pt x="305" y="0"/>
                  </a:moveTo>
                  <a:cubicBezTo>
                    <a:pt x="260" y="0"/>
                    <a:pt x="228" y="3"/>
                    <a:pt x="213" y="8"/>
                  </a:cubicBezTo>
                  <a:cubicBezTo>
                    <a:pt x="35" y="79"/>
                    <a:pt x="35" y="291"/>
                    <a:pt x="35" y="432"/>
                  </a:cubicBezTo>
                  <a:cubicBezTo>
                    <a:pt x="1" y="607"/>
                    <a:pt x="72" y="1209"/>
                    <a:pt x="176" y="1738"/>
                  </a:cubicBezTo>
                  <a:cubicBezTo>
                    <a:pt x="247" y="1774"/>
                    <a:pt x="354" y="1774"/>
                    <a:pt x="425" y="1774"/>
                  </a:cubicBezTo>
                  <a:lnTo>
                    <a:pt x="671" y="1774"/>
                  </a:lnTo>
                  <a:cubicBezTo>
                    <a:pt x="707" y="1667"/>
                    <a:pt x="707" y="1562"/>
                    <a:pt x="707" y="1455"/>
                  </a:cubicBezTo>
                  <a:cubicBezTo>
                    <a:pt x="707" y="1314"/>
                    <a:pt x="671" y="1102"/>
                    <a:pt x="707" y="997"/>
                  </a:cubicBezTo>
                  <a:lnTo>
                    <a:pt x="707" y="926"/>
                  </a:lnTo>
                  <a:cubicBezTo>
                    <a:pt x="849" y="960"/>
                    <a:pt x="1024" y="1102"/>
                    <a:pt x="1131" y="1172"/>
                  </a:cubicBezTo>
                  <a:cubicBezTo>
                    <a:pt x="1236" y="1243"/>
                    <a:pt x="1448" y="1384"/>
                    <a:pt x="1555" y="1384"/>
                  </a:cubicBezTo>
                  <a:cubicBezTo>
                    <a:pt x="1589" y="1031"/>
                    <a:pt x="1555" y="607"/>
                    <a:pt x="1519" y="254"/>
                  </a:cubicBezTo>
                  <a:cubicBezTo>
                    <a:pt x="1485" y="112"/>
                    <a:pt x="1485" y="149"/>
                    <a:pt x="1377" y="112"/>
                  </a:cubicBezTo>
                  <a:cubicBezTo>
                    <a:pt x="1288" y="83"/>
                    <a:pt x="573" y="0"/>
                    <a:pt x="305" y="0"/>
                  </a:cubicBezTo>
                  <a:close/>
                </a:path>
              </a:pathLst>
            </a:custGeom>
            <a:solidFill>
              <a:srgbClr val="9661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4105;p62">
              <a:extLst>
                <a:ext uri="{FF2B5EF4-FFF2-40B4-BE49-F238E27FC236}">
                  <a16:creationId xmlns:a16="http://schemas.microsoft.com/office/drawing/2014/main" id="{69360C33-ADD7-8741-EC95-971E030116FF}"/>
                </a:ext>
              </a:extLst>
            </p:cNvPr>
            <p:cNvSpPr/>
            <p:nvPr/>
          </p:nvSpPr>
          <p:spPr>
            <a:xfrm>
              <a:off x="5296350" y="2764125"/>
              <a:ext cx="39725" cy="5725"/>
            </a:xfrm>
            <a:custGeom>
              <a:avLst/>
              <a:gdLst/>
              <a:ahLst/>
              <a:cxnLst/>
              <a:rect l="l" t="t" r="r" b="b"/>
              <a:pathLst>
                <a:path w="1589" h="229" extrusionOk="0">
                  <a:moveTo>
                    <a:pt x="1447" y="0"/>
                  </a:moveTo>
                  <a:lnTo>
                    <a:pt x="105" y="71"/>
                  </a:lnTo>
                  <a:cubicBezTo>
                    <a:pt x="71" y="71"/>
                    <a:pt x="0" y="107"/>
                    <a:pt x="34" y="178"/>
                  </a:cubicBezTo>
                  <a:cubicBezTo>
                    <a:pt x="52" y="213"/>
                    <a:pt x="129" y="222"/>
                    <a:pt x="211" y="222"/>
                  </a:cubicBezTo>
                  <a:cubicBezTo>
                    <a:pt x="297" y="222"/>
                    <a:pt x="388" y="212"/>
                    <a:pt x="424" y="212"/>
                  </a:cubicBezTo>
                  <a:cubicBezTo>
                    <a:pt x="529" y="212"/>
                    <a:pt x="636" y="178"/>
                    <a:pt x="740" y="178"/>
                  </a:cubicBezTo>
                  <a:cubicBezTo>
                    <a:pt x="848" y="178"/>
                    <a:pt x="952" y="212"/>
                    <a:pt x="1060" y="212"/>
                  </a:cubicBezTo>
                  <a:cubicBezTo>
                    <a:pt x="1130" y="212"/>
                    <a:pt x="1232" y="228"/>
                    <a:pt x="1323" y="228"/>
                  </a:cubicBezTo>
                  <a:cubicBezTo>
                    <a:pt x="1369" y="228"/>
                    <a:pt x="1412" y="224"/>
                    <a:pt x="1447" y="212"/>
                  </a:cubicBezTo>
                  <a:cubicBezTo>
                    <a:pt x="1518" y="212"/>
                    <a:pt x="1588" y="178"/>
                    <a:pt x="1554" y="107"/>
                  </a:cubicBezTo>
                  <a:cubicBezTo>
                    <a:pt x="1554" y="37"/>
                    <a:pt x="1518" y="37"/>
                    <a:pt x="1447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4106;p62">
              <a:extLst>
                <a:ext uri="{FF2B5EF4-FFF2-40B4-BE49-F238E27FC236}">
                  <a16:creationId xmlns:a16="http://schemas.microsoft.com/office/drawing/2014/main" id="{1C85D08D-971E-606C-AB8F-7ED3E8F60263}"/>
                </a:ext>
              </a:extLst>
            </p:cNvPr>
            <p:cNvSpPr/>
            <p:nvPr/>
          </p:nvSpPr>
          <p:spPr>
            <a:xfrm>
              <a:off x="5295425" y="2751525"/>
              <a:ext cx="39800" cy="15300"/>
            </a:xfrm>
            <a:custGeom>
              <a:avLst/>
              <a:gdLst/>
              <a:ahLst/>
              <a:cxnLst/>
              <a:rect l="l" t="t" r="r" b="b"/>
              <a:pathLst>
                <a:path w="1592" h="612" extrusionOk="0">
                  <a:moveTo>
                    <a:pt x="836" y="1"/>
                  </a:moveTo>
                  <a:cubicBezTo>
                    <a:pt x="767" y="1"/>
                    <a:pt x="744" y="64"/>
                    <a:pt x="744" y="151"/>
                  </a:cubicBezTo>
                  <a:lnTo>
                    <a:pt x="777" y="151"/>
                  </a:lnTo>
                  <a:cubicBezTo>
                    <a:pt x="636" y="221"/>
                    <a:pt x="495" y="329"/>
                    <a:pt x="354" y="363"/>
                  </a:cubicBezTo>
                  <a:cubicBezTo>
                    <a:pt x="283" y="400"/>
                    <a:pt x="108" y="400"/>
                    <a:pt x="71" y="470"/>
                  </a:cubicBezTo>
                  <a:cubicBezTo>
                    <a:pt x="0" y="611"/>
                    <a:pt x="178" y="611"/>
                    <a:pt x="249" y="611"/>
                  </a:cubicBezTo>
                  <a:cubicBezTo>
                    <a:pt x="673" y="575"/>
                    <a:pt x="1060" y="575"/>
                    <a:pt x="1484" y="575"/>
                  </a:cubicBezTo>
                  <a:lnTo>
                    <a:pt x="1591" y="575"/>
                  </a:lnTo>
                  <a:cubicBezTo>
                    <a:pt x="1591" y="504"/>
                    <a:pt x="1555" y="400"/>
                    <a:pt x="1521" y="329"/>
                  </a:cubicBezTo>
                  <a:cubicBezTo>
                    <a:pt x="1555" y="292"/>
                    <a:pt x="1555" y="221"/>
                    <a:pt x="1555" y="188"/>
                  </a:cubicBezTo>
                  <a:cubicBezTo>
                    <a:pt x="1555" y="117"/>
                    <a:pt x="1555" y="117"/>
                    <a:pt x="1484" y="117"/>
                  </a:cubicBezTo>
                  <a:cubicBezTo>
                    <a:pt x="1376" y="143"/>
                    <a:pt x="1331" y="211"/>
                    <a:pt x="1253" y="211"/>
                  </a:cubicBezTo>
                  <a:cubicBezTo>
                    <a:pt x="1229" y="211"/>
                    <a:pt x="1201" y="204"/>
                    <a:pt x="1168" y="188"/>
                  </a:cubicBezTo>
                  <a:cubicBezTo>
                    <a:pt x="1060" y="117"/>
                    <a:pt x="989" y="10"/>
                    <a:pt x="885" y="10"/>
                  </a:cubicBezTo>
                  <a:cubicBezTo>
                    <a:pt x="866" y="4"/>
                    <a:pt x="850" y="1"/>
                    <a:pt x="836" y="1"/>
                  </a:cubicBezTo>
                  <a:close/>
                </a:path>
              </a:pathLst>
            </a:custGeom>
            <a:solidFill>
              <a:srgbClr val="333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4107;p62">
              <a:extLst>
                <a:ext uri="{FF2B5EF4-FFF2-40B4-BE49-F238E27FC236}">
                  <a16:creationId xmlns:a16="http://schemas.microsoft.com/office/drawing/2014/main" id="{365C60C3-972F-D373-B820-841C3ED8B1C9}"/>
                </a:ext>
              </a:extLst>
            </p:cNvPr>
            <p:cNvSpPr/>
            <p:nvPr/>
          </p:nvSpPr>
          <p:spPr>
            <a:xfrm>
              <a:off x="5399650" y="2728775"/>
              <a:ext cx="18600" cy="11575"/>
            </a:xfrm>
            <a:custGeom>
              <a:avLst/>
              <a:gdLst/>
              <a:ahLst/>
              <a:cxnLst/>
              <a:rect l="l" t="t" r="r" b="b"/>
              <a:pathLst>
                <a:path w="744" h="463" extrusionOk="0">
                  <a:moveTo>
                    <a:pt x="283" y="1"/>
                  </a:moveTo>
                  <a:cubicBezTo>
                    <a:pt x="178" y="38"/>
                    <a:pt x="0" y="250"/>
                    <a:pt x="71" y="391"/>
                  </a:cubicBezTo>
                  <a:cubicBezTo>
                    <a:pt x="96" y="442"/>
                    <a:pt x="145" y="462"/>
                    <a:pt x="204" y="462"/>
                  </a:cubicBezTo>
                  <a:cubicBezTo>
                    <a:pt x="391" y="462"/>
                    <a:pt x="690" y="259"/>
                    <a:pt x="743" y="179"/>
                  </a:cubicBezTo>
                  <a:lnTo>
                    <a:pt x="2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4108;p62">
              <a:extLst>
                <a:ext uri="{FF2B5EF4-FFF2-40B4-BE49-F238E27FC236}">
                  <a16:creationId xmlns:a16="http://schemas.microsoft.com/office/drawing/2014/main" id="{426AA882-CCE1-D56A-947C-0865B1710D69}"/>
                </a:ext>
              </a:extLst>
            </p:cNvPr>
            <p:cNvSpPr/>
            <p:nvPr/>
          </p:nvSpPr>
          <p:spPr>
            <a:xfrm>
              <a:off x="5402325" y="2717350"/>
              <a:ext cx="71525" cy="38875"/>
            </a:xfrm>
            <a:custGeom>
              <a:avLst/>
              <a:gdLst/>
              <a:ahLst/>
              <a:cxnLst/>
              <a:rect l="l" t="t" r="r" b="b"/>
              <a:pathLst>
                <a:path w="2861" h="1555" extrusionOk="0">
                  <a:moveTo>
                    <a:pt x="919" y="0"/>
                  </a:moveTo>
                  <a:lnTo>
                    <a:pt x="0" y="670"/>
                  </a:lnTo>
                  <a:cubicBezTo>
                    <a:pt x="164" y="862"/>
                    <a:pt x="516" y="884"/>
                    <a:pt x="815" y="884"/>
                  </a:cubicBezTo>
                  <a:cubicBezTo>
                    <a:pt x="904" y="884"/>
                    <a:pt x="987" y="882"/>
                    <a:pt x="1060" y="882"/>
                  </a:cubicBezTo>
                  <a:cubicBezTo>
                    <a:pt x="1518" y="919"/>
                    <a:pt x="1767" y="1235"/>
                    <a:pt x="2154" y="1413"/>
                  </a:cubicBezTo>
                  <a:cubicBezTo>
                    <a:pt x="2332" y="1484"/>
                    <a:pt x="2507" y="1518"/>
                    <a:pt x="2685" y="1555"/>
                  </a:cubicBezTo>
                  <a:cubicBezTo>
                    <a:pt x="2649" y="1377"/>
                    <a:pt x="2719" y="1165"/>
                    <a:pt x="2861" y="1060"/>
                  </a:cubicBezTo>
                  <a:lnTo>
                    <a:pt x="2649" y="953"/>
                  </a:lnTo>
                  <a:cubicBezTo>
                    <a:pt x="2225" y="811"/>
                    <a:pt x="1801" y="599"/>
                    <a:pt x="1448" y="317"/>
                  </a:cubicBezTo>
                  <a:cubicBezTo>
                    <a:pt x="1272" y="175"/>
                    <a:pt x="1094" y="105"/>
                    <a:pt x="919" y="0"/>
                  </a:cubicBezTo>
                  <a:close/>
                </a:path>
              </a:pathLst>
            </a:custGeom>
            <a:solidFill>
              <a:srgbClr val="9661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4109;p62">
              <a:extLst>
                <a:ext uri="{FF2B5EF4-FFF2-40B4-BE49-F238E27FC236}">
                  <a16:creationId xmlns:a16="http://schemas.microsoft.com/office/drawing/2014/main" id="{E9CE8F44-EE29-2A85-F1D4-87A2BD565DCA}"/>
                </a:ext>
              </a:extLst>
            </p:cNvPr>
            <p:cNvSpPr/>
            <p:nvPr/>
          </p:nvSpPr>
          <p:spPr>
            <a:xfrm>
              <a:off x="5468525" y="2743825"/>
              <a:ext cx="31825" cy="16775"/>
            </a:xfrm>
            <a:custGeom>
              <a:avLst/>
              <a:gdLst/>
              <a:ahLst/>
              <a:cxnLst/>
              <a:rect l="l" t="t" r="r" b="b"/>
              <a:pathLst>
                <a:path w="1273" h="671" extrusionOk="0">
                  <a:moveTo>
                    <a:pt x="213" y="1"/>
                  </a:moveTo>
                  <a:cubicBezTo>
                    <a:pt x="71" y="106"/>
                    <a:pt x="1" y="318"/>
                    <a:pt x="37" y="496"/>
                  </a:cubicBezTo>
                  <a:cubicBezTo>
                    <a:pt x="354" y="566"/>
                    <a:pt x="707" y="600"/>
                    <a:pt x="1027" y="671"/>
                  </a:cubicBezTo>
                  <a:cubicBezTo>
                    <a:pt x="1097" y="600"/>
                    <a:pt x="1239" y="529"/>
                    <a:pt x="1273" y="459"/>
                  </a:cubicBezTo>
                  <a:cubicBezTo>
                    <a:pt x="1273" y="459"/>
                    <a:pt x="637" y="176"/>
                    <a:pt x="213" y="1"/>
                  </a:cubicBez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4110;p62">
              <a:extLst>
                <a:ext uri="{FF2B5EF4-FFF2-40B4-BE49-F238E27FC236}">
                  <a16:creationId xmlns:a16="http://schemas.microsoft.com/office/drawing/2014/main" id="{7A507B75-2AB2-E866-D2AF-01F8000B6BAE}"/>
                </a:ext>
              </a:extLst>
            </p:cNvPr>
            <p:cNvSpPr/>
            <p:nvPr/>
          </p:nvSpPr>
          <p:spPr>
            <a:xfrm>
              <a:off x="5489725" y="2747375"/>
              <a:ext cx="24750" cy="18650"/>
            </a:xfrm>
            <a:custGeom>
              <a:avLst/>
              <a:gdLst/>
              <a:ahLst/>
              <a:cxnLst/>
              <a:rect l="l" t="t" r="r" b="b"/>
              <a:pathLst>
                <a:path w="990" h="746" extrusionOk="0">
                  <a:moveTo>
                    <a:pt x="673" y="0"/>
                  </a:moveTo>
                  <a:cubicBezTo>
                    <a:pt x="532" y="0"/>
                    <a:pt x="425" y="71"/>
                    <a:pt x="283" y="105"/>
                  </a:cubicBezTo>
                  <a:cubicBezTo>
                    <a:pt x="272" y="117"/>
                    <a:pt x="264" y="121"/>
                    <a:pt x="258" y="121"/>
                  </a:cubicBezTo>
                  <a:cubicBezTo>
                    <a:pt x="245" y="121"/>
                    <a:pt x="237" y="105"/>
                    <a:pt x="213" y="105"/>
                  </a:cubicBezTo>
                  <a:cubicBezTo>
                    <a:pt x="179" y="105"/>
                    <a:pt x="142" y="71"/>
                    <a:pt x="108" y="71"/>
                  </a:cubicBezTo>
                  <a:cubicBezTo>
                    <a:pt x="71" y="71"/>
                    <a:pt x="37" y="71"/>
                    <a:pt x="37" y="105"/>
                  </a:cubicBezTo>
                  <a:cubicBezTo>
                    <a:pt x="1" y="142"/>
                    <a:pt x="37" y="176"/>
                    <a:pt x="37" y="212"/>
                  </a:cubicBezTo>
                  <a:cubicBezTo>
                    <a:pt x="71" y="246"/>
                    <a:pt x="71" y="283"/>
                    <a:pt x="71" y="317"/>
                  </a:cubicBezTo>
                  <a:cubicBezTo>
                    <a:pt x="108" y="317"/>
                    <a:pt x="108" y="354"/>
                    <a:pt x="108" y="387"/>
                  </a:cubicBezTo>
                  <a:cubicBezTo>
                    <a:pt x="108" y="424"/>
                    <a:pt x="71" y="424"/>
                    <a:pt x="37" y="458"/>
                  </a:cubicBezTo>
                  <a:lnTo>
                    <a:pt x="37" y="529"/>
                  </a:lnTo>
                  <a:cubicBezTo>
                    <a:pt x="37" y="566"/>
                    <a:pt x="71" y="741"/>
                    <a:pt x="108" y="741"/>
                  </a:cubicBezTo>
                  <a:lnTo>
                    <a:pt x="391" y="741"/>
                  </a:lnTo>
                  <a:cubicBezTo>
                    <a:pt x="394" y="744"/>
                    <a:pt x="398" y="746"/>
                    <a:pt x="404" y="746"/>
                  </a:cubicBezTo>
                  <a:cubicBezTo>
                    <a:pt x="456" y="746"/>
                    <a:pt x="606" y="596"/>
                    <a:pt x="636" y="566"/>
                  </a:cubicBezTo>
                  <a:lnTo>
                    <a:pt x="848" y="354"/>
                  </a:lnTo>
                  <a:cubicBezTo>
                    <a:pt x="885" y="317"/>
                    <a:pt x="919" y="283"/>
                    <a:pt x="919" y="246"/>
                  </a:cubicBezTo>
                  <a:cubicBezTo>
                    <a:pt x="956" y="246"/>
                    <a:pt x="990" y="212"/>
                    <a:pt x="990" y="176"/>
                  </a:cubicBezTo>
                  <a:cubicBezTo>
                    <a:pt x="990" y="142"/>
                    <a:pt x="919" y="71"/>
                    <a:pt x="885" y="34"/>
                  </a:cubicBezTo>
                  <a:cubicBezTo>
                    <a:pt x="815" y="0"/>
                    <a:pt x="744" y="0"/>
                    <a:pt x="673" y="0"/>
                  </a:cubicBezTo>
                  <a:close/>
                </a:path>
              </a:pathLst>
            </a:custGeom>
            <a:solidFill>
              <a:srgbClr val="333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4111;p62">
              <a:extLst>
                <a:ext uri="{FF2B5EF4-FFF2-40B4-BE49-F238E27FC236}">
                  <a16:creationId xmlns:a16="http://schemas.microsoft.com/office/drawing/2014/main" id="{E00739FC-5D91-4DF9-7335-746EB9AB9473}"/>
                </a:ext>
              </a:extLst>
            </p:cNvPr>
            <p:cNvSpPr/>
            <p:nvPr/>
          </p:nvSpPr>
          <p:spPr>
            <a:xfrm>
              <a:off x="5493250" y="2755275"/>
              <a:ext cx="21225" cy="15925"/>
            </a:xfrm>
            <a:custGeom>
              <a:avLst/>
              <a:gdLst/>
              <a:ahLst/>
              <a:cxnLst/>
              <a:rect l="l" t="t" r="r" b="b"/>
              <a:pathLst>
                <a:path w="849" h="637" extrusionOk="0">
                  <a:moveTo>
                    <a:pt x="603" y="1"/>
                  </a:moveTo>
                  <a:cubicBezTo>
                    <a:pt x="495" y="38"/>
                    <a:pt x="391" y="38"/>
                    <a:pt x="391" y="179"/>
                  </a:cubicBezTo>
                  <a:cubicBezTo>
                    <a:pt x="391" y="250"/>
                    <a:pt x="391" y="283"/>
                    <a:pt x="354" y="354"/>
                  </a:cubicBezTo>
                  <a:cubicBezTo>
                    <a:pt x="320" y="425"/>
                    <a:pt x="284" y="461"/>
                    <a:pt x="250" y="495"/>
                  </a:cubicBezTo>
                  <a:cubicBezTo>
                    <a:pt x="179" y="532"/>
                    <a:pt x="72" y="566"/>
                    <a:pt x="1" y="603"/>
                  </a:cubicBezTo>
                  <a:lnTo>
                    <a:pt x="108" y="603"/>
                  </a:lnTo>
                  <a:lnTo>
                    <a:pt x="425" y="637"/>
                  </a:lnTo>
                  <a:cubicBezTo>
                    <a:pt x="425" y="603"/>
                    <a:pt x="462" y="603"/>
                    <a:pt x="462" y="603"/>
                  </a:cubicBezTo>
                  <a:cubicBezTo>
                    <a:pt x="495" y="603"/>
                    <a:pt x="495" y="566"/>
                    <a:pt x="495" y="532"/>
                  </a:cubicBezTo>
                  <a:cubicBezTo>
                    <a:pt x="532" y="495"/>
                    <a:pt x="495" y="425"/>
                    <a:pt x="566" y="391"/>
                  </a:cubicBezTo>
                  <a:cubicBezTo>
                    <a:pt x="603" y="354"/>
                    <a:pt x="674" y="354"/>
                    <a:pt x="744" y="320"/>
                  </a:cubicBezTo>
                  <a:cubicBezTo>
                    <a:pt x="849" y="250"/>
                    <a:pt x="849" y="108"/>
                    <a:pt x="849" y="1"/>
                  </a:cubicBez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4112;p62">
              <a:extLst>
                <a:ext uri="{FF2B5EF4-FFF2-40B4-BE49-F238E27FC236}">
                  <a16:creationId xmlns:a16="http://schemas.microsoft.com/office/drawing/2014/main" id="{7828A260-4F2B-B654-C6E6-F35AFBF3E3C9}"/>
                </a:ext>
              </a:extLst>
            </p:cNvPr>
            <p:cNvSpPr/>
            <p:nvPr/>
          </p:nvSpPr>
          <p:spPr>
            <a:xfrm>
              <a:off x="5492400" y="2751750"/>
              <a:ext cx="22075" cy="18600"/>
            </a:xfrm>
            <a:custGeom>
              <a:avLst/>
              <a:gdLst/>
              <a:ahLst/>
              <a:cxnLst/>
              <a:rect l="l" t="t" r="r" b="b"/>
              <a:pathLst>
                <a:path w="883" h="744" extrusionOk="0">
                  <a:moveTo>
                    <a:pt x="637" y="1"/>
                  </a:moveTo>
                  <a:cubicBezTo>
                    <a:pt x="529" y="37"/>
                    <a:pt x="318" y="1"/>
                    <a:pt x="284" y="142"/>
                  </a:cubicBezTo>
                  <a:cubicBezTo>
                    <a:pt x="247" y="212"/>
                    <a:pt x="247" y="283"/>
                    <a:pt x="247" y="354"/>
                  </a:cubicBezTo>
                  <a:lnTo>
                    <a:pt x="247" y="461"/>
                  </a:lnTo>
                  <a:cubicBezTo>
                    <a:pt x="247" y="495"/>
                    <a:pt x="213" y="495"/>
                    <a:pt x="176" y="495"/>
                  </a:cubicBezTo>
                  <a:cubicBezTo>
                    <a:pt x="142" y="532"/>
                    <a:pt x="35" y="532"/>
                    <a:pt x="1" y="566"/>
                  </a:cubicBezTo>
                  <a:cubicBezTo>
                    <a:pt x="1" y="636"/>
                    <a:pt x="1" y="707"/>
                    <a:pt x="35" y="744"/>
                  </a:cubicBezTo>
                  <a:cubicBezTo>
                    <a:pt x="106" y="707"/>
                    <a:pt x="213" y="673"/>
                    <a:pt x="284" y="636"/>
                  </a:cubicBezTo>
                  <a:cubicBezTo>
                    <a:pt x="318" y="602"/>
                    <a:pt x="354" y="566"/>
                    <a:pt x="388" y="495"/>
                  </a:cubicBezTo>
                  <a:cubicBezTo>
                    <a:pt x="425" y="424"/>
                    <a:pt x="425" y="391"/>
                    <a:pt x="425" y="320"/>
                  </a:cubicBezTo>
                  <a:cubicBezTo>
                    <a:pt x="425" y="179"/>
                    <a:pt x="529" y="179"/>
                    <a:pt x="637" y="142"/>
                  </a:cubicBezTo>
                  <a:lnTo>
                    <a:pt x="883" y="142"/>
                  </a:lnTo>
                  <a:lnTo>
                    <a:pt x="883" y="108"/>
                  </a:lnTo>
                  <a:cubicBezTo>
                    <a:pt x="883" y="37"/>
                    <a:pt x="883" y="1"/>
                    <a:pt x="812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4113;p62">
              <a:extLst>
                <a:ext uri="{FF2B5EF4-FFF2-40B4-BE49-F238E27FC236}">
                  <a16:creationId xmlns:a16="http://schemas.microsoft.com/office/drawing/2014/main" id="{FCF38751-95E8-26F3-CA5D-77490B1E9629}"/>
                </a:ext>
              </a:extLst>
            </p:cNvPr>
            <p:cNvSpPr/>
            <p:nvPr/>
          </p:nvSpPr>
          <p:spPr>
            <a:xfrm>
              <a:off x="5344875" y="2699300"/>
              <a:ext cx="83050" cy="40100"/>
            </a:xfrm>
            <a:custGeom>
              <a:avLst/>
              <a:gdLst/>
              <a:ahLst/>
              <a:cxnLst/>
              <a:rect l="l" t="t" r="r" b="b"/>
              <a:pathLst>
                <a:path w="3322" h="1604" extrusionOk="0">
                  <a:moveTo>
                    <a:pt x="1451" y="0"/>
                  </a:moveTo>
                  <a:cubicBezTo>
                    <a:pt x="1395" y="0"/>
                    <a:pt x="1335" y="5"/>
                    <a:pt x="1273" y="16"/>
                  </a:cubicBezTo>
                  <a:cubicBezTo>
                    <a:pt x="1168" y="16"/>
                    <a:pt x="1061" y="49"/>
                    <a:pt x="956" y="49"/>
                  </a:cubicBezTo>
                  <a:cubicBezTo>
                    <a:pt x="849" y="86"/>
                    <a:pt x="707" y="120"/>
                    <a:pt x="603" y="120"/>
                  </a:cubicBezTo>
                  <a:cubicBezTo>
                    <a:pt x="495" y="120"/>
                    <a:pt x="391" y="120"/>
                    <a:pt x="283" y="86"/>
                  </a:cubicBezTo>
                  <a:cubicBezTo>
                    <a:pt x="213" y="86"/>
                    <a:pt x="142" y="49"/>
                    <a:pt x="71" y="49"/>
                  </a:cubicBezTo>
                  <a:cubicBezTo>
                    <a:pt x="108" y="298"/>
                    <a:pt x="108" y="544"/>
                    <a:pt x="108" y="756"/>
                  </a:cubicBezTo>
                  <a:cubicBezTo>
                    <a:pt x="108" y="863"/>
                    <a:pt x="108" y="1321"/>
                    <a:pt x="1" y="1321"/>
                  </a:cubicBezTo>
                  <a:cubicBezTo>
                    <a:pt x="1" y="1321"/>
                    <a:pt x="106" y="1353"/>
                    <a:pt x="341" y="1353"/>
                  </a:cubicBezTo>
                  <a:cubicBezTo>
                    <a:pt x="535" y="1353"/>
                    <a:pt x="818" y="1331"/>
                    <a:pt x="1202" y="1251"/>
                  </a:cubicBezTo>
                  <a:cubicBezTo>
                    <a:pt x="1309" y="1251"/>
                    <a:pt x="1414" y="1287"/>
                    <a:pt x="1484" y="1321"/>
                  </a:cubicBezTo>
                  <a:cubicBezTo>
                    <a:pt x="1767" y="1429"/>
                    <a:pt x="2050" y="1499"/>
                    <a:pt x="2298" y="1604"/>
                  </a:cubicBezTo>
                  <a:cubicBezTo>
                    <a:pt x="2332" y="1533"/>
                    <a:pt x="2403" y="1463"/>
                    <a:pt x="2474" y="1392"/>
                  </a:cubicBezTo>
                  <a:cubicBezTo>
                    <a:pt x="2581" y="1321"/>
                    <a:pt x="2652" y="1217"/>
                    <a:pt x="2756" y="1146"/>
                  </a:cubicBezTo>
                  <a:cubicBezTo>
                    <a:pt x="2864" y="1075"/>
                    <a:pt x="2934" y="1005"/>
                    <a:pt x="3076" y="934"/>
                  </a:cubicBezTo>
                  <a:cubicBezTo>
                    <a:pt x="3110" y="897"/>
                    <a:pt x="3180" y="863"/>
                    <a:pt x="3251" y="827"/>
                  </a:cubicBezTo>
                  <a:cubicBezTo>
                    <a:pt x="3269" y="810"/>
                    <a:pt x="3278" y="810"/>
                    <a:pt x="3287" y="810"/>
                  </a:cubicBezTo>
                  <a:cubicBezTo>
                    <a:pt x="3296" y="810"/>
                    <a:pt x="3305" y="810"/>
                    <a:pt x="3322" y="793"/>
                  </a:cubicBezTo>
                  <a:cubicBezTo>
                    <a:pt x="3180" y="651"/>
                    <a:pt x="3039" y="581"/>
                    <a:pt x="2864" y="510"/>
                  </a:cubicBezTo>
                  <a:cubicBezTo>
                    <a:pt x="2652" y="403"/>
                    <a:pt x="2403" y="298"/>
                    <a:pt x="2191" y="191"/>
                  </a:cubicBezTo>
                  <a:cubicBezTo>
                    <a:pt x="2086" y="120"/>
                    <a:pt x="1945" y="86"/>
                    <a:pt x="1804" y="49"/>
                  </a:cubicBezTo>
                  <a:cubicBezTo>
                    <a:pt x="1704" y="26"/>
                    <a:pt x="1586" y="0"/>
                    <a:pt x="1451" y="0"/>
                  </a:cubicBez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4114;p62">
              <a:extLst>
                <a:ext uri="{FF2B5EF4-FFF2-40B4-BE49-F238E27FC236}">
                  <a16:creationId xmlns:a16="http://schemas.microsoft.com/office/drawing/2014/main" id="{7D747A2B-CDD1-E6CD-F013-427DA0E64C3D}"/>
                </a:ext>
              </a:extLst>
            </p:cNvPr>
            <p:cNvSpPr/>
            <p:nvPr/>
          </p:nvSpPr>
          <p:spPr>
            <a:xfrm>
              <a:off x="5450875" y="2726175"/>
              <a:ext cx="8375" cy="9800"/>
            </a:xfrm>
            <a:custGeom>
              <a:avLst/>
              <a:gdLst/>
              <a:ahLst/>
              <a:cxnLst/>
              <a:rect l="l" t="t" r="r" b="b"/>
              <a:pathLst>
                <a:path w="335" h="392" extrusionOk="0">
                  <a:moveTo>
                    <a:pt x="0" y="0"/>
                  </a:moveTo>
                  <a:lnTo>
                    <a:pt x="178" y="388"/>
                  </a:lnTo>
                  <a:cubicBezTo>
                    <a:pt x="190" y="390"/>
                    <a:pt x="201" y="391"/>
                    <a:pt x="210" y="391"/>
                  </a:cubicBezTo>
                  <a:cubicBezTo>
                    <a:pt x="335" y="391"/>
                    <a:pt x="210" y="173"/>
                    <a:pt x="178" y="142"/>
                  </a:cubicBezTo>
                  <a:cubicBezTo>
                    <a:pt x="108" y="34"/>
                    <a:pt x="108" y="0"/>
                    <a:pt x="0" y="0"/>
                  </a:cubicBezTo>
                  <a:close/>
                </a:path>
              </a:pathLst>
            </a:custGeom>
            <a:solidFill>
              <a:srgbClr val="9661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4115;p62">
              <a:extLst>
                <a:ext uri="{FF2B5EF4-FFF2-40B4-BE49-F238E27FC236}">
                  <a16:creationId xmlns:a16="http://schemas.microsoft.com/office/drawing/2014/main" id="{62346BEA-7A26-1007-F8AE-18F73FE64ED3}"/>
                </a:ext>
              </a:extLst>
            </p:cNvPr>
            <p:cNvSpPr/>
            <p:nvPr/>
          </p:nvSpPr>
          <p:spPr>
            <a:xfrm>
              <a:off x="5411150" y="2673175"/>
              <a:ext cx="45950" cy="65075"/>
            </a:xfrm>
            <a:custGeom>
              <a:avLst/>
              <a:gdLst/>
              <a:ahLst/>
              <a:cxnLst/>
              <a:rect l="l" t="t" r="r" b="b"/>
              <a:pathLst>
                <a:path w="1838" h="2603" extrusionOk="0">
                  <a:moveTo>
                    <a:pt x="213" y="1"/>
                  </a:moveTo>
                  <a:lnTo>
                    <a:pt x="1" y="317"/>
                  </a:lnTo>
                  <a:cubicBezTo>
                    <a:pt x="142" y="425"/>
                    <a:pt x="317" y="566"/>
                    <a:pt x="388" y="741"/>
                  </a:cubicBezTo>
                  <a:cubicBezTo>
                    <a:pt x="459" y="953"/>
                    <a:pt x="529" y="1165"/>
                    <a:pt x="671" y="1414"/>
                  </a:cubicBezTo>
                  <a:cubicBezTo>
                    <a:pt x="741" y="1518"/>
                    <a:pt x="812" y="1660"/>
                    <a:pt x="919" y="1801"/>
                  </a:cubicBezTo>
                  <a:cubicBezTo>
                    <a:pt x="707" y="1908"/>
                    <a:pt x="849" y="2262"/>
                    <a:pt x="919" y="2403"/>
                  </a:cubicBezTo>
                  <a:cubicBezTo>
                    <a:pt x="943" y="2426"/>
                    <a:pt x="983" y="2467"/>
                    <a:pt x="1019" y="2467"/>
                  </a:cubicBezTo>
                  <a:cubicBezTo>
                    <a:pt x="1034" y="2467"/>
                    <a:pt x="1049" y="2459"/>
                    <a:pt x="1061" y="2437"/>
                  </a:cubicBezTo>
                  <a:cubicBezTo>
                    <a:pt x="1095" y="2403"/>
                    <a:pt x="1024" y="2332"/>
                    <a:pt x="1024" y="2296"/>
                  </a:cubicBezTo>
                  <a:cubicBezTo>
                    <a:pt x="997" y="2239"/>
                    <a:pt x="967" y="2091"/>
                    <a:pt x="1031" y="2091"/>
                  </a:cubicBezTo>
                  <a:cubicBezTo>
                    <a:pt x="1046" y="2091"/>
                    <a:pt x="1067" y="2099"/>
                    <a:pt x="1095" y="2120"/>
                  </a:cubicBezTo>
                  <a:cubicBezTo>
                    <a:pt x="1155" y="2149"/>
                    <a:pt x="1368" y="2511"/>
                    <a:pt x="1496" y="2511"/>
                  </a:cubicBezTo>
                  <a:cubicBezTo>
                    <a:pt x="1519" y="2511"/>
                    <a:pt x="1539" y="2500"/>
                    <a:pt x="1555" y="2474"/>
                  </a:cubicBezTo>
                  <a:cubicBezTo>
                    <a:pt x="1577" y="2519"/>
                    <a:pt x="1628" y="2578"/>
                    <a:pt x="1663" y="2578"/>
                  </a:cubicBezTo>
                  <a:cubicBezTo>
                    <a:pt x="1682" y="2578"/>
                    <a:pt x="1697" y="2559"/>
                    <a:pt x="1697" y="2508"/>
                  </a:cubicBezTo>
                  <a:cubicBezTo>
                    <a:pt x="1722" y="2535"/>
                    <a:pt x="1750" y="2602"/>
                    <a:pt x="1776" y="2602"/>
                  </a:cubicBezTo>
                  <a:cubicBezTo>
                    <a:pt x="1784" y="2602"/>
                    <a:pt x="1793" y="2595"/>
                    <a:pt x="1801" y="2578"/>
                  </a:cubicBezTo>
                  <a:cubicBezTo>
                    <a:pt x="1838" y="2544"/>
                    <a:pt x="1801" y="2437"/>
                    <a:pt x="1801" y="2403"/>
                  </a:cubicBezTo>
                  <a:cubicBezTo>
                    <a:pt x="1730" y="2332"/>
                    <a:pt x="1697" y="2191"/>
                    <a:pt x="1626" y="2120"/>
                  </a:cubicBezTo>
                  <a:cubicBezTo>
                    <a:pt x="1555" y="2013"/>
                    <a:pt x="1095" y="1801"/>
                    <a:pt x="1095" y="1801"/>
                  </a:cubicBezTo>
                  <a:cubicBezTo>
                    <a:pt x="1061" y="1767"/>
                    <a:pt x="778" y="529"/>
                    <a:pt x="778" y="495"/>
                  </a:cubicBezTo>
                  <a:cubicBezTo>
                    <a:pt x="741" y="459"/>
                    <a:pt x="354" y="105"/>
                    <a:pt x="213" y="1"/>
                  </a:cubicBezTo>
                  <a:close/>
                </a:path>
              </a:pathLst>
            </a:custGeom>
            <a:solidFill>
              <a:srgbClr val="B37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4116;p62">
              <a:extLst>
                <a:ext uri="{FF2B5EF4-FFF2-40B4-BE49-F238E27FC236}">
                  <a16:creationId xmlns:a16="http://schemas.microsoft.com/office/drawing/2014/main" id="{ED70BF34-F4C5-56C3-B380-25A9D59BF640}"/>
                </a:ext>
              </a:extLst>
            </p:cNvPr>
            <p:cNvSpPr/>
            <p:nvPr/>
          </p:nvSpPr>
          <p:spPr>
            <a:xfrm>
              <a:off x="5443800" y="2725250"/>
              <a:ext cx="6250" cy="10625"/>
            </a:xfrm>
            <a:custGeom>
              <a:avLst/>
              <a:gdLst/>
              <a:ahLst/>
              <a:cxnLst/>
              <a:rect l="l" t="t" r="r" b="b"/>
              <a:pathLst>
                <a:path w="250" h="425" extrusionOk="0">
                  <a:moveTo>
                    <a:pt x="1" y="1"/>
                  </a:moveTo>
                  <a:cubicBezTo>
                    <a:pt x="37" y="1"/>
                    <a:pt x="37" y="37"/>
                    <a:pt x="37" y="71"/>
                  </a:cubicBezTo>
                  <a:cubicBezTo>
                    <a:pt x="71" y="108"/>
                    <a:pt x="108" y="142"/>
                    <a:pt x="142" y="213"/>
                  </a:cubicBezTo>
                  <a:lnTo>
                    <a:pt x="212" y="283"/>
                  </a:lnTo>
                  <a:cubicBezTo>
                    <a:pt x="212" y="320"/>
                    <a:pt x="249" y="354"/>
                    <a:pt x="249" y="354"/>
                  </a:cubicBezTo>
                  <a:cubicBezTo>
                    <a:pt x="249" y="320"/>
                    <a:pt x="212" y="249"/>
                    <a:pt x="179" y="179"/>
                  </a:cubicBezTo>
                  <a:cubicBezTo>
                    <a:pt x="142" y="142"/>
                    <a:pt x="108" y="71"/>
                    <a:pt x="71" y="37"/>
                  </a:cubicBezTo>
                  <a:cubicBezTo>
                    <a:pt x="37" y="37"/>
                    <a:pt x="37" y="1"/>
                    <a:pt x="1" y="1"/>
                  </a:cubicBezTo>
                  <a:close/>
                  <a:moveTo>
                    <a:pt x="249" y="391"/>
                  </a:moveTo>
                  <a:cubicBezTo>
                    <a:pt x="249" y="391"/>
                    <a:pt x="249" y="425"/>
                    <a:pt x="212" y="425"/>
                  </a:cubicBezTo>
                  <a:lnTo>
                    <a:pt x="249" y="425"/>
                  </a:lnTo>
                  <a:lnTo>
                    <a:pt x="249" y="391"/>
                  </a:lnTo>
                  <a:close/>
                </a:path>
              </a:pathLst>
            </a:custGeom>
            <a:solidFill>
              <a:srgbClr val="9661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4117;p62">
              <a:extLst>
                <a:ext uri="{FF2B5EF4-FFF2-40B4-BE49-F238E27FC236}">
                  <a16:creationId xmlns:a16="http://schemas.microsoft.com/office/drawing/2014/main" id="{B8937EB8-1318-DCD7-664A-2345E3CE6CB7}"/>
                </a:ext>
              </a:extLst>
            </p:cNvPr>
            <p:cNvSpPr/>
            <p:nvPr/>
          </p:nvSpPr>
          <p:spPr>
            <a:xfrm>
              <a:off x="5449100" y="2727025"/>
              <a:ext cx="5325" cy="9775"/>
            </a:xfrm>
            <a:custGeom>
              <a:avLst/>
              <a:gdLst/>
              <a:ahLst/>
              <a:cxnLst/>
              <a:rect l="l" t="t" r="r" b="b"/>
              <a:pathLst>
                <a:path w="213" h="391" extrusionOk="0">
                  <a:moveTo>
                    <a:pt x="0" y="0"/>
                  </a:moveTo>
                  <a:cubicBezTo>
                    <a:pt x="0" y="37"/>
                    <a:pt x="37" y="71"/>
                    <a:pt x="71" y="71"/>
                  </a:cubicBezTo>
                  <a:lnTo>
                    <a:pt x="0" y="0"/>
                  </a:lnTo>
                  <a:close/>
                  <a:moveTo>
                    <a:pt x="71" y="71"/>
                  </a:moveTo>
                  <a:cubicBezTo>
                    <a:pt x="71" y="108"/>
                    <a:pt x="108" y="142"/>
                    <a:pt x="108" y="178"/>
                  </a:cubicBezTo>
                  <a:lnTo>
                    <a:pt x="142" y="212"/>
                  </a:lnTo>
                  <a:cubicBezTo>
                    <a:pt x="142" y="212"/>
                    <a:pt x="142" y="249"/>
                    <a:pt x="179" y="249"/>
                  </a:cubicBezTo>
                  <a:cubicBezTo>
                    <a:pt x="179" y="212"/>
                    <a:pt x="142" y="178"/>
                    <a:pt x="142" y="142"/>
                  </a:cubicBezTo>
                  <a:lnTo>
                    <a:pt x="71" y="71"/>
                  </a:lnTo>
                  <a:close/>
                  <a:moveTo>
                    <a:pt x="179" y="249"/>
                  </a:moveTo>
                  <a:lnTo>
                    <a:pt x="179" y="283"/>
                  </a:lnTo>
                  <a:lnTo>
                    <a:pt x="179" y="354"/>
                  </a:lnTo>
                  <a:lnTo>
                    <a:pt x="179" y="390"/>
                  </a:lnTo>
                  <a:lnTo>
                    <a:pt x="212" y="390"/>
                  </a:lnTo>
                  <a:lnTo>
                    <a:pt x="212" y="354"/>
                  </a:lnTo>
                  <a:lnTo>
                    <a:pt x="212" y="283"/>
                  </a:lnTo>
                  <a:lnTo>
                    <a:pt x="179" y="249"/>
                  </a:lnTo>
                  <a:close/>
                </a:path>
              </a:pathLst>
            </a:custGeom>
            <a:solidFill>
              <a:srgbClr val="9661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4118;p62">
              <a:extLst>
                <a:ext uri="{FF2B5EF4-FFF2-40B4-BE49-F238E27FC236}">
                  <a16:creationId xmlns:a16="http://schemas.microsoft.com/office/drawing/2014/main" id="{EB370033-2502-7C25-CAE8-618ED637B5EE}"/>
                </a:ext>
              </a:extLst>
            </p:cNvPr>
            <p:cNvSpPr/>
            <p:nvPr/>
          </p:nvSpPr>
          <p:spPr>
            <a:xfrm>
              <a:off x="5341350" y="2648225"/>
              <a:ext cx="82200" cy="74450"/>
            </a:xfrm>
            <a:custGeom>
              <a:avLst/>
              <a:gdLst/>
              <a:ahLst/>
              <a:cxnLst/>
              <a:rect l="l" t="t" r="r" b="b"/>
              <a:pathLst>
                <a:path w="3288" h="2978" extrusionOk="0">
                  <a:moveTo>
                    <a:pt x="1472" y="0"/>
                  </a:moveTo>
                  <a:cubicBezTo>
                    <a:pt x="1404" y="0"/>
                    <a:pt x="1337" y="3"/>
                    <a:pt x="1272" y="10"/>
                  </a:cubicBezTo>
                  <a:cubicBezTo>
                    <a:pt x="1097" y="10"/>
                    <a:pt x="956" y="43"/>
                    <a:pt x="814" y="114"/>
                  </a:cubicBezTo>
                  <a:cubicBezTo>
                    <a:pt x="673" y="185"/>
                    <a:pt x="320" y="255"/>
                    <a:pt x="178" y="397"/>
                  </a:cubicBezTo>
                  <a:cubicBezTo>
                    <a:pt x="0" y="609"/>
                    <a:pt x="390" y="1103"/>
                    <a:pt x="390" y="1386"/>
                  </a:cubicBezTo>
                  <a:cubicBezTo>
                    <a:pt x="390" y="1635"/>
                    <a:pt x="249" y="1880"/>
                    <a:pt x="108" y="2092"/>
                  </a:cubicBezTo>
                  <a:cubicBezTo>
                    <a:pt x="249" y="2163"/>
                    <a:pt x="320" y="2375"/>
                    <a:pt x="461" y="2482"/>
                  </a:cubicBezTo>
                  <a:cubicBezTo>
                    <a:pt x="636" y="2624"/>
                    <a:pt x="814" y="2728"/>
                    <a:pt x="1026" y="2836"/>
                  </a:cubicBezTo>
                  <a:cubicBezTo>
                    <a:pt x="1179" y="2912"/>
                    <a:pt x="1372" y="2977"/>
                    <a:pt x="1551" y="2977"/>
                  </a:cubicBezTo>
                  <a:cubicBezTo>
                    <a:pt x="1704" y="2977"/>
                    <a:pt x="1847" y="2929"/>
                    <a:pt x="1945" y="2799"/>
                  </a:cubicBezTo>
                  <a:cubicBezTo>
                    <a:pt x="2157" y="2587"/>
                    <a:pt x="2369" y="2516"/>
                    <a:pt x="2615" y="2412"/>
                  </a:cubicBezTo>
                  <a:cubicBezTo>
                    <a:pt x="2581" y="2271"/>
                    <a:pt x="2439" y="2234"/>
                    <a:pt x="2369" y="2092"/>
                  </a:cubicBezTo>
                  <a:cubicBezTo>
                    <a:pt x="2332" y="1988"/>
                    <a:pt x="2298" y="1810"/>
                    <a:pt x="2298" y="1705"/>
                  </a:cubicBezTo>
                  <a:cubicBezTo>
                    <a:pt x="2332" y="1598"/>
                    <a:pt x="2403" y="1527"/>
                    <a:pt x="2369" y="1386"/>
                  </a:cubicBezTo>
                  <a:cubicBezTo>
                    <a:pt x="2332" y="1281"/>
                    <a:pt x="2261" y="1174"/>
                    <a:pt x="2332" y="1069"/>
                  </a:cubicBezTo>
                  <a:lnTo>
                    <a:pt x="2369" y="1033"/>
                  </a:lnTo>
                  <a:cubicBezTo>
                    <a:pt x="2473" y="1174"/>
                    <a:pt x="2651" y="1315"/>
                    <a:pt x="2756" y="1493"/>
                  </a:cubicBezTo>
                  <a:cubicBezTo>
                    <a:pt x="3005" y="1352"/>
                    <a:pt x="3146" y="1140"/>
                    <a:pt x="3287" y="928"/>
                  </a:cubicBezTo>
                  <a:cubicBezTo>
                    <a:pt x="2968" y="787"/>
                    <a:pt x="2756" y="433"/>
                    <a:pt x="2473" y="255"/>
                  </a:cubicBezTo>
                  <a:cubicBezTo>
                    <a:pt x="2179" y="79"/>
                    <a:pt x="1812" y="0"/>
                    <a:pt x="1472" y="0"/>
                  </a:cubicBez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4119;p62">
              <a:extLst>
                <a:ext uri="{FF2B5EF4-FFF2-40B4-BE49-F238E27FC236}">
                  <a16:creationId xmlns:a16="http://schemas.microsoft.com/office/drawing/2014/main" id="{ED91ABE1-CC68-8AE8-D9BB-6EBC36DFCF11}"/>
                </a:ext>
              </a:extLst>
            </p:cNvPr>
            <p:cNvSpPr/>
            <p:nvPr/>
          </p:nvSpPr>
          <p:spPr>
            <a:xfrm>
              <a:off x="5361700" y="2704050"/>
              <a:ext cx="28275" cy="9775"/>
            </a:xfrm>
            <a:custGeom>
              <a:avLst/>
              <a:gdLst/>
              <a:ahLst/>
              <a:cxnLst/>
              <a:rect l="l" t="t" r="r" b="b"/>
              <a:pathLst>
                <a:path w="1131" h="391" extrusionOk="0">
                  <a:moveTo>
                    <a:pt x="1131" y="1"/>
                  </a:moveTo>
                  <a:cubicBezTo>
                    <a:pt x="1094" y="38"/>
                    <a:pt x="1094" y="71"/>
                    <a:pt x="1060" y="142"/>
                  </a:cubicBezTo>
                  <a:cubicBezTo>
                    <a:pt x="1094" y="71"/>
                    <a:pt x="1131" y="38"/>
                    <a:pt x="1131" y="1"/>
                  </a:cubicBezTo>
                  <a:close/>
                  <a:moveTo>
                    <a:pt x="0" y="142"/>
                  </a:moveTo>
                  <a:cubicBezTo>
                    <a:pt x="0" y="142"/>
                    <a:pt x="15" y="142"/>
                    <a:pt x="36" y="153"/>
                  </a:cubicBezTo>
                  <a:lnTo>
                    <a:pt x="36" y="153"/>
                  </a:lnTo>
                  <a:cubicBezTo>
                    <a:pt x="34" y="147"/>
                    <a:pt x="34" y="142"/>
                    <a:pt x="34" y="142"/>
                  </a:cubicBezTo>
                  <a:close/>
                  <a:moveTo>
                    <a:pt x="36" y="153"/>
                  </a:moveTo>
                  <a:cubicBezTo>
                    <a:pt x="39" y="164"/>
                    <a:pt x="47" y="179"/>
                    <a:pt x="71" y="179"/>
                  </a:cubicBezTo>
                  <a:cubicBezTo>
                    <a:pt x="59" y="166"/>
                    <a:pt x="46" y="158"/>
                    <a:pt x="36" y="153"/>
                  </a:cubicBezTo>
                  <a:close/>
                  <a:moveTo>
                    <a:pt x="71" y="179"/>
                  </a:moveTo>
                  <a:lnTo>
                    <a:pt x="105" y="213"/>
                  </a:lnTo>
                  <a:cubicBezTo>
                    <a:pt x="142" y="213"/>
                    <a:pt x="176" y="249"/>
                    <a:pt x="212" y="249"/>
                  </a:cubicBezTo>
                  <a:cubicBezTo>
                    <a:pt x="142" y="213"/>
                    <a:pt x="105" y="179"/>
                    <a:pt x="71" y="179"/>
                  </a:cubicBezTo>
                  <a:close/>
                  <a:moveTo>
                    <a:pt x="1059" y="143"/>
                  </a:moveTo>
                  <a:lnTo>
                    <a:pt x="1059" y="143"/>
                  </a:lnTo>
                  <a:cubicBezTo>
                    <a:pt x="1022" y="180"/>
                    <a:pt x="952" y="250"/>
                    <a:pt x="882" y="283"/>
                  </a:cubicBezTo>
                  <a:cubicBezTo>
                    <a:pt x="848" y="320"/>
                    <a:pt x="811" y="320"/>
                    <a:pt x="778" y="354"/>
                  </a:cubicBezTo>
                  <a:cubicBezTo>
                    <a:pt x="848" y="354"/>
                    <a:pt x="882" y="320"/>
                    <a:pt x="919" y="320"/>
                  </a:cubicBezTo>
                  <a:cubicBezTo>
                    <a:pt x="953" y="283"/>
                    <a:pt x="990" y="249"/>
                    <a:pt x="990" y="213"/>
                  </a:cubicBezTo>
                  <a:lnTo>
                    <a:pt x="1059" y="143"/>
                  </a:lnTo>
                  <a:close/>
                  <a:moveTo>
                    <a:pt x="212" y="249"/>
                  </a:moveTo>
                  <a:cubicBezTo>
                    <a:pt x="212" y="283"/>
                    <a:pt x="246" y="283"/>
                    <a:pt x="283" y="320"/>
                  </a:cubicBezTo>
                  <a:cubicBezTo>
                    <a:pt x="317" y="320"/>
                    <a:pt x="354" y="354"/>
                    <a:pt x="388" y="354"/>
                  </a:cubicBezTo>
                  <a:cubicBezTo>
                    <a:pt x="458" y="354"/>
                    <a:pt x="495" y="354"/>
                    <a:pt x="529" y="391"/>
                  </a:cubicBezTo>
                  <a:lnTo>
                    <a:pt x="670" y="391"/>
                  </a:lnTo>
                  <a:cubicBezTo>
                    <a:pt x="707" y="391"/>
                    <a:pt x="741" y="391"/>
                    <a:pt x="778" y="354"/>
                  </a:cubicBezTo>
                  <a:lnTo>
                    <a:pt x="529" y="354"/>
                  </a:lnTo>
                  <a:cubicBezTo>
                    <a:pt x="495" y="354"/>
                    <a:pt x="458" y="354"/>
                    <a:pt x="424" y="320"/>
                  </a:cubicBezTo>
                  <a:cubicBezTo>
                    <a:pt x="354" y="320"/>
                    <a:pt x="317" y="283"/>
                    <a:pt x="283" y="283"/>
                  </a:cubicBezTo>
                  <a:cubicBezTo>
                    <a:pt x="283" y="283"/>
                    <a:pt x="246" y="249"/>
                    <a:pt x="212" y="249"/>
                  </a:cubicBezTo>
                  <a:close/>
                </a:path>
              </a:pathLst>
            </a:custGeom>
            <a:solidFill>
              <a:srgbClr val="FF6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4120;p62">
              <a:extLst>
                <a:ext uri="{FF2B5EF4-FFF2-40B4-BE49-F238E27FC236}">
                  <a16:creationId xmlns:a16="http://schemas.microsoft.com/office/drawing/2014/main" id="{4BDF980B-6279-1D6F-2944-6A32871689E9}"/>
                </a:ext>
              </a:extLst>
            </p:cNvPr>
            <p:cNvSpPr/>
            <p:nvPr/>
          </p:nvSpPr>
          <p:spPr>
            <a:xfrm>
              <a:off x="5375825" y="2691700"/>
              <a:ext cx="18550" cy="8850"/>
            </a:xfrm>
            <a:custGeom>
              <a:avLst/>
              <a:gdLst/>
              <a:ahLst/>
              <a:cxnLst/>
              <a:rect l="l" t="t" r="r" b="b"/>
              <a:pathLst>
                <a:path w="742" h="354" extrusionOk="0">
                  <a:moveTo>
                    <a:pt x="741" y="0"/>
                  </a:moveTo>
                  <a:lnTo>
                    <a:pt x="707" y="37"/>
                  </a:lnTo>
                  <a:cubicBezTo>
                    <a:pt x="707" y="71"/>
                    <a:pt x="707" y="71"/>
                    <a:pt x="670" y="108"/>
                  </a:cubicBezTo>
                  <a:cubicBezTo>
                    <a:pt x="670" y="108"/>
                    <a:pt x="670" y="141"/>
                    <a:pt x="637" y="141"/>
                  </a:cubicBezTo>
                  <a:lnTo>
                    <a:pt x="600" y="178"/>
                  </a:lnTo>
                  <a:cubicBezTo>
                    <a:pt x="566" y="212"/>
                    <a:pt x="529" y="212"/>
                    <a:pt x="495" y="212"/>
                  </a:cubicBezTo>
                  <a:cubicBezTo>
                    <a:pt x="495" y="249"/>
                    <a:pt x="495" y="249"/>
                    <a:pt x="458" y="249"/>
                  </a:cubicBezTo>
                  <a:lnTo>
                    <a:pt x="425" y="249"/>
                  </a:lnTo>
                  <a:cubicBezTo>
                    <a:pt x="388" y="283"/>
                    <a:pt x="354" y="283"/>
                    <a:pt x="354" y="283"/>
                  </a:cubicBezTo>
                  <a:cubicBezTo>
                    <a:pt x="283" y="320"/>
                    <a:pt x="213" y="320"/>
                    <a:pt x="176" y="320"/>
                  </a:cubicBezTo>
                  <a:cubicBezTo>
                    <a:pt x="105" y="320"/>
                    <a:pt x="35" y="353"/>
                    <a:pt x="1" y="353"/>
                  </a:cubicBezTo>
                  <a:lnTo>
                    <a:pt x="176" y="353"/>
                  </a:lnTo>
                  <a:cubicBezTo>
                    <a:pt x="213" y="353"/>
                    <a:pt x="283" y="320"/>
                    <a:pt x="354" y="320"/>
                  </a:cubicBezTo>
                  <a:cubicBezTo>
                    <a:pt x="388" y="320"/>
                    <a:pt x="425" y="283"/>
                    <a:pt x="425" y="283"/>
                  </a:cubicBezTo>
                  <a:lnTo>
                    <a:pt x="495" y="283"/>
                  </a:lnTo>
                  <a:cubicBezTo>
                    <a:pt x="495" y="249"/>
                    <a:pt x="495" y="249"/>
                    <a:pt x="529" y="249"/>
                  </a:cubicBezTo>
                  <a:cubicBezTo>
                    <a:pt x="566" y="249"/>
                    <a:pt x="566" y="212"/>
                    <a:pt x="600" y="212"/>
                  </a:cubicBezTo>
                  <a:cubicBezTo>
                    <a:pt x="600" y="178"/>
                    <a:pt x="637" y="178"/>
                    <a:pt x="670" y="141"/>
                  </a:cubicBezTo>
                  <a:cubicBezTo>
                    <a:pt x="670" y="141"/>
                    <a:pt x="670" y="108"/>
                    <a:pt x="707" y="108"/>
                  </a:cubicBezTo>
                  <a:lnTo>
                    <a:pt x="707" y="71"/>
                  </a:lnTo>
                  <a:cubicBezTo>
                    <a:pt x="741" y="37"/>
                    <a:pt x="741" y="0"/>
                    <a:pt x="741" y="0"/>
                  </a:cubicBezTo>
                  <a:close/>
                </a:path>
              </a:pathLst>
            </a:custGeom>
            <a:solidFill>
              <a:srgbClr val="FF6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4121;p62">
              <a:extLst>
                <a:ext uri="{FF2B5EF4-FFF2-40B4-BE49-F238E27FC236}">
                  <a16:creationId xmlns:a16="http://schemas.microsoft.com/office/drawing/2014/main" id="{460A2175-AE0E-FA50-88F6-B639312A8844}"/>
                </a:ext>
              </a:extLst>
            </p:cNvPr>
            <p:cNvSpPr/>
            <p:nvPr/>
          </p:nvSpPr>
          <p:spPr>
            <a:xfrm>
              <a:off x="5365225" y="2676725"/>
              <a:ext cx="27375" cy="20300"/>
            </a:xfrm>
            <a:custGeom>
              <a:avLst/>
              <a:gdLst/>
              <a:ahLst/>
              <a:cxnLst/>
              <a:rect l="l" t="t" r="r" b="b"/>
              <a:pathLst>
                <a:path w="1095" h="812" extrusionOk="0">
                  <a:moveTo>
                    <a:pt x="849" y="0"/>
                  </a:moveTo>
                  <a:lnTo>
                    <a:pt x="849" y="0"/>
                  </a:lnTo>
                  <a:cubicBezTo>
                    <a:pt x="812" y="34"/>
                    <a:pt x="812" y="71"/>
                    <a:pt x="778" y="105"/>
                  </a:cubicBezTo>
                  <a:cubicBezTo>
                    <a:pt x="812" y="71"/>
                    <a:pt x="849" y="34"/>
                    <a:pt x="849" y="0"/>
                  </a:cubicBezTo>
                  <a:close/>
                  <a:moveTo>
                    <a:pt x="778" y="105"/>
                  </a:moveTo>
                  <a:cubicBezTo>
                    <a:pt x="741" y="141"/>
                    <a:pt x="707" y="141"/>
                    <a:pt x="707" y="175"/>
                  </a:cubicBezTo>
                  <a:lnTo>
                    <a:pt x="600" y="283"/>
                  </a:lnTo>
                  <a:cubicBezTo>
                    <a:pt x="670" y="212"/>
                    <a:pt x="741" y="175"/>
                    <a:pt x="778" y="105"/>
                  </a:cubicBezTo>
                  <a:close/>
                  <a:moveTo>
                    <a:pt x="1094" y="246"/>
                  </a:moveTo>
                  <a:lnTo>
                    <a:pt x="953" y="353"/>
                  </a:lnTo>
                  <a:lnTo>
                    <a:pt x="849" y="458"/>
                  </a:lnTo>
                  <a:cubicBezTo>
                    <a:pt x="882" y="424"/>
                    <a:pt x="919" y="387"/>
                    <a:pt x="990" y="353"/>
                  </a:cubicBezTo>
                  <a:lnTo>
                    <a:pt x="1094" y="246"/>
                  </a:lnTo>
                  <a:close/>
                  <a:moveTo>
                    <a:pt x="600" y="283"/>
                  </a:moveTo>
                  <a:lnTo>
                    <a:pt x="600" y="283"/>
                  </a:lnTo>
                  <a:cubicBezTo>
                    <a:pt x="529" y="317"/>
                    <a:pt x="495" y="387"/>
                    <a:pt x="425" y="424"/>
                  </a:cubicBezTo>
                  <a:cubicBezTo>
                    <a:pt x="354" y="495"/>
                    <a:pt x="283" y="529"/>
                    <a:pt x="247" y="599"/>
                  </a:cubicBezTo>
                  <a:cubicBezTo>
                    <a:pt x="388" y="495"/>
                    <a:pt x="495" y="387"/>
                    <a:pt x="600" y="283"/>
                  </a:cubicBezTo>
                  <a:close/>
                  <a:moveTo>
                    <a:pt x="247" y="599"/>
                  </a:moveTo>
                  <a:cubicBezTo>
                    <a:pt x="213" y="599"/>
                    <a:pt x="142" y="636"/>
                    <a:pt x="105" y="670"/>
                  </a:cubicBezTo>
                  <a:cubicBezTo>
                    <a:pt x="105" y="707"/>
                    <a:pt x="71" y="707"/>
                    <a:pt x="71" y="740"/>
                  </a:cubicBezTo>
                  <a:cubicBezTo>
                    <a:pt x="105" y="740"/>
                    <a:pt x="105" y="707"/>
                    <a:pt x="142" y="707"/>
                  </a:cubicBezTo>
                  <a:lnTo>
                    <a:pt x="247" y="599"/>
                  </a:lnTo>
                  <a:close/>
                  <a:moveTo>
                    <a:pt x="849" y="458"/>
                  </a:moveTo>
                  <a:lnTo>
                    <a:pt x="778" y="495"/>
                  </a:lnTo>
                  <a:lnTo>
                    <a:pt x="741" y="529"/>
                  </a:lnTo>
                  <a:cubicBezTo>
                    <a:pt x="707" y="565"/>
                    <a:pt x="670" y="565"/>
                    <a:pt x="670" y="565"/>
                  </a:cubicBezTo>
                  <a:cubicBezTo>
                    <a:pt x="637" y="599"/>
                    <a:pt x="600" y="599"/>
                    <a:pt x="600" y="599"/>
                  </a:cubicBezTo>
                  <a:lnTo>
                    <a:pt x="459" y="670"/>
                  </a:lnTo>
                  <a:cubicBezTo>
                    <a:pt x="425" y="707"/>
                    <a:pt x="354" y="707"/>
                    <a:pt x="317" y="740"/>
                  </a:cubicBezTo>
                  <a:cubicBezTo>
                    <a:pt x="425" y="707"/>
                    <a:pt x="529" y="670"/>
                    <a:pt x="600" y="636"/>
                  </a:cubicBezTo>
                  <a:cubicBezTo>
                    <a:pt x="637" y="599"/>
                    <a:pt x="637" y="599"/>
                    <a:pt x="670" y="599"/>
                  </a:cubicBezTo>
                  <a:cubicBezTo>
                    <a:pt x="707" y="565"/>
                    <a:pt x="707" y="565"/>
                    <a:pt x="741" y="565"/>
                  </a:cubicBezTo>
                  <a:lnTo>
                    <a:pt x="812" y="495"/>
                  </a:lnTo>
                  <a:lnTo>
                    <a:pt x="849" y="458"/>
                  </a:lnTo>
                  <a:close/>
                  <a:moveTo>
                    <a:pt x="35" y="740"/>
                  </a:moveTo>
                  <a:cubicBezTo>
                    <a:pt x="35" y="777"/>
                    <a:pt x="35" y="777"/>
                    <a:pt x="1" y="777"/>
                  </a:cubicBezTo>
                  <a:lnTo>
                    <a:pt x="1" y="811"/>
                  </a:lnTo>
                  <a:lnTo>
                    <a:pt x="176" y="811"/>
                  </a:lnTo>
                  <a:cubicBezTo>
                    <a:pt x="213" y="777"/>
                    <a:pt x="247" y="777"/>
                    <a:pt x="247" y="777"/>
                  </a:cubicBezTo>
                  <a:cubicBezTo>
                    <a:pt x="283" y="777"/>
                    <a:pt x="317" y="777"/>
                    <a:pt x="317" y="740"/>
                  </a:cubicBezTo>
                  <a:lnTo>
                    <a:pt x="247" y="740"/>
                  </a:lnTo>
                  <a:cubicBezTo>
                    <a:pt x="213" y="777"/>
                    <a:pt x="213" y="777"/>
                    <a:pt x="176" y="777"/>
                  </a:cubicBezTo>
                  <a:lnTo>
                    <a:pt x="71" y="777"/>
                  </a:lnTo>
                  <a:lnTo>
                    <a:pt x="71" y="740"/>
                  </a:lnTo>
                  <a:close/>
                </a:path>
              </a:pathLst>
            </a:custGeom>
            <a:solidFill>
              <a:srgbClr val="FF6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4122;p62">
              <a:extLst>
                <a:ext uri="{FF2B5EF4-FFF2-40B4-BE49-F238E27FC236}">
                  <a16:creationId xmlns:a16="http://schemas.microsoft.com/office/drawing/2014/main" id="{6FD37049-FAE2-FB79-AAE0-3A593F9938F9}"/>
                </a:ext>
              </a:extLst>
            </p:cNvPr>
            <p:cNvSpPr/>
            <p:nvPr/>
          </p:nvSpPr>
          <p:spPr>
            <a:xfrm>
              <a:off x="5358175" y="2674025"/>
              <a:ext cx="26500" cy="17700"/>
            </a:xfrm>
            <a:custGeom>
              <a:avLst/>
              <a:gdLst/>
              <a:ahLst/>
              <a:cxnLst/>
              <a:rect l="l" t="t" r="r" b="b"/>
              <a:pathLst>
                <a:path w="1060" h="708" extrusionOk="0">
                  <a:moveTo>
                    <a:pt x="1060" y="1"/>
                  </a:moveTo>
                  <a:cubicBezTo>
                    <a:pt x="1060" y="1"/>
                    <a:pt x="1023" y="1"/>
                    <a:pt x="989" y="37"/>
                  </a:cubicBezTo>
                  <a:cubicBezTo>
                    <a:pt x="989" y="37"/>
                    <a:pt x="952" y="71"/>
                    <a:pt x="919" y="71"/>
                  </a:cubicBezTo>
                  <a:cubicBezTo>
                    <a:pt x="882" y="108"/>
                    <a:pt x="811" y="142"/>
                    <a:pt x="741" y="179"/>
                  </a:cubicBezTo>
                  <a:cubicBezTo>
                    <a:pt x="707" y="213"/>
                    <a:pt x="670" y="249"/>
                    <a:pt x="636" y="249"/>
                  </a:cubicBezTo>
                  <a:cubicBezTo>
                    <a:pt x="565" y="283"/>
                    <a:pt x="529" y="320"/>
                    <a:pt x="495" y="320"/>
                  </a:cubicBezTo>
                  <a:cubicBezTo>
                    <a:pt x="458" y="354"/>
                    <a:pt x="424" y="391"/>
                    <a:pt x="387" y="391"/>
                  </a:cubicBezTo>
                  <a:lnTo>
                    <a:pt x="283" y="495"/>
                  </a:lnTo>
                  <a:cubicBezTo>
                    <a:pt x="246" y="532"/>
                    <a:pt x="175" y="566"/>
                    <a:pt x="105" y="603"/>
                  </a:cubicBezTo>
                  <a:cubicBezTo>
                    <a:pt x="105" y="636"/>
                    <a:pt x="71" y="673"/>
                    <a:pt x="34" y="673"/>
                  </a:cubicBezTo>
                  <a:lnTo>
                    <a:pt x="34" y="673"/>
                  </a:lnTo>
                  <a:cubicBezTo>
                    <a:pt x="71" y="673"/>
                    <a:pt x="105" y="637"/>
                    <a:pt x="141" y="637"/>
                  </a:cubicBezTo>
                  <a:cubicBezTo>
                    <a:pt x="175" y="603"/>
                    <a:pt x="246" y="566"/>
                    <a:pt x="317" y="495"/>
                  </a:cubicBezTo>
                  <a:cubicBezTo>
                    <a:pt x="353" y="461"/>
                    <a:pt x="387" y="461"/>
                    <a:pt x="424" y="425"/>
                  </a:cubicBezTo>
                  <a:cubicBezTo>
                    <a:pt x="458" y="391"/>
                    <a:pt x="495" y="391"/>
                    <a:pt x="529" y="354"/>
                  </a:cubicBezTo>
                  <a:cubicBezTo>
                    <a:pt x="565" y="320"/>
                    <a:pt x="599" y="320"/>
                    <a:pt x="636" y="283"/>
                  </a:cubicBezTo>
                  <a:cubicBezTo>
                    <a:pt x="670" y="249"/>
                    <a:pt x="707" y="249"/>
                    <a:pt x="741" y="213"/>
                  </a:cubicBezTo>
                  <a:cubicBezTo>
                    <a:pt x="811" y="179"/>
                    <a:pt x="882" y="142"/>
                    <a:pt x="919" y="108"/>
                  </a:cubicBezTo>
                  <a:cubicBezTo>
                    <a:pt x="952" y="71"/>
                    <a:pt x="989" y="71"/>
                    <a:pt x="1023" y="37"/>
                  </a:cubicBezTo>
                  <a:lnTo>
                    <a:pt x="1060" y="1"/>
                  </a:lnTo>
                  <a:close/>
                  <a:moveTo>
                    <a:pt x="34" y="673"/>
                  </a:moveTo>
                  <a:lnTo>
                    <a:pt x="0" y="707"/>
                  </a:lnTo>
                  <a:cubicBezTo>
                    <a:pt x="0" y="707"/>
                    <a:pt x="34" y="707"/>
                    <a:pt x="34" y="673"/>
                  </a:cubicBezTo>
                  <a:close/>
                </a:path>
              </a:pathLst>
            </a:custGeom>
            <a:solidFill>
              <a:srgbClr val="FF6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4123;p62">
              <a:extLst>
                <a:ext uri="{FF2B5EF4-FFF2-40B4-BE49-F238E27FC236}">
                  <a16:creationId xmlns:a16="http://schemas.microsoft.com/office/drawing/2014/main" id="{6D6007F5-F3F2-D5DB-7D7E-BA7C0A296C0C}"/>
                </a:ext>
              </a:extLst>
            </p:cNvPr>
            <p:cNvSpPr/>
            <p:nvPr/>
          </p:nvSpPr>
          <p:spPr>
            <a:xfrm>
              <a:off x="5406700" y="2670500"/>
              <a:ext cx="10625" cy="9775"/>
            </a:xfrm>
            <a:custGeom>
              <a:avLst/>
              <a:gdLst/>
              <a:ahLst/>
              <a:cxnLst/>
              <a:rect l="l" t="t" r="r" b="b"/>
              <a:pathLst>
                <a:path w="425" h="391" extrusionOk="0">
                  <a:moveTo>
                    <a:pt x="320" y="0"/>
                  </a:moveTo>
                  <a:cubicBezTo>
                    <a:pt x="320" y="0"/>
                    <a:pt x="283" y="0"/>
                    <a:pt x="283" y="37"/>
                  </a:cubicBezTo>
                  <a:lnTo>
                    <a:pt x="354" y="37"/>
                  </a:lnTo>
                  <a:cubicBezTo>
                    <a:pt x="354" y="0"/>
                    <a:pt x="391" y="0"/>
                    <a:pt x="391" y="0"/>
                  </a:cubicBezTo>
                  <a:close/>
                  <a:moveTo>
                    <a:pt x="213" y="37"/>
                  </a:moveTo>
                  <a:cubicBezTo>
                    <a:pt x="213" y="71"/>
                    <a:pt x="179" y="71"/>
                    <a:pt x="179" y="108"/>
                  </a:cubicBezTo>
                  <a:cubicBezTo>
                    <a:pt x="213" y="71"/>
                    <a:pt x="249" y="71"/>
                    <a:pt x="283" y="37"/>
                  </a:cubicBezTo>
                  <a:close/>
                  <a:moveTo>
                    <a:pt x="391" y="0"/>
                  </a:moveTo>
                  <a:lnTo>
                    <a:pt x="391" y="37"/>
                  </a:lnTo>
                  <a:lnTo>
                    <a:pt x="391" y="71"/>
                  </a:lnTo>
                  <a:lnTo>
                    <a:pt x="391" y="108"/>
                  </a:lnTo>
                  <a:lnTo>
                    <a:pt x="425" y="71"/>
                  </a:lnTo>
                  <a:lnTo>
                    <a:pt x="425" y="37"/>
                  </a:lnTo>
                  <a:lnTo>
                    <a:pt x="425" y="0"/>
                  </a:lnTo>
                  <a:close/>
                  <a:moveTo>
                    <a:pt x="179" y="108"/>
                  </a:moveTo>
                  <a:cubicBezTo>
                    <a:pt x="108" y="142"/>
                    <a:pt x="37" y="212"/>
                    <a:pt x="1" y="249"/>
                  </a:cubicBezTo>
                  <a:cubicBezTo>
                    <a:pt x="71" y="212"/>
                    <a:pt x="108" y="142"/>
                    <a:pt x="179" y="108"/>
                  </a:cubicBezTo>
                  <a:close/>
                  <a:moveTo>
                    <a:pt x="391" y="108"/>
                  </a:moveTo>
                  <a:lnTo>
                    <a:pt x="354" y="178"/>
                  </a:lnTo>
                  <a:cubicBezTo>
                    <a:pt x="354" y="178"/>
                    <a:pt x="354" y="212"/>
                    <a:pt x="320" y="249"/>
                  </a:cubicBezTo>
                  <a:lnTo>
                    <a:pt x="283" y="283"/>
                  </a:lnTo>
                  <a:lnTo>
                    <a:pt x="283" y="320"/>
                  </a:lnTo>
                  <a:cubicBezTo>
                    <a:pt x="320" y="320"/>
                    <a:pt x="320" y="320"/>
                    <a:pt x="320" y="283"/>
                  </a:cubicBezTo>
                  <a:lnTo>
                    <a:pt x="354" y="249"/>
                  </a:lnTo>
                  <a:cubicBezTo>
                    <a:pt x="354" y="212"/>
                    <a:pt x="354" y="212"/>
                    <a:pt x="391" y="178"/>
                  </a:cubicBezTo>
                  <a:lnTo>
                    <a:pt x="391" y="142"/>
                  </a:lnTo>
                  <a:lnTo>
                    <a:pt x="391" y="108"/>
                  </a:lnTo>
                  <a:close/>
                  <a:moveTo>
                    <a:pt x="249" y="320"/>
                  </a:moveTo>
                  <a:cubicBezTo>
                    <a:pt x="249" y="354"/>
                    <a:pt x="249" y="354"/>
                    <a:pt x="213" y="390"/>
                  </a:cubicBezTo>
                  <a:cubicBezTo>
                    <a:pt x="249" y="354"/>
                    <a:pt x="249" y="354"/>
                    <a:pt x="283" y="354"/>
                  </a:cubicBezTo>
                  <a:lnTo>
                    <a:pt x="283" y="320"/>
                  </a:lnTo>
                  <a:close/>
                </a:path>
              </a:pathLst>
            </a:custGeom>
            <a:solidFill>
              <a:srgbClr val="FF6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4124;p62">
              <a:extLst>
                <a:ext uri="{FF2B5EF4-FFF2-40B4-BE49-F238E27FC236}">
                  <a16:creationId xmlns:a16="http://schemas.microsoft.com/office/drawing/2014/main" id="{A082A489-BD8C-F2F1-AAF4-106D33FC2D47}"/>
                </a:ext>
              </a:extLst>
            </p:cNvPr>
            <p:cNvSpPr/>
            <p:nvPr/>
          </p:nvSpPr>
          <p:spPr>
            <a:xfrm>
              <a:off x="5311325" y="2671425"/>
              <a:ext cx="42400" cy="36200"/>
            </a:xfrm>
            <a:custGeom>
              <a:avLst/>
              <a:gdLst/>
              <a:ahLst/>
              <a:cxnLst/>
              <a:rect l="l" t="t" r="r" b="b"/>
              <a:pathLst>
                <a:path w="1696" h="1448" extrusionOk="0">
                  <a:moveTo>
                    <a:pt x="673" y="0"/>
                  </a:moveTo>
                  <a:cubicBezTo>
                    <a:pt x="532" y="141"/>
                    <a:pt x="0" y="458"/>
                    <a:pt x="212" y="670"/>
                  </a:cubicBezTo>
                  <a:cubicBezTo>
                    <a:pt x="353" y="777"/>
                    <a:pt x="532" y="848"/>
                    <a:pt x="707" y="989"/>
                  </a:cubicBezTo>
                  <a:cubicBezTo>
                    <a:pt x="848" y="1094"/>
                    <a:pt x="1484" y="1447"/>
                    <a:pt x="1484" y="1447"/>
                  </a:cubicBezTo>
                  <a:cubicBezTo>
                    <a:pt x="1696" y="1376"/>
                    <a:pt x="1625" y="1306"/>
                    <a:pt x="1521" y="1201"/>
                  </a:cubicBezTo>
                  <a:cubicBezTo>
                    <a:pt x="1309" y="989"/>
                    <a:pt x="955" y="741"/>
                    <a:pt x="777" y="458"/>
                  </a:cubicBezTo>
                  <a:cubicBezTo>
                    <a:pt x="848" y="353"/>
                    <a:pt x="989" y="283"/>
                    <a:pt x="1097" y="175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B37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4125;p62">
              <a:extLst>
                <a:ext uri="{FF2B5EF4-FFF2-40B4-BE49-F238E27FC236}">
                  <a16:creationId xmlns:a16="http://schemas.microsoft.com/office/drawing/2014/main" id="{1499BCFF-6A72-BBAC-53F2-10C364DFC33F}"/>
                </a:ext>
              </a:extLst>
            </p:cNvPr>
            <p:cNvSpPr/>
            <p:nvPr/>
          </p:nvSpPr>
          <p:spPr>
            <a:xfrm>
              <a:off x="5345800" y="2699675"/>
              <a:ext cx="30900" cy="22825"/>
            </a:xfrm>
            <a:custGeom>
              <a:avLst/>
              <a:gdLst/>
              <a:ahLst/>
              <a:cxnLst/>
              <a:rect l="l" t="t" r="r" b="b"/>
              <a:pathLst>
                <a:path w="1236" h="913" extrusionOk="0">
                  <a:moveTo>
                    <a:pt x="0" y="1"/>
                  </a:moveTo>
                  <a:lnTo>
                    <a:pt x="71" y="142"/>
                  </a:lnTo>
                  <a:cubicBezTo>
                    <a:pt x="71" y="246"/>
                    <a:pt x="105" y="317"/>
                    <a:pt x="176" y="388"/>
                  </a:cubicBezTo>
                  <a:cubicBezTo>
                    <a:pt x="246" y="424"/>
                    <a:pt x="354" y="458"/>
                    <a:pt x="388" y="529"/>
                  </a:cubicBezTo>
                  <a:cubicBezTo>
                    <a:pt x="452" y="593"/>
                    <a:pt x="458" y="892"/>
                    <a:pt x="592" y="892"/>
                  </a:cubicBezTo>
                  <a:cubicBezTo>
                    <a:pt x="606" y="892"/>
                    <a:pt x="620" y="889"/>
                    <a:pt x="636" y="882"/>
                  </a:cubicBezTo>
                  <a:cubicBezTo>
                    <a:pt x="670" y="882"/>
                    <a:pt x="529" y="636"/>
                    <a:pt x="529" y="495"/>
                  </a:cubicBezTo>
                  <a:lnTo>
                    <a:pt x="529" y="495"/>
                  </a:lnTo>
                  <a:cubicBezTo>
                    <a:pt x="600" y="566"/>
                    <a:pt x="670" y="636"/>
                    <a:pt x="707" y="741"/>
                  </a:cubicBezTo>
                  <a:cubicBezTo>
                    <a:pt x="734" y="770"/>
                    <a:pt x="809" y="912"/>
                    <a:pt x="873" y="912"/>
                  </a:cubicBezTo>
                  <a:cubicBezTo>
                    <a:pt x="889" y="912"/>
                    <a:pt x="905" y="904"/>
                    <a:pt x="919" y="882"/>
                  </a:cubicBezTo>
                  <a:cubicBezTo>
                    <a:pt x="919" y="848"/>
                    <a:pt x="848" y="707"/>
                    <a:pt x="812" y="670"/>
                  </a:cubicBezTo>
                  <a:cubicBezTo>
                    <a:pt x="778" y="566"/>
                    <a:pt x="707" y="458"/>
                    <a:pt x="670" y="354"/>
                  </a:cubicBezTo>
                  <a:lnTo>
                    <a:pt x="670" y="354"/>
                  </a:lnTo>
                  <a:cubicBezTo>
                    <a:pt x="778" y="495"/>
                    <a:pt x="953" y="812"/>
                    <a:pt x="1094" y="812"/>
                  </a:cubicBezTo>
                  <a:cubicBezTo>
                    <a:pt x="1202" y="812"/>
                    <a:pt x="1060" y="670"/>
                    <a:pt x="1060" y="636"/>
                  </a:cubicBezTo>
                  <a:cubicBezTo>
                    <a:pt x="1015" y="546"/>
                    <a:pt x="925" y="426"/>
                    <a:pt x="867" y="352"/>
                  </a:cubicBezTo>
                  <a:lnTo>
                    <a:pt x="867" y="352"/>
                  </a:lnTo>
                  <a:cubicBezTo>
                    <a:pt x="932" y="421"/>
                    <a:pt x="1014" y="475"/>
                    <a:pt x="1094" y="529"/>
                  </a:cubicBezTo>
                  <a:cubicBezTo>
                    <a:pt x="1119" y="529"/>
                    <a:pt x="1173" y="545"/>
                    <a:pt x="1207" y="545"/>
                  </a:cubicBezTo>
                  <a:cubicBezTo>
                    <a:pt x="1224" y="545"/>
                    <a:pt x="1236" y="541"/>
                    <a:pt x="1236" y="529"/>
                  </a:cubicBezTo>
                  <a:cubicBezTo>
                    <a:pt x="1236" y="495"/>
                    <a:pt x="1131" y="424"/>
                    <a:pt x="1131" y="388"/>
                  </a:cubicBezTo>
                  <a:cubicBezTo>
                    <a:pt x="1024" y="317"/>
                    <a:pt x="919" y="213"/>
                    <a:pt x="812" y="142"/>
                  </a:cubicBezTo>
                  <a:cubicBezTo>
                    <a:pt x="741" y="105"/>
                    <a:pt x="636" y="105"/>
                    <a:pt x="529" y="71"/>
                  </a:cubicBezTo>
                  <a:cubicBezTo>
                    <a:pt x="354" y="34"/>
                    <a:pt x="176" y="1"/>
                    <a:pt x="0" y="1"/>
                  </a:cubicBezTo>
                  <a:close/>
                </a:path>
              </a:pathLst>
            </a:custGeom>
            <a:solidFill>
              <a:srgbClr val="B37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4126;p62">
              <a:extLst>
                <a:ext uri="{FF2B5EF4-FFF2-40B4-BE49-F238E27FC236}">
                  <a16:creationId xmlns:a16="http://schemas.microsoft.com/office/drawing/2014/main" id="{715A0052-6B1B-B64D-79AE-FDC149CDC136}"/>
                </a:ext>
              </a:extLst>
            </p:cNvPr>
            <p:cNvSpPr/>
            <p:nvPr/>
          </p:nvSpPr>
          <p:spPr>
            <a:xfrm>
              <a:off x="5323675" y="2655525"/>
              <a:ext cx="38050" cy="29125"/>
            </a:xfrm>
            <a:custGeom>
              <a:avLst/>
              <a:gdLst/>
              <a:ahLst/>
              <a:cxnLst/>
              <a:rect l="l" t="t" r="r" b="b"/>
              <a:pathLst>
                <a:path w="1522" h="1165" extrusionOk="0">
                  <a:moveTo>
                    <a:pt x="1173" y="0"/>
                  </a:moveTo>
                  <a:cubicBezTo>
                    <a:pt x="1045" y="0"/>
                    <a:pt x="900" y="64"/>
                    <a:pt x="778" y="105"/>
                  </a:cubicBezTo>
                  <a:cubicBezTo>
                    <a:pt x="673" y="175"/>
                    <a:pt x="603" y="246"/>
                    <a:pt x="461" y="283"/>
                  </a:cubicBezTo>
                  <a:cubicBezTo>
                    <a:pt x="391" y="353"/>
                    <a:pt x="249" y="458"/>
                    <a:pt x="142" y="495"/>
                  </a:cubicBezTo>
                  <a:lnTo>
                    <a:pt x="1" y="599"/>
                  </a:lnTo>
                  <a:cubicBezTo>
                    <a:pt x="71" y="707"/>
                    <a:pt x="179" y="811"/>
                    <a:pt x="249" y="919"/>
                  </a:cubicBezTo>
                  <a:cubicBezTo>
                    <a:pt x="283" y="953"/>
                    <a:pt x="354" y="989"/>
                    <a:pt x="391" y="1060"/>
                  </a:cubicBezTo>
                  <a:cubicBezTo>
                    <a:pt x="425" y="1060"/>
                    <a:pt x="495" y="1165"/>
                    <a:pt x="532" y="1165"/>
                  </a:cubicBezTo>
                  <a:cubicBezTo>
                    <a:pt x="566" y="1165"/>
                    <a:pt x="603" y="1094"/>
                    <a:pt x="637" y="1060"/>
                  </a:cubicBezTo>
                  <a:cubicBezTo>
                    <a:pt x="673" y="1060"/>
                    <a:pt x="707" y="1060"/>
                    <a:pt x="744" y="1023"/>
                  </a:cubicBezTo>
                  <a:cubicBezTo>
                    <a:pt x="744" y="1023"/>
                    <a:pt x="778" y="989"/>
                    <a:pt x="778" y="953"/>
                  </a:cubicBezTo>
                  <a:cubicBezTo>
                    <a:pt x="849" y="919"/>
                    <a:pt x="919" y="919"/>
                    <a:pt x="956" y="882"/>
                  </a:cubicBezTo>
                  <a:cubicBezTo>
                    <a:pt x="1027" y="848"/>
                    <a:pt x="1097" y="811"/>
                    <a:pt x="1131" y="741"/>
                  </a:cubicBezTo>
                  <a:cubicBezTo>
                    <a:pt x="1309" y="636"/>
                    <a:pt x="1521" y="387"/>
                    <a:pt x="1414" y="141"/>
                  </a:cubicBezTo>
                  <a:cubicBezTo>
                    <a:pt x="1354" y="35"/>
                    <a:pt x="1268" y="0"/>
                    <a:pt x="1173" y="0"/>
                  </a:cubicBez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4127;p62">
              <a:extLst>
                <a:ext uri="{FF2B5EF4-FFF2-40B4-BE49-F238E27FC236}">
                  <a16:creationId xmlns:a16="http://schemas.microsoft.com/office/drawing/2014/main" id="{26885F53-BBD7-3B8A-0160-EFE82EF4235B}"/>
                </a:ext>
              </a:extLst>
            </p:cNvPr>
            <p:cNvSpPr/>
            <p:nvPr/>
          </p:nvSpPr>
          <p:spPr>
            <a:xfrm>
              <a:off x="5328975" y="2669650"/>
              <a:ext cx="14150" cy="10625"/>
            </a:xfrm>
            <a:custGeom>
              <a:avLst/>
              <a:gdLst/>
              <a:ahLst/>
              <a:cxnLst/>
              <a:rect l="l" t="t" r="r" b="b"/>
              <a:pathLst>
                <a:path w="566" h="425" extrusionOk="0">
                  <a:moveTo>
                    <a:pt x="54" y="9"/>
                  </a:moveTo>
                  <a:cubicBezTo>
                    <a:pt x="46" y="9"/>
                    <a:pt x="37" y="17"/>
                    <a:pt x="37" y="34"/>
                  </a:cubicBezTo>
                  <a:lnTo>
                    <a:pt x="71" y="34"/>
                  </a:lnTo>
                  <a:cubicBezTo>
                    <a:pt x="71" y="17"/>
                    <a:pt x="63" y="9"/>
                    <a:pt x="54" y="9"/>
                  </a:cubicBezTo>
                  <a:close/>
                  <a:moveTo>
                    <a:pt x="250" y="0"/>
                  </a:moveTo>
                  <a:lnTo>
                    <a:pt x="250" y="0"/>
                  </a:lnTo>
                  <a:cubicBezTo>
                    <a:pt x="283" y="1"/>
                    <a:pt x="283" y="34"/>
                    <a:pt x="283" y="34"/>
                  </a:cubicBezTo>
                  <a:cubicBezTo>
                    <a:pt x="312" y="34"/>
                    <a:pt x="318" y="57"/>
                    <a:pt x="336" y="67"/>
                  </a:cubicBezTo>
                  <a:lnTo>
                    <a:pt x="336" y="67"/>
                  </a:lnTo>
                  <a:cubicBezTo>
                    <a:pt x="326" y="59"/>
                    <a:pt x="320" y="50"/>
                    <a:pt x="320" y="34"/>
                  </a:cubicBezTo>
                  <a:cubicBezTo>
                    <a:pt x="284" y="34"/>
                    <a:pt x="283" y="1"/>
                    <a:pt x="250" y="0"/>
                  </a:cubicBezTo>
                  <a:close/>
                  <a:moveTo>
                    <a:pt x="336" y="67"/>
                  </a:moveTo>
                  <a:cubicBezTo>
                    <a:pt x="349" y="77"/>
                    <a:pt x="370" y="85"/>
                    <a:pt x="391" y="105"/>
                  </a:cubicBezTo>
                  <a:lnTo>
                    <a:pt x="354" y="71"/>
                  </a:lnTo>
                  <a:cubicBezTo>
                    <a:pt x="347" y="71"/>
                    <a:pt x="341" y="69"/>
                    <a:pt x="336" y="67"/>
                  </a:cubicBezTo>
                  <a:close/>
                  <a:moveTo>
                    <a:pt x="37" y="34"/>
                  </a:moveTo>
                  <a:cubicBezTo>
                    <a:pt x="1" y="34"/>
                    <a:pt x="1" y="71"/>
                    <a:pt x="1" y="71"/>
                  </a:cubicBezTo>
                  <a:cubicBezTo>
                    <a:pt x="37" y="105"/>
                    <a:pt x="37" y="105"/>
                    <a:pt x="37" y="142"/>
                  </a:cubicBezTo>
                  <a:lnTo>
                    <a:pt x="142" y="246"/>
                  </a:lnTo>
                  <a:cubicBezTo>
                    <a:pt x="108" y="212"/>
                    <a:pt x="71" y="176"/>
                    <a:pt x="71" y="142"/>
                  </a:cubicBezTo>
                  <a:cubicBezTo>
                    <a:pt x="71" y="105"/>
                    <a:pt x="37" y="105"/>
                    <a:pt x="37" y="71"/>
                  </a:cubicBezTo>
                  <a:lnTo>
                    <a:pt x="37" y="34"/>
                  </a:lnTo>
                  <a:close/>
                  <a:moveTo>
                    <a:pt x="71" y="34"/>
                  </a:moveTo>
                  <a:lnTo>
                    <a:pt x="108" y="71"/>
                  </a:lnTo>
                  <a:cubicBezTo>
                    <a:pt x="142" y="71"/>
                    <a:pt x="179" y="105"/>
                    <a:pt x="179" y="105"/>
                  </a:cubicBezTo>
                  <a:lnTo>
                    <a:pt x="283" y="176"/>
                  </a:lnTo>
                  <a:cubicBezTo>
                    <a:pt x="320" y="212"/>
                    <a:pt x="354" y="246"/>
                    <a:pt x="425" y="246"/>
                  </a:cubicBezTo>
                  <a:lnTo>
                    <a:pt x="320" y="142"/>
                  </a:lnTo>
                  <a:cubicBezTo>
                    <a:pt x="283" y="142"/>
                    <a:pt x="249" y="105"/>
                    <a:pt x="179" y="71"/>
                  </a:cubicBezTo>
                  <a:cubicBezTo>
                    <a:pt x="179" y="71"/>
                    <a:pt x="142" y="71"/>
                    <a:pt x="142" y="34"/>
                  </a:cubicBezTo>
                  <a:close/>
                  <a:moveTo>
                    <a:pt x="391" y="105"/>
                  </a:moveTo>
                  <a:lnTo>
                    <a:pt x="425" y="176"/>
                  </a:lnTo>
                  <a:cubicBezTo>
                    <a:pt x="461" y="176"/>
                    <a:pt x="461" y="176"/>
                    <a:pt x="461" y="212"/>
                  </a:cubicBezTo>
                  <a:cubicBezTo>
                    <a:pt x="495" y="212"/>
                    <a:pt x="495" y="246"/>
                    <a:pt x="495" y="246"/>
                  </a:cubicBezTo>
                  <a:lnTo>
                    <a:pt x="532" y="283"/>
                  </a:lnTo>
                  <a:lnTo>
                    <a:pt x="495" y="283"/>
                  </a:lnTo>
                  <a:cubicBezTo>
                    <a:pt x="461" y="246"/>
                    <a:pt x="425" y="246"/>
                    <a:pt x="425" y="246"/>
                  </a:cubicBezTo>
                  <a:lnTo>
                    <a:pt x="425" y="246"/>
                  </a:lnTo>
                  <a:cubicBezTo>
                    <a:pt x="425" y="283"/>
                    <a:pt x="461" y="283"/>
                    <a:pt x="461" y="283"/>
                  </a:cubicBezTo>
                  <a:cubicBezTo>
                    <a:pt x="495" y="283"/>
                    <a:pt x="495" y="317"/>
                    <a:pt x="532" y="317"/>
                  </a:cubicBezTo>
                  <a:lnTo>
                    <a:pt x="566" y="317"/>
                  </a:lnTo>
                  <a:lnTo>
                    <a:pt x="566" y="283"/>
                  </a:lnTo>
                  <a:lnTo>
                    <a:pt x="532" y="283"/>
                  </a:lnTo>
                  <a:lnTo>
                    <a:pt x="532" y="246"/>
                  </a:lnTo>
                  <a:cubicBezTo>
                    <a:pt x="495" y="212"/>
                    <a:pt x="495" y="212"/>
                    <a:pt x="495" y="176"/>
                  </a:cubicBezTo>
                  <a:cubicBezTo>
                    <a:pt x="461" y="176"/>
                    <a:pt x="461" y="176"/>
                    <a:pt x="425" y="142"/>
                  </a:cubicBezTo>
                  <a:lnTo>
                    <a:pt x="391" y="105"/>
                  </a:lnTo>
                  <a:close/>
                  <a:moveTo>
                    <a:pt x="249" y="354"/>
                  </a:moveTo>
                  <a:lnTo>
                    <a:pt x="249" y="354"/>
                  </a:lnTo>
                  <a:cubicBezTo>
                    <a:pt x="260" y="364"/>
                    <a:pt x="271" y="372"/>
                    <a:pt x="282" y="378"/>
                  </a:cubicBezTo>
                  <a:lnTo>
                    <a:pt x="282" y="378"/>
                  </a:lnTo>
                  <a:cubicBezTo>
                    <a:pt x="277" y="354"/>
                    <a:pt x="249" y="354"/>
                    <a:pt x="249" y="354"/>
                  </a:cubicBezTo>
                  <a:close/>
                  <a:moveTo>
                    <a:pt x="282" y="378"/>
                  </a:moveTo>
                  <a:cubicBezTo>
                    <a:pt x="283" y="381"/>
                    <a:pt x="283" y="384"/>
                    <a:pt x="283" y="388"/>
                  </a:cubicBezTo>
                  <a:cubicBezTo>
                    <a:pt x="320" y="388"/>
                    <a:pt x="320" y="424"/>
                    <a:pt x="354" y="424"/>
                  </a:cubicBezTo>
                  <a:cubicBezTo>
                    <a:pt x="331" y="399"/>
                    <a:pt x="306" y="391"/>
                    <a:pt x="282" y="378"/>
                  </a:cubicBezTo>
                  <a:close/>
                </a:path>
              </a:pathLst>
            </a:custGeom>
            <a:solidFill>
              <a:srgbClr val="FF6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4128;p62">
              <a:extLst>
                <a:ext uri="{FF2B5EF4-FFF2-40B4-BE49-F238E27FC236}">
                  <a16:creationId xmlns:a16="http://schemas.microsoft.com/office/drawing/2014/main" id="{63EDE46A-69B1-A6BE-9D65-57707DDC0C2D}"/>
                </a:ext>
              </a:extLst>
            </p:cNvPr>
            <p:cNvSpPr/>
            <p:nvPr/>
          </p:nvSpPr>
          <p:spPr>
            <a:xfrm>
              <a:off x="5362550" y="2651975"/>
              <a:ext cx="28275" cy="16700"/>
            </a:xfrm>
            <a:custGeom>
              <a:avLst/>
              <a:gdLst/>
              <a:ahLst/>
              <a:cxnLst/>
              <a:rect l="l" t="t" r="r" b="b"/>
              <a:pathLst>
                <a:path w="1131" h="668" extrusionOk="0">
                  <a:moveTo>
                    <a:pt x="212" y="1"/>
                  </a:moveTo>
                  <a:cubicBezTo>
                    <a:pt x="142" y="35"/>
                    <a:pt x="71" y="71"/>
                    <a:pt x="37" y="142"/>
                  </a:cubicBezTo>
                  <a:cubicBezTo>
                    <a:pt x="0" y="247"/>
                    <a:pt x="0" y="459"/>
                    <a:pt x="71" y="529"/>
                  </a:cubicBezTo>
                  <a:cubicBezTo>
                    <a:pt x="165" y="623"/>
                    <a:pt x="337" y="668"/>
                    <a:pt x="505" y="668"/>
                  </a:cubicBezTo>
                  <a:cubicBezTo>
                    <a:pt x="655" y="668"/>
                    <a:pt x="801" y="633"/>
                    <a:pt x="885" y="566"/>
                  </a:cubicBezTo>
                  <a:cubicBezTo>
                    <a:pt x="1131" y="354"/>
                    <a:pt x="885" y="35"/>
                    <a:pt x="602" y="1"/>
                  </a:cubicBezTo>
                  <a:close/>
                </a:path>
              </a:pathLst>
            </a:custGeom>
            <a:solidFill>
              <a:srgbClr val="B37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4129;p62">
              <a:extLst>
                <a:ext uri="{FF2B5EF4-FFF2-40B4-BE49-F238E27FC236}">
                  <a16:creationId xmlns:a16="http://schemas.microsoft.com/office/drawing/2014/main" id="{8B66230C-0273-1BA5-C18C-1ABEB085A83E}"/>
                </a:ext>
              </a:extLst>
            </p:cNvPr>
            <p:cNvSpPr/>
            <p:nvPr/>
          </p:nvSpPr>
          <p:spPr>
            <a:xfrm>
              <a:off x="5344025" y="2597050"/>
              <a:ext cx="50350" cy="43800"/>
            </a:xfrm>
            <a:custGeom>
              <a:avLst/>
              <a:gdLst/>
              <a:ahLst/>
              <a:cxnLst/>
              <a:rect l="l" t="t" r="r" b="b"/>
              <a:pathLst>
                <a:path w="2014" h="1752" extrusionOk="0">
                  <a:moveTo>
                    <a:pt x="855" y="0"/>
                  </a:moveTo>
                  <a:cubicBezTo>
                    <a:pt x="841" y="0"/>
                    <a:pt x="827" y="2"/>
                    <a:pt x="812" y="7"/>
                  </a:cubicBezTo>
                  <a:cubicBezTo>
                    <a:pt x="566" y="112"/>
                    <a:pt x="919" y="465"/>
                    <a:pt x="883" y="643"/>
                  </a:cubicBezTo>
                  <a:cubicBezTo>
                    <a:pt x="778" y="536"/>
                    <a:pt x="741" y="324"/>
                    <a:pt x="566" y="253"/>
                  </a:cubicBezTo>
                  <a:cubicBezTo>
                    <a:pt x="540" y="240"/>
                    <a:pt x="514" y="235"/>
                    <a:pt x="490" y="235"/>
                  </a:cubicBezTo>
                  <a:cubicBezTo>
                    <a:pt x="381" y="235"/>
                    <a:pt x="303" y="350"/>
                    <a:pt x="388" y="465"/>
                  </a:cubicBezTo>
                  <a:cubicBezTo>
                    <a:pt x="362" y="453"/>
                    <a:pt x="332" y="445"/>
                    <a:pt x="303" y="445"/>
                  </a:cubicBezTo>
                  <a:cubicBezTo>
                    <a:pt x="250" y="445"/>
                    <a:pt x="199" y="469"/>
                    <a:pt x="176" y="536"/>
                  </a:cubicBezTo>
                  <a:cubicBezTo>
                    <a:pt x="142" y="643"/>
                    <a:pt x="317" y="714"/>
                    <a:pt x="354" y="785"/>
                  </a:cubicBezTo>
                  <a:cubicBezTo>
                    <a:pt x="330" y="785"/>
                    <a:pt x="275" y="768"/>
                    <a:pt x="220" y="768"/>
                  </a:cubicBezTo>
                  <a:cubicBezTo>
                    <a:pt x="193" y="768"/>
                    <a:pt x="166" y="772"/>
                    <a:pt x="142" y="785"/>
                  </a:cubicBezTo>
                  <a:cubicBezTo>
                    <a:pt x="105" y="819"/>
                    <a:pt x="71" y="889"/>
                    <a:pt x="71" y="960"/>
                  </a:cubicBezTo>
                  <a:cubicBezTo>
                    <a:pt x="142" y="1067"/>
                    <a:pt x="354" y="1031"/>
                    <a:pt x="425" y="1138"/>
                  </a:cubicBezTo>
                  <a:cubicBezTo>
                    <a:pt x="366" y="1118"/>
                    <a:pt x="265" y="1087"/>
                    <a:pt x="180" y="1087"/>
                  </a:cubicBezTo>
                  <a:cubicBezTo>
                    <a:pt x="111" y="1087"/>
                    <a:pt x="51" y="1108"/>
                    <a:pt x="35" y="1172"/>
                  </a:cubicBezTo>
                  <a:cubicBezTo>
                    <a:pt x="1" y="1350"/>
                    <a:pt x="283" y="1313"/>
                    <a:pt x="388" y="1350"/>
                  </a:cubicBezTo>
                  <a:cubicBezTo>
                    <a:pt x="283" y="1384"/>
                    <a:pt x="247" y="1384"/>
                    <a:pt x="142" y="1421"/>
                  </a:cubicBezTo>
                  <a:cubicBezTo>
                    <a:pt x="71" y="1455"/>
                    <a:pt x="35" y="1562"/>
                    <a:pt x="105" y="1596"/>
                  </a:cubicBezTo>
                  <a:cubicBezTo>
                    <a:pt x="116" y="1601"/>
                    <a:pt x="127" y="1603"/>
                    <a:pt x="138" y="1603"/>
                  </a:cubicBezTo>
                  <a:cubicBezTo>
                    <a:pt x="207" y="1603"/>
                    <a:pt x="294" y="1525"/>
                    <a:pt x="354" y="1525"/>
                  </a:cubicBezTo>
                  <a:cubicBezTo>
                    <a:pt x="425" y="1491"/>
                    <a:pt x="495" y="1491"/>
                    <a:pt x="566" y="1455"/>
                  </a:cubicBezTo>
                  <a:lnTo>
                    <a:pt x="566" y="1455"/>
                  </a:lnTo>
                  <a:cubicBezTo>
                    <a:pt x="495" y="1491"/>
                    <a:pt x="388" y="1596"/>
                    <a:pt x="425" y="1666"/>
                  </a:cubicBezTo>
                  <a:cubicBezTo>
                    <a:pt x="425" y="1718"/>
                    <a:pt x="462" y="1752"/>
                    <a:pt x="510" y="1752"/>
                  </a:cubicBezTo>
                  <a:cubicBezTo>
                    <a:pt x="528" y="1752"/>
                    <a:pt x="547" y="1747"/>
                    <a:pt x="566" y="1737"/>
                  </a:cubicBezTo>
                  <a:cubicBezTo>
                    <a:pt x="600" y="1703"/>
                    <a:pt x="600" y="1596"/>
                    <a:pt x="637" y="1562"/>
                  </a:cubicBezTo>
                  <a:cubicBezTo>
                    <a:pt x="637" y="1491"/>
                    <a:pt x="671" y="1455"/>
                    <a:pt x="707" y="1421"/>
                  </a:cubicBezTo>
                  <a:lnTo>
                    <a:pt x="1626" y="960"/>
                  </a:lnTo>
                  <a:cubicBezTo>
                    <a:pt x="1589" y="926"/>
                    <a:pt x="1518" y="819"/>
                    <a:pt x="1555" y="785"/>
                  </a:cubicBezTo>
                  <a:cubicBezTo>
                    <a:pt x="1555" y="731"/>
                    <a:pt x="1591" y="713"/>
                    <a:pt x="1635" y="713"/>
                  </a:cubicBezTo>
                  <a:cubicBezTo>
                    <a:pt x="1679" y="713"/>
                    <a:pt x="1732" y="731"/>
                    <a:pt x="1767" y="748"/>
                  </a:cubicBezTo>
                  <a:cubicBezTo>
                    <a:pt x="1872" y="748"/>
                    <a:pt x="2013" y="714"/>
                    <a:pt x="1872" y="607"/>
                  </a:cubicBezTo>
                  <a:cubicBezTo>
                    <a:pt x="1828" y="563"/>
                    <a:pt x="1732" y="534"/>
                    <a:pt x="1639" y="534"/>
                  </a:cubicBezTo>
                  <a:cubicBezTo>
                    <a:pt x="1581" y="534"/>
                    <a:pt x="1525" y="545"/>
                    <a:pt x="1485" y="573"/>
                  </a:cubicBezTo>
                  <a:cubicBezTo>
                    <a:pt x="1518" y="502"/>
                    <a:pt x="1979" y="219"/>
                    <a:pt x="1730" y="183"/>
                  </a:cubicBezTo>
                  <a:cubicBezTo>
                    <a:pt x="1626" y="183"/>
                    <a:pt x="1555" y="219"/>
                    <a:pt x="1485" y="290"/>
                  </a:cubicBezTo>
                  <a:cubicBezTo>
                    <a:pt x="1414" y="361"/>
                    <a:pt x="1414" y="431"/>
                    <a:pt x="1377" y="502"/>
                  </a:cubicBezTo>
                  <a:cubicBezTo>
                    <a:pt x="1347" y="406"/>
                    <a:pt x="1458" y="26"/>
                    <a:pt x="1300" y="26"/>
                  </a:cubicBezTo>
                  <a:cubicBezTo>
                    <a:pt x="1282" y="26"/>
                    <a:pt x="1261" y="31"/>
                    <a:pt x="1236" y="41"/>
                  </a:cubicBezTo>
                  <a:cubicBezTo>
                    <a:pt x="1131" y="78"/>
                    <a:pt x="1131" y="219"/>
                    <a:pt x="1131" y="290"/>
                  </a:cubicBezTo>
                  <a:cubicBezTo>
                    <a:pt x="1131" y="395"/>
                    <a:pt x="1095" y="465"/>
                    <a:pt x="1095" y="536"/>
                  </a:cubicBezTo>
                  <a:cubicBezTo>
                    <a:pt x="1095" y="405"/>
                    <a:pt x="1034" y="0"/>
                    <a:pt x="855" y="0"/>
                  </a:cubicBez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4130;p62">
              <a:extLst>
                <a:ext uri="{FF2B5EF4-FFF2-40B4-BE49-F238E27FC236}">
                  <a16:creationId xmlns:a16="http://schemas.microsoft.com/office/drawing/2014/main" id="{E9328867-CA66-A7F8-5A60-4E71931EBD12}"/>
                </a:ext>
              </a:extLst>
            </p:cNvPr>
            <p:cNvSpPr/>
            <p:nvPr/>
          </p:nvSpPr>
          <p:spPr>
            <a:xfrm>
              <a:off x="5360775" y="2622800"/>
              <a:ext cx="32750" cy="38900"/>
            </a:xfrm>
            <a:custGeom>
              <a:avLst/>
              <a:gdLst/>
              <a:ahLst/>
              <a:cxnLst/>
              <a:rect l="l" t="t" r="r" b="b"/>
              <a:pathLst>
                <a:path w="1310" h="1556" extrusionOk="0">
                  <a:moveTo>
                    <a:pt x="778" y="1"/>
                  </a:moveTo>
                  <a:cubicBezTo>
                    <a:pt x="532" y="1"/>
                    <a:pt x="179" y="249"/>
                    <a:pt x="71" y="495"/>
                  </a:cubicBezTo>
                  <a:cubicBezTo>
                    <a:pt x="1" y="707"/>
                    <a:pt x="213" y="885"/>
                    <a:pt x="249" y="1097"/>
                  </a:cubicBezTo>
                  <a:cubicBezTo>
                    <a:pt x="283" y="1238"/>
                    <a:pt x="213" y="1343"/>
                    <a:pt x="142" y="1484"/>
                  </a:cubicBezTo>
                  <a:lnTo>
                    <a:pt x="744" y="1555"/>
                  </a:lnTo>
                  <a:cubicBezTo>
                    <a:pt x="815" y="1521"/>
                    <a:pt x="919" y="1521"/>
                    <a:pt x="1027" y="1484"/>
                  </a:cubicBezTo>
                  <a:cubicBezTo>
                    <a:pt x="1168" y="1450"/>
                    <a:pt x="1168" y="1380"/>
                    <a:pt x="1202" y="1238"/>
                  </a:cubicBezTo>
                  <a:cubicBezTo>
                    <a:pt x="1202" y="1131"/>
                    <a:pt x="1239" y="1060"/>
                    <a:pt x="1272" y="956"/>
                  </a:cubicBezTo>
                  <a:cubicBezTo>
                    <a:pt x="1309" y="778"/>
                    <a:pt x="1309" y="532"/>
                    <a:pt x="1239" y="354"/>
                  </a:cubicBezTo>
                  <a:cubicBezTo>
                    <a:pt x="1168" y="142"/>
                    <a:pt x="1027" y="1"/>
                    <a:pt x="778" y="1"/>
                  </a:cubicBezTo>
                  <a:close/>
                </a:path>
              </a:pathLst>
            </a:custGeom>
            <a:solidFill>
              <a:srgbClr val="B37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4131;p62">
              <a:extLst>
                <a:ext uri="{FF2B5EF4-FFF2-40B4-BE49-F238E27FC236}">
                  <a16:creationId xmlns:a16="http://schemas.microsoft.com/office/drawing/2014/main" id="{B7E0C737-68C9-B7D6-329F-F699EF560063}"/>
                </a:ext>
              </a:extLst>
            </p:cNvPr>
            <p:cNvSpPr/>
            <p:nvPr/>
          </p:nvSpPr>
          <p:spPr>
            <a:xfrm>
              <a:off x="5361700" y="2622800"/>
              <a:ext cx="31825" cy="38900"/>
            </a:xfrm>
            <a:custGeom>
              <a:avLst/>
              <a:gdLst/>
              <a:ahLst/>
              <a:cxnLst/>
              <a:rect l="l" t="t" r="r" b="b"/>
              <a:pathLst>
                <a:path w="1273" h="1556" extrusionOk="0">
                  <a:moveTo>
                    <a:pt x="848" y="1"/>
                  </a:moveTo>
                  <a:cubicBezTo>
                    <a:pt x="919" y="37"/>
                    <a:pt x="953" y="37"/>
                    <a:pt x="1023" y="71"/>
                  </a:cubicBezTo>
                  <a:cubicBezTo>
                    <a:pt x="990" y="37"/>
                    <a:pt x="919" y="1"/>
                    <a:pt x="848" y="1"/>
                  </a:cubicBezTo>
                  <a:close/>
                  <a:moveTo>
                    <a:pt x="636" y="1"/>
                  </a:moveTo>
                  <a:cubicBezTo>
                    <a:pt x="600" y="1"/>
                    <a:pt x="529" y="37"/>
                    <a:pt x="458" y="71"/>
                  </a:cubicBezTo>
                  <a:cubicBezTo>
                    <a:pt x="354" y="108"/>
                    <a:pt x="246" y="179"/>
                    <a:pt x="176" y="283"/>
                  </a:cubicBezTo>
                  <a:cubicBezTo>
                    <a:pt x="246" y="213"/>
                    <a:pt x="354" y="142"/>
                    <a:pt x="495" y="71"/>
                  </a:cubicBezTo>
                  <a:cubicBezTo>
                    <a:pt x="600" y="37"/>
                    <a:pt x="707" y="1"/>
                    <a:pt x="848" y="1"/>
                  </a:cubicBezTo>
                  <a:close/>
                  <a:moveTo>
                    <a:pt x="176" y="283"/>
                  </a:moveTo>
                  <a:cubicBezTo>
                    <a:pt x="105" y="320"/>
                    <a:pt x="71" y="354"/>
                    <a:pt x="34" y="425"/>
                  </a:cubicBezTo>
                  <a:cubicBezTo>
                    <a:pt x="34" y="461"/>
                    <a:pt x="0" y="532"/>
                    <a:pt x="0" y="603"/>
                  </a:cubicBezTo>
                  <a:cubicBezTo>
                    <a:pt x="0" y="636"/>
                    <a:pt x="34" y="707"/>
                    <a:pt x="34" y="744"/>
                  </a:cubicBezTo>
                  <a:cubicBezTo>
                    <a:pt x="71" y="815"/>
                    <a:pt x="71" y="848"/>
                    <a:pt x="105" y="885"/>
                  </a:cubicBezTo>
                  <a:cubicBezTo>
                    <a:pt x="142" y="956"/>
                    <a:pt x="212" y="1060"/>
                    <a:pt x="212" y="1131"/>
                  </a:cubicBezTo>
                  <a:lnTo>
                    <a:pt x="212" y="990"/>
                  </a:lnTo>
                  <a:cubicBezTo>
                    <a:pt x="176" y="956"/>
                    <a:pt x="142" y="919"/>
                    <a:pt x="142" y="885"/>
                  </a:cubicBezTo>
                  <a:cubicBezTo>
                    <a:pt x="105" y="778"/>
                    <a:pt x="34" y="707"/>
                    <a:pt x="34" y="603"/>
                  </a:cubicBezTo>
                  <a:cubicBezTo>
                    <a:pt x="34" y="532"/>
                    <a:pt x="34" y="495"/>
                    <a:pt x="71" y="425"/>
                  </a:cubicBezTo>
                  <a:cubicBezTo>
                    <a:pt x="105" y="391"/>
                    <a:pt x="142" y="320"/>
                    <a:pt x="176" y="283"/>
                  </a:cubicBezTo>
                  <a:close/>
                  <a:moveTo>
                    <a:pt x="212" y="1131"/>
                  </a:moveTo>
                  <a:cubicBezTo>
                    <a:pt x="212" y="1202"/>
                    <a:pt x="212" y="1272"/>
                    <a:pt x="176" y="1309"/>
                  </a:cubicBezTo>
                  <a:cubicBezTo>
                    <a:pt x="212" y="1272"/>
                    <a:pt x="246" y="1202"/>
                    <a:pt x="212" y="1131"/>
                  </a:cubicBezTo>
                  <a:close/>
                  <a:moveTo>
                    <a:pt x="1023" y="71"/>
                  </a:moveTo>
                  <a:lnTo>
                    <a:pt x="1023" y="71"/>
                  </a:lnTo>
                  <a:cubicBezTo>
                    <a:pt x="1060" y="108"/>
                    <a:pt x="1094" y="179"/>
                    <a:pt x="1131" y="213"/>
                  </a:cubicBezTo>
                  <a:cubicBezTo>
                    <a:pt x="1165" y="283"/>
                    <a:pt x="1202" y="320"/>
                    <a:pt x="1202" y="391"/>
                  </a:cubicBezTo>
                  <a:lnTo>
                    <a:pt x="1202" y="425"/>
                  </a:lnTo>
                  <a:cubicBezTo>
                    <a:pt x="1235" y="461"/>
                    <a:pt x="1235" y="461"/>
                    <a:pt x="1235" y="495"/>
                  </a:cubicBezTo>
                  <a:lnTo>
                    <a:pt x="1235" y="566"/>
                  </a:lnTo>
                  <a:cubicBezTo>
                    <a:pt x="1235" y="673"/>
                    <a:pt x="1235" y="815"/>
                    <a:pt x="1202" y="919"/>
                  </a:cubicBezTo>
                  <a:cubicBezTo>
                    <a:pt x="1202" y="1027"/>
                    <a:pt x="1165" y="1131"/>
                    <a:pt x="1131" y="1202"/>
                  </a:cubicBezTo>
                  <a:cubicBezTo>
                    <a:pt x="1131" y="1272"/>
                    <a:pt x="1131" y="1309"/>
                    <a:pt x="1094" y="1343"/>
                  </a:cubicBezTo>
                  <a:cubicBezTo>
                    <a:pt x="1094" y="1380"/>
                    <a:pt x="1094" y="1414"/>
                    <a:pt x="1060" y="1450"/>
                  </a:cubicBezTo>
                  <a:cubicBezTo>
                    <a:pt x="1094" y="1450"/>
                    <a:pt x="1131" y="1414"/>
                    <a:pt x="1131" y="1343"/>
                  </a:cubicBezTo>
                  <a:cubicBezTo>
                    <a:pt x="1165" y="1309"/>
                    <a:pt x="1165" y="1272"/>
                    <a:pt x="1165" y="1238"/>
                  </a:cubicBezTo>
                  <a:cubicBezTo>
                    <a:pt x="1202" y="1131"/>
                    <a:pt x="1202" y="1027"/>
                    <a:pt x="1235" y="919"/>
                  </a:cubicBezTo>
                  <a:cubicBezTo>
                    <a:pt x="1272" y="815"/>
                    <a:pt x="1272" y="673"/>
                    <a:pt x="1272" y="566"/>
                  </a:cubicBezTo>
                  <a:cubicBezTo>
                    <a:pt x="1272" y="495"/>
                    <a:pt x="1235" y="461"/>
                    <a:pt x="1235" y="391"/>
                  </a:cubicBezTo>
                  <a:cubicBezTo>
                    <a:pt x="1202" y="320"/>
                    <a:pt x="1202" y="249"/>
                    <a:pt x="1165" y="213"/>
                  </a:cubicBezTo>
                  <a:cubicBezTo>
                    <a:pt x="1131" y="142"/>
                    <a:pt x="1094" y="108"/>
                    <a:pt x="1023" y="71"/>
                  </a:cubicBezTo>
                  <a:close/>
                  <a:moveTo>
                    <a:pt x="1023" y="1450"/>
                  </a:moveTo>
                  <a:lnTo>
                    <a:pt x="1023" y="1484"/>
                  </a:lnTo>
                  <a:cubicBezTo>
                    <a:pt x="1060" y="1484"/>
                    <a:pt x="1060" y="1484"/>
                    <a:pt x="1060" y="1450"/>
                  </a:cubicBezTo>
                  <a:close/>
                  <a:moveTo>
                    <a:pt x="953" y="1484"/>
                  </a:moveTo>
                  <a:cubicBezTo>
                    <a:pt x="919" y="1484"/>
                    <a:pt x="882" y="1521"/>
                    <a:pt x="882" y="1521"/>
                  </a:cubicBezTo>
                  <a:lnTo>
                    <a:pt x="953" y="1521"/>
                  </a:lnTo>
                  <a:cubicBezTo>
                    <a:pt x="990" y="1484"/>
                    <a:pt x="990" y="1484"/>
                    <a:pt x="1023" y="1484"/>
                  </a:cubicBezTo>
                  <a:close/>
                  <a:moveTo>
                    <a:pt x="882" y="1521"/>
                  </a:moveTo>
                  <a:cubicBezTo>
                    <a:pt x="741" y="1521"/>
                    <a:pt x="707" y="1555"/>
                    <a:pt x="707" y="1555"/>
                  </a:cubicBezTo>
                  <a:cubicBezTo>
                    <a:pt x="707" y="1555"/>
                    <a:pt x="741" y="1555"/>
                    <a:pt x="882" y="1521"/>
                  </a:cubicBezTo>
                  <a:close/>
                </a:path>
              </a:pathLst>
            </a:custGeom>
            <a:solidFill>
              <a:srgbClr val="9661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4132;p62">
              <a:extLst>
                <a:ext uri="{FF2B5EF4-FFF2-40B4-BE49-F238E27FC236}">
                  <a16:creationId xmlns:a16="http://schemas.microsoft.com/office/drawing/2014/main" id="{A192A06E-8BF1-C64D-0DAF-0E4FD8E90404}"/>
                </a:ext>
              </a:extLst>
            </p:cNvPr>
            <p:cNvSpPr/>
            <p:nvPr/>
          </p:nvSpPr>
          <p:spPr>
            <a:xfrm>
              <a:off x="5362550" y="2634325"/>
              <a:ext cx="6225" cy="9950"/>
            </a:xfrm>
            <a:custGeom>
              <a:avLst/>
              <a:gdLst/>
              <a:ahLst/>
              <a:cxnLst/>
              <a:rect l="l" t="t" r="r" b="b"/>
              <a:pathLst>
                <a:path w="249" h="398" extrusionOk="0">
                  <a:moveTo>
                    <a:pt x="142" y="0"/>
                  </a:moveTo>
                  <a:lnTo>
                    <a:pt x="0" y="175"/>
                  </a:lnTo>
                  <a:cubicBezTo>
                    <a:pt x="0" y="228"/>
                    <a:pt x="21" y="320"/>
                    <a:pt x="60" y="320"/>
                  </a:cubicBezTo>
                  <a:cubicBezTo>
                    <a:pt x="74" y="320"/>
                    <a:pt x="90" y="309"/>
                    <a:pt x="108" y="283"/>
                  </a:cubicBezTo>
                  <a:cubicBezTo>
                    <a:pt x="142" y="283"/>
                    <a:pt x="142" y="354"/>
                    <a:pt x="178" y="387"/>
                  </a:cubicBezTo>
                  <a:cubicBezTo>
                    <a:pt x="185" y="394"/>
                    <a:pt x="191" y="397"/>
                    <a:pt x="198" y="397"/>
                  </a:cubicBezTo>
                  <a:cubicBezTo>
                    <a:pt x="225" y="397"/>
                    <a:pt x="249" y="340"/>
                    <a:pt x="249" y="283"/>
                  </a:cubicBezTo>
                  <a:cubicBezTo>
                    <a:pt x="249" y="212"/>
                    <a:pt x="178" y="105"/>
                    <a:pt x="1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4133;p62">
              <a:extLst>
                <a:ext uri="{FF2B5EF4-FFF2-40B4-BE49-F238E27FC236}">
                  <a16:creationId xmlns:a16="http://schemas.microsoft.com/office/drawing/2014/main" id="{BEBF420C-CB50-7AAE-A89F-9604F8C82FC6}"/>
                </a:ext>
              </a:extLst>
            </p:cNvPr>
            <p:cNvSpPr/>
            <p:nvPr/>
          </p:nvSpPr>
          <p:spPr>
            <a:xfrm>
              <a:off x="5358175" y="2618425"/>
              <a:ext cx="32650" cy="22975"/>
            </a:xfrm>
            <a:custGeom>
              <a:avLst/>
              <a:gdLst/>
              <a:ahLst/>
              <a:cxnLst/>
              <a:rect l="l" t="t" r="r" b="b"/>
              <a:pathLst>
                <a:path w="1306" h="919" extrusionOk="0">
                  <a:moveTo>
                    <a:pt x="848" y="0"/>
                  </a:moveTo>
                  <a:cubicBezTo>
                    <a:pt x="599" y="34"/>
                    <a:pt x="387" y="176"/>
                    <a:pt x="212" y="354"/>
                  </a:cubicBezTo>
                  <a:cubicBezTo>
                    <a:pt x="175" y="424"/>
                    <a:pt x="0" y="600"/>
                    <a:pt x="34" y="670"/>
                  </a:cubicBezTo>
                  <a:cubicBezTo>
                    <a:pt x="34" y="741"/>
                    <a:pt x="175" y="882"/>
                    <a:pt x="212" y="919"/>
                  </a:cubicBezTo>
                  <a:cubicBezTo>
                    <a:pt x="212" y="919"/>
                    <a:pt x="811" y="386"/>
                    <a:pt x="1265" y="386"/>
                  </a:cubicBezTo>
                  <a:cubicBezTo>
                    <a:pt x="1279" y="386"/>
                    <a:pt x="1292" y="387"/>
                    <a:pt x="1306" y="388"/>
                  </a:cubicBezTo>
                  <a:cubicBezTo>
                    <a:pt x="1272" y="283"/>
                    <a:pt x="1164" y="212"/>
                    <a:pt x="1094" y="105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rgbClr val="FF9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4134;p62">
              <a:extLst>
                <a:ext uri="{FF2B5EF4-FFF2-40B4-BE49-F238E27FC236}">
                  <a16:creationId xmlns:a16="http://schemas.microsoft.com/office/drawing/2014/main" id="{3AE89DF4-5DF6-5F44-C352-FF039DA5604D}"/>
                </a:ext>
              </a:extLst>
            </p:cNvPr>
            <p:cNvSpPr/>
            <p:nvPr/>
          </p:nvSpPr>
          <p:spPr>
            <a:xfrm>
              <a:off x="5358625" y="2639725"/>
              <a:ext cx="10150" cy="11250"/>
            </a:xfrm>
            <a:custGeom>
              <a:avLst/>
              <a:gdLst/>
              <a:ahLst/>
              <a:cxnLst/>
              <a:rect l="l" t="t" r="r" b="b"/>
              <a:pathLst>
                <a:path w="406" h="450" extrusionOk="0">
                  <a:moveTo>
                    <a:pt x="223" y="1"/>
                  </a:moveTo>
                  <a:cubicBezTo>
                    <a:pt x="154" y="1"/>
                    <a:pt x="77" y="51"/>
                    <a:pt x="53" y="101"/>
                  </a:cubicBezTo>
                  <a:cubicBezTo>
                    <a:pt x="0" y="285"/>
                    <a:pt x="122" y="449"/>
                    <a:pt x="261" y="449"/>
                  </a:cubicBezTo>
                  <a:cubicBezTo>
                    <a:pt x="309" y="449"/>
                    <a:pt x="360" y="429"/>
                    <a:pt x="406" y="383"/>
                  </a:cubicBezTo>
                  <a:lnTo>
                    <a:pt x="335" y="171"/>
                  </a:lnTo>
                  <a:cubicBezTo>
                    <a:pt x="335" y="138"/>
                    <a:pt x="299" y="67"/>
                    <a:pt x="299" y="30"/>
                  </a:cubicBezTo>
                  <a:cubicBezTo>
                    <a:pt x="278" y="9"/>
                    <a:pt x="251" y="1"/>
                    <a:pt x="223" y="1"/>
                  </a:cubicBezTo>
                  <a:close/>
                </a:path>
              </a:pathLst>
            </a:custGeom>
            <a:solidFill>
              <a:srgbClr val="B37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4135;p62">
              <a:extLst>
                <a:ext uri="{FF2B5EF4-FFF2-40B4-BE49-F238E27FC236}">
                  <a16:creationId xmlns:a16="http://schemas.microsoft.com/office/drawing/2014/main" id="{3390BC07-743E-C55F-7384-40174B6336D0}"/>
                </a:ext>
              </a:extLst>
            </p:cNvPr>
            <p:cNvSpPr/>
            <p:nvPr/>
          </p:nvSpPr>
          <p:spPr>
            <a:xfrm>
              <a:off x="5377600" y="2651975"/>
              <a:ext cx="10625" cy="3875"/>
            </a:xfrm>
            <a:custGeom>
              <a:avLst/>
              <a:gdLst/>
              <a:ahLst/>
              <a:cxnLst/>
              <a:rect l="l" t="t" r="r" b="b"/>
              <a:pathLst>
                <a:path w="425" h="155" extrusionOk="0">
                  <a:moveTo>
                    <a:pt x="0" y="1"/>
                  </a:moveTo>
                  <a:cubicBezTo>
                    <a:pt x="80" y="109"/>
                    <a:pt x="182" y="154"/>
                    <a:pt x="305" y="154"/>
                  </a:cubicBezTo>
                  <a:cubicBezTo>
                    <a:pt x="343" y="154"/>
                    <a:pt x="383" y="150"/>
                    <a:pt x="424" y="14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37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4136;p62">
              <a:extLst>
                <a:ext uri="{FF2B5EF4-FFF2-40B4-BE49-F238E27FC236}">
                  <a16:creationId xmlns:a16="http://schemas.microsoft.com/office/drawing/2014/main" id="{2A1D9E2B-FD04-D199-B0FA-B4D2D65B6395}"/>
                </a:ext>
              </a:extLst>
            </p:cNvPr>
            <p:cNvSpPr/>
            <p:nvPr/>
          </p:nvSpPr>
          <p:spPr>
            <a:xfrm>
              <a:off x="5377600" y="2651975"/>
              <a:ext cx="8850" cy="3950"/>
            </a:xfrm>
            <a:custGeom>
              <a:avLst/>
              <a:gdLst/>
              <a:ahLst/>
              <a:cxnLst/>
              <a:rect l="l" t="t" r="r" b="b"/>
              <a:pathLst>
                <a:path w="354" h="158" extrusionOk="0">
                  <a:moveTo>
                    <a:pt x="0" y="1"/>
                  </a:moveTo>
                  <a:cubicBezTo>
                    <a:pt x="0" y="35"/>
                    <a:pt x="34" y="35"/>
                    <a:pt x="34" y="35"/>
                  </a:cubicBezTo>
                  <a:cubicBezTo>
                    <a:pt x="34" y="35"/>
                    <a:pt x="34" y="1"/>
                    <a:pt x="0" y="1"/>
                  </a:cubicBezTo>
                  <a:close/>
                  <a:moveTo>
                    <a:pt x="34" y="35"/>
                  </a:moveTo>
                  <a:lnTo>
                    <a:pt x="34" y="71"/>
                  </a:lnTo>
                  <a:lnTo>
                    <a:pt x="71" y="71"/>
                  </a:lnTo>
                  <a:lnTo>
                    <a:pt x="71" y="35"/>
                  </a:lnTo>
                  <a:close/>
                  <a:moveTo>
                    <a:pt x="71" y="71"/>
                  </a:moveTo>
                  <a:cubicBezTo>
                    <a:pt x="71" y="105"/>
                    <a:pt x="105" y="105"/>
                    <a:pt x="105" y="105"/>
                  </a:cubicBezTo>
                  <a:lnTo>
                    <a:pt x="142" y="142"/>
                  </a:lnTo>
                  <a:lnTo>
                    <a:pt x="246" y="142"/>
                  </a:lnTo>
                  <a:cubicBezTo>
                    <a:pt x="212" y="142"/>
                    <a:pt x="212" y="105"/>
                    <a:pt x="212" y="105"/>
                  </a:cubicBezTo>
                  <a:lnTo>
                    <a:pt x="142" y="105"/>
                  </a:lnTo>
                  <a:lnTo>
                    <a:pt x="105" y="71"/>
                  </a:lnTo>
                  <a:close/>
                  <a:moveTo>
                    <a:pt x="283" y="142"/>
                  </a:moveTo>
                  <a:cubicBezTo>
                    <a:pt x="294" y="153"/>
                    <a:pt x="302" y="157"/>
                    <a:pt x="308" y="157"/>
                  </a:cubicBezTo>
                  <a:cubicBezTo>
                    <a:pt x="321" y="157"/>
                    <a:pt x="329" y="142"/>
                    <a:pt x="354" y="142"/>
                  </a:cubicBezTo>
                  <a:close/>
                </a:path>
              </a:pathLst>
            </a:custGeom>
            <a:solidFill>
              <a:srgbClr val="9661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4137;p62">
              <a:extLst>
                <a:ext uri="{FF2B5EF4-FFF2-40B4-BE49-F238E27FC236}">
                  <a16:creationId xmlns:a16="http://schemas.microsoft.com/office/drawing/2014/main" id="{20AD9B1C-88ED-2BFC-4535-970BB6A349E3}"/>
                </a:ext>
              </a:extLst>
            </p:cNvPr>
            <p:cNvSpPr/>
            <p:nvPr/>
          </p:nvSpPr>
          <p:spPr>
            <a:xfrm>
              <a:off x="5376675" y="2632550"/>
              <a:ext cx="3550" cy="4875"/>
            </a:xfrm>
            <a:custGeom>
              <a:avLst/>
              <a:gdLst/>
              <a:ahLst/>
              <a:cxnLst/>
              <a:rect l="l" t="t" r="r" b="b"/>
              <a:pathLst>
                <a:path w="142" h="195" extrusionOk="0">
                  <a:moveTo>
                    <a:pt x="71" y="1"/>
                  </a:moveTo>
                  <a:cubicBezTo>
                    <a:pt x="1" y="35"/>
                    <a:pt x="1" y="105"/>
                    <a:pt x="1" y="142"/>
                  </a:cubicBezTo>
                  <a:cubicBezTo>
                    <a:pt x="14" y="180"/>
                    <a:pt x="32" y="195"/>
                    <a:pt x="49" y="195"/>
                  </a:cubicBezTo>
                  <a:cubicBezTo>
                    <a:pt x="79" y="195"/>
                    <a:pt x="108" y="150"/>
                    <a:pt x="108" y="105"/>
                  </a:cubicBezTo>
                  <a:cubicBezTo>
                    <a:pt x="142" y="35"/>
                    <a:pt x="108" y="1"/>
                    <a:pt x="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4138;p62">
              <a:extLst>
                <a:ext uri="{FF2B5EF4-FFF2-40B4-BE49-F238E27FC236}">
                  <a16:creationId xmlns:a16="http://schemas.microsoft.com/office/drawing/2014/main" id="{2DD963BB-C926-89D5-3FC5-D644842BFF7E}"/>
                </a:ext>
              </a:extLst>
            </p:cNvPr>
            <p:cNvSpPr/>
            <p:nvPr/>
          </p:nvSpPr>
          <p:spPr>
            <a:xfrm>
              <a:off x="5383750" y="2628825"/>
              <a:ext cx="6700" cy="1975"/>
            </a:xfrm>
            <a:custGeom>
              <a:avLst/>
              <a:gdLst/>
              <a:ahLst/>
              <a:cxnLst/>
              <a:rect l="l" t="t" r="r" b="b"/>
              <a:pathLst>
                <a:path w="268" h="79" extrusionOk="0">
                  <a:moveTo>
                    <a:pt x="140" y="1"/>
                  </a:moveTo>
                  <a:cubicBezTo>
                    <a:pt x="129" y="1"/>
                    <a:pt x="118" y="3"/>
                    <a:pt x="108" y="8"/>
                  </a:cubicBezTo>
                  <a:cubicBezTo>
                    <a:pt x="0" y="8"/>
                    <a:pt x="71" y="79"/>
                    <a:pt x="141" y="79"/>
                  </a:cubicBezTo>
                  <a:lnTo>
                    <a:pt x="178" y="79"/>
                  </a:lnTo>
                  <a:cubicBezTo>
                    <a:pt x="267" y="79"/>
                    <a:pt x="204" y="1"/>
                    <a:pt x="1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4139;p62">
              <a:extLst>
                <a:ext uri="{FF2B5EF4-FFF2-40B4-BE49-F238E27FC236}">
                  <a16:creationId xmlns:a16="http://schemas.microsoft.com/office/drawing/2014/main" id="{4E2372C4-9E3A-CA86-1D4B-FB15F6EA3153}"/>
                </a:ext>
              </a:extLst>
            </p:cNvPr>
            <p:cNvSpPr/>
            <p:nvPr/>
          </p:nvSpPr>
          <p:spPr>
            <a:xfrm>
              <a:off x="5381125" y="2641125"/>
              <a:ext cx="3550" cy="4225"/>
            </a:xfrm>
            <a:custGeom>
              <a:avLst/>
              <a:gdLst/>
              <a:ahLst/>
              <a:cxnLst/>
              <a:rect l="l" t="t" r="r" b="b"/>
              <a:pathLst>
                <a:path w="142" h="169" extrusionOk="0">
                  <a:moveTo>
                    <a:pt x="94" y="1"/>
                  </a:moveTo>
                  <a:cubicBezTo>
                    <a:pt x="51" y="1"/>
                    <a:pt x="1" y="66"/>
                    <a:pt x="1" y="115"/>
                  </a:cubicBezTo>
                  <a:cubicBezTo>
                    <a:pt x="1" y="151"/>
                    <a:pt x="18" y="168"/>
                    <a:pt x="40" y="168"/>
                  </a:cubicBezTo>
                  <a:cubicBezTo>
                    <a:pt x="62" y="168"/>
                    <a:pt x="88" y="151"/>
                    <a:pt x="105" y="115"/>
                  </a:cubicBezTo>
                  <a:cubicBezTo>
                    <a:pt x="142" y="115"/>
                    <a:pt x="142" y="82"/>
                    <a:pt x="142" y="45"/>
                  </a:cubicBezTo>
                  <a:cubicBezTo>
                    <a:pt x="131" y="13"/>
                    <a:pt x="113" y="1"/>
                    <a:pt x="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4140;p62">
              <a:extLst>
                <a:ext uri="{FF2B5EF4-FFF2-40B4-BE49-F238E27FC236}">
                  <a16:creationId xmlns:a16="http://schemas.microsoft.com/office/drawing/2014/main" id="{65AFE4C1-5757-CA7C-7512-320718E95364}"/>
                </a:ext>
              </a:extLst>
            </p:cNvPr>
            <p:cNvSpPr/>
            <p:nvPr/>
          </p:nvSpPr>
          <p:spPr>
            <a:xfrm>
              <a:off x="5387525" y="2640125"/>
              <a:ext cx="4225" cy="3900"/>
            </a:xfrm>
            <a:custGeom>
              <a:avLst/>
              <a:gdLst/>
              <a:ahLst/>
              <a:cxnLst/>
              <a:rect l="l" t="t" r="r" b="b"/>
              <a:pathLst>
                <a:path w="169" h="156" extrusionOk="0">
                  <a:moveTo>
                    <a:pt x="35" y="1"/>
                  </a:moveTo>
                  <a:cubicBezTo>
                    <a:pt x="13" y="1"/>
                    <a:pt x="0" y="33"/>
                    <a:pt x="27" y="85"/>
                  </a:cubicBezTo>
                  <a:cubicBezTo>
                    <a:pt x="27" y="85"/>
                    <a:pt x="49" y="131"/>
                    <a:pt x="58" y="131"/>
                  </a:cubicBezTo>
                  <a:cubicBezTo>
                    <a:pt x="60" y="131"/>
                    <a:pt x="61" y="128"/>
                    <a:pt x="61" y="122"/>
                  </a:cubicBezTo>
                  <a:lnTo>
                    <a:pt x="98" y="155"/>
                  </a:lnTo>
                  <a:cubicBezTo>
                    <a:pt x="132" y="155"/>
                    <a:pt x="169" y="122"/>
                    <a:pt x="132" y="85"/>
                  </a:cubicBezTo>
                  <a:cubicBezTo>
                    <a:pt x="132" y="51"/>
                    <a:pt x="98" y="14"/>
                    <a:pt x="61" y="14"/>
                  </a:cubicBezTo>
                  <a:cubicBezTo>
                    <a:pt x="52" y="5"/>
                    <a:pt x="43" y="1"/>
                    <a:pt x="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4141;p62">
              <a:extLst>
                <a:ext uri="{FF2B5EF4-FFF2-40B4-BE49-F238E27FC236}">
                  <a16:creationId xmlns:a16="http://schemas.microsoft.com/office/drawing/2014/main" id="{2322EDD2-2138-DACB-5676-F7B23AAA5E0A}"/>
                </a:ext>
              </a:extLst>
            </p:cNvPr>
            <p:cNvSpPr/>
            <p:nvPr/>
          </p:nvSpPr>
          <p:spPr>
            <a:xfrm>
              <a:off x="5386425" y="2642225"/>
              <a:ext cx="11475" cy="9775"/>
            </a:xfrm>
            <a:custGeom>
              <a:avLst/>
              <a:gdLst/>
              <a:ahLst/>
              <a:cxnLst/>
              <a:rect l="l" t="t" r="r" b="b"/>
              <a:pathLst>
                <a:path w="459" h="391" extrusionOk="0">
                  <a:moveTo>
                    <a:pt x="34" y="1"/>
                  </a:moveTo>
                  <a:lnTo>
                    <a:pt x="1" y="391"/>
                  </a:lnTo>
                  <a:lnTo>
                    <a:pt x="176" y="391"/>
                  </a:lnTo>
                  <a:cubicBezTo>
                    <a:pt x="213" y="354"/>
                    <a:pt x="246" y="354"/>
                    <a:pt x="283" y="320"/>
                  </a:cubicBezTo>
                  <a:cubicBezTo>
                    <a:pt x="317" y="320"/>
                    <a:pt x="354" y="283"/>
                    <a:pt x="388" y="250"/>
                  </a:cubicBezTo>
                  <a:cubicBezTo>
                    <a:pt x="458" y="108"/>
                    <a:pt x="142" y="38"/>
                    <a:pt x="34" y="1"/>
                  </a:cubicBezTo>
                  <a:close/>
                </a:path>
              </a:pathLst>
            </a:custGeom>
            <a:solidFill>
              <a:srgbClr val="B37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4142;p62">
              <a:extLst>
                <a:ext uri="{FF2B5EF4-FFF2-40B4-BE49-F238E27FC236}">
                  <a16:creationId xmlns:a16="http://schemas.microsoft.com/office/drawing/2014/main" id="{E404D4B9-03B6-ABC9-6214-CAB89BC3FAF1}"/>
                </a:ext>
              </a:extLst>
            </p:cNvPr>
            <p:cNvSpPr/>
            <p:nvPr/>
          </p:nvSpPr>
          <p:spPr>
            <a:xfrm>
              <a:off x="5388200" y="2642225"/>
              <a:ext cx="7925" cy="9775"/>
            </a:xfrm>
            <a:custGeom>
              <a:avLst/>
              <a:gdLst/>
              <a:ahLst/>
              <a:cxnLst/>
              <a:rect l="l" t="t" r="r" b="b"/>
              <a:pathLst>
                <a:path w="317" h="391" extrusionOk="0">
                  <a:moveTo>
                    <a:pt x="0" y="1"/>
                  </a:moveTo>
                  <a:cubicBezTo>
                    <a:pt x="0" y="38"/>
                    <a:pt x="34" y="38"/>
                    <a:pt x="34" y="38"/>
                  </a:cubicBezTo>
                  <a:lnTo>
                    <a:pt x="105" y="38"/>
                  </a:lnTo>
                  <a:cubicBezTo>
                    <a:pt x="105" y="38"/>
                    <a:pt x="105" y="1"/>
                    <a:pt x="71" y="1"/>
                  </a:cubicBezTo>
                  <a:close/>
                  <a:moveTo>
                    <a:pt x="105" y="38"/>
                  </a:moveTo>
                  <a:cubicBezTo>
                    <a:pt x="142" y="71"/>
                    <a:pt x="175" y="71"/>
                    <a:pt x="212" y="108"/>
                  </a:cubicBezTo>
                  <a:cubicBezTo>
                    <a:pt x="246" y="108"/>
                    <a:pt x="246" y="142"/>
                    <a:pt x="283" y="142"/>
                  </a:cubicBezTo>
                  <a:lnTo>
                    <a:pt x="283" y="179"/>
                  </a:lnTo>
                  <a:lnTo>
                    <a:pt x="317" y="213"/>
                  </a:lnTo>
                  <a:lnTo>
                    <a:pt x="317" y="179"/>
                  </a:lnTo>
                  <a:lnTo>
                    <a:pt x="317" y="142"/>
                  </a:lnTo>
                  <a:cubicBezTo>
                    <a:pt x="283" y="108"/>
                    <a:pt x="246" y="108"/>
                    <a:pt x="246" y="71"/>
                  </a:cubicBezTo>
                  <a:cubicBezTo>
                    <a:pt x="175" y="71"/>
                    <a:pt x="142" y="38"/>
                    <a:pt x="105" y="38"/>
                  </a:cubicBezTo>
                  <a:close/>
                  <a:moveTo>
                    <a:pt x="317" y="213"/>
                  </a:moveTo>
                  <a:lnTo>
                    <a:pt x="283" y="250"/>
                  </a:lnTo>
                  <a:cubicBezTo>
                    <a:pt x="283" y="250"/>
                    <a:pt x="283" y="283"/>
                    <a:pt x="246" y="283"/>
                  </a:cubicBezTo>
                  <a:lnTo>
                    <a:pt x="212" y="320"/>
                  </a:lnTo>
                  <a:cubicBezTo>
                    <a:pt x="175" y="320"/>
                    <a:pt x="142" y="354"/>
                    <a:pt x="142" y="354"/>
                  </a:cubicBezTo>
                  <a:lnTo>
                    <a:pt x="34" y="354"/>
                  </a:lnTo>
                  <a:lnTo>
                    <a:pt x="34" y="391"/>
                  </a:lnTo>
                  <a:lnTo>
                    <a:pt x="142" y="391"/>
                  </a:lnTo>
                  <a:cubicBezTo>
                    <a:pt x="175" y="354"/>
                    <a:pt x="175" y="354"/>
                    <a:pt x="212" y="354"/>
                  </a:cubicBezTo>
                  <a:lnTo>
                    <a:pt x="283" y="283"/>
                  </a:lnTo>
                  <a:lnTo>
                    <a:pt x="317" y="283"/>
                  </a:lnTo>
                  <a:lnTo>
                    <a:pt x="317" y="250"/>
                  </a:lnTo>
                  <a:lnTo>
                    <a:pt x="317" y="213"/>
                  </a:lnTo>
                  <a:close/>
                </a:path>
              </a:pathLst>
            </a:custGeom>
            <a:solidFill>
              <a:srgbClr val="9661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1DE590D-7912-44E6-F870-3DE26558237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380986" y="1237842"/>
            <a:ext cx="2973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Strengths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Kekuatan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💪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4286C35-01F4-E918-6732-9A3860E2CE3A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380723" y="1626782"/>
            <a:ext cx="455149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Mudah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Booking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Kelas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Online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Pelatih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Jadwal Training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Terupdate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5FA01C6-14F0-DCEA-F153-89711EEF4020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380723" y="2595418"/>
            <a:ext cx="34740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Weaknesses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Kelemahan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🚧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25B43F2-2B45-E86C-06A4-1FCFBCD4F4DF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380723" y="2903544"/>
            <a:ext cx="2446504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Bergantung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pada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Koneksi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Internet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Minimnya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Fitur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Konsultasi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D0714409-A1E4-9EFB-988D-6D8112492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6">
          <a:extLst>
            <a:ext uri="{FF2B5EF4-FFF2-40B4-BE49-F238E27FC236}">
              <a16:creationId xmlns:a16="http://schemas.microsoft.com/office/drawing/2014/main" id="{41CA1B21-963E-9477-109D-8B3375970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43">
            <a:extLst>
              <a:ext uri="{FF2B5EF4-FFF2-40B4-BE49-F238E27FC236}">
                <a16:creationId xmlns:a16="http://schemas.microsoft.com/office/drawing/2014/main" id="{E0C1C2F2-728A-C8C9-8D6B-FFC54CBBCFC6}"/>
              </a:ext>
            </a:extLst>
          </p:cNvPr>
          <p:cNvSpPr/>
          <p:nvPr/>
        </p:nvSpPr>
        <p:spPr>
          <a:xfrm>
            <a:off x="554523" y="1290943"/>
            <a:ext cx="826200" cy="3930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Patua One"/>
                <a:ea typeface="Patua One"/>
                <a:cs typeface="Patua One"/>
                <a:sym typeface="Patua One"/>
              </a:rPr>
              <a:t>3</a:t>
            </a:r>
            <a:endParaRPr sz="1800" dirty="0">
              <a:solidFill>
                <a:schemeClr val="lt2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2291" name="Google Shape;2291;p43">
            <a:extLst>
              <a:ext uri="{FF2B5EF4-FFF2-40B4-BE49-F238E27FC236}">
                <a16:creationId xmlns:a16="http://schemas.microsoft.com/office/drawing/2014/main" id="{B563CEE1-694F-064F-A1B7-743A2A1EF34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77040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SWOT</a:t>
            </a:r>
            <a:endParaRPr dirty="0"/>
          </a:p>
        </p:txBody>
      </p:sp>
      <p:grpSp>
        <p:nvGrpSpPr>
          <p:cNvPr id="2356" name="Google Shape;3921;p62">
            <a:extLst>
              <a:ext uri="{FF2B5EF4-FFF2-40B4-BE49-F238E27FC236}">
                <a16:creationId xmlns:a16="http://schemas.microsoft.com/office/drawing/2014/main" id="{4A1CD6A0-3A69-562C-D0DF-FA0EAF2928C8}"/>
              </a:ext>
            </a:extLst>
          </p:cNvPr>
          <p:cNvGrpSpPr/>
          <p:nvPr/>
        </p:nvGrpSpPr>
        <p:grpSpPr>
          <a:xfrm>
            <a:off x="4707224" y="1230745"/>
            <a:ext cx="3444885" cy="2657756"/>
            <a:chOff x="5200025" y="2501250"/>
            <a:chExt cx="388650" cy="288550"/>
          </a:xfrm>
        </p:grpSpPr>
        <p:sp>
          <p:nvSpPr>
            <p:cNvPr id="2357" name="Google Shape;3922;p62">
              <a:extLst>
                <a:ext uri="{FF2B5EF4-FFF2-40B4-BE49-F238E27FC236}">
                  <a16:creationId xmlns:a16="http://schemas.microsoft.com/office/drawing/2014/main" id="{3F098F9F-6394-DE9D-2F55-58E5D04BEA7B}"/>
                </a:ext>
              </a:extLst>
            </p:cNvPr>
            <p:cNvSpPr/>
            <p:nvPr/>
          </p:nvSpPr>
          <p:spPr>
            <a:xfrm>
              <a:off x="5200025" y="2687300"/>
              <a:ext cx="383350" cy="38900"/>
            </a:xfrm>
            <a:custGeom>
              <a:avLst/>
              <a:gdLst/>
              <a:ahLst/>
              <a:cxnLst/>
              <a:rect l="l" t="t" r="r" b="b"/>
              <a:pathLst>
                <a:path w="15334" h="1556" extrusionOk="0">
                  <a:moveTo>
                    <a:pt x="2403" y="1"/>
                  </a:moveTo>
                  <a:cubicBezTo>
                    <a:pt x="2157" y="1"/>
                    <a:pt x="1979" y="72"/>
                    <a:pt x="1979" y="142"/>
                  </a:cubicBezTo>
                  <a:lnTo>
                    <a:pt x="1" y="1414"/>
                  </a:lnTo>
                  <a:cubicBezTo>
                    <a:pt x="1" y="1485"/>
                    <a:pt x="179" y="1555"/>
                    <a:pt x="425" y="1555"/>
                  </a:cubicBezTo>
                  <a:lnTo>
                    <a:pt x="14946" y="1555"/>
                  </a:lnTo>
                  <a:cubicBezTo>
                    <a:pt x="15158" y="1555"/>
                    <a:pt x="15333" y="1485"/>
                    <a:pt x="15333" y="1414"/>
                  </a:cubicBezTo>
                  <a:lnTo>
                    <a:pt x="12578" y="142"/>
                  </a:lnTo>
                  <a:cubicBezTo>
                    <a:pt x="12436" y="35"/>
                    <a:pt x="12403" y="1"/>
                    <a:pt x="12154" y="1"/>
                  </a:cubicBezTo>
                  <a:close/>
                </a:path>
              </a:pathLst>
            </a:custGeom>
            <a:solidFill>
              <a:srgbClr val="FF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3923;p62">
              <a:extLst>
                <a:ext uri="{FF2B5EF4-FFF2-40B4-BE49-F238E27FC236}">
                  <a16:creationId xmlns:a16="http://schemas.microsoft.com/office/drawing/2014/main" id="{E1573D05-626F-AD88-70E3-B9EB501FEB15}"/>
                </a:ext>
              </a:extLst>
            </p:cNvPr>
            <p:cNvSpPr/>
            <p:nvPr/>
          </p:nvSpPr>
          <p:spPr>
            <a:xfrm>
              <a:off x="5517150" y="2569800"/>
              <a:ext cx="9700" cy="140500"/>
            </a:xfrm>
            <a:custGeom>
              <a:avLst/>
              <a:gdLst/>
              <a:ahLst/>
              <a:cxnLst/>
              <a:rect l="l" t="t" r="r" b="b"/>
              <a:pathLst>
                <a:path w="388" h="5620" extrusionOk="0">
                  <a:moveTo>
                    <a:pt x="317" y="1"/>
                  </a:moveTo>
                  <a:lnTo>
                    <a:pt x="0" y="5619"/>
                  </a:lnTo>
                  <a:lnTo>
                    <a:pt x="105" y="5583"/>
                  </a:lnTo>
                  <a:lnTo>
                    <a:pt x="387" y="1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3924;p62">
              <a:extLst>
                <a:ext uri="{FF2B5EF4-FFF2-40B4-BE49-F238E27FC236}">
                  <a16:creationId xmlns:a16="http://schemas.microsoft.com/office/drawing/2014/main" id="{6542BE31-FB9F-DE57-571C-227E2159C783}"/>
                </a:ext>
              </a:extLst>
            </p:cNvPr>
            <p:cNvSpPr/>
            <p:nvPr/>
          </p:nvSpPr>
          <p:spPr>
            <a:xfrm>
              <a:off x="5514450" y="2546850"/>
              <a:ext cx="23925" cy="163450"/>
            </a:xfrm>
            <a:custGeom>
              <a:avLst/>
              <a:gdLst/>
              <a:ahLst/>
              <a:cxnLst/>
              <a:rect l="l" t="t" r="r" b="b"/>
              <a:pathLst>
                <a:path w="957" h="6538" extrusionOk="0">
                  <a:moveTo>
                    <a:pt x="707" y="0"/>
                  </a:moveTo>
                  <a:lnTo>
                    <a:pt x="707" y="707"/>
                  </a:lnTo>
                  <a:lnTo>
                    <a:pt x="320" y="707"/>
                  </a:lnTo>
                  <a:lnTo>
                    <a:pt x="1" y="6501"/>
                  </a:lnTo>
                  <a:lnTo>
                    <a:pt x="108" y="6537"/>
                  </a:lnTo>
                  <a:lnTo>
                    <a:pt x="425" y="919"/>
                  </a:lnTo>
                  <a:lnTo>
                    <a:pt x="495" y="919"/>
                  </a:lnTo>
                  <a:lnTo>
                    <a:pt x="815" y="956"/>
                  </a:lnTo>
                  <a:lnTo>
                    <a:pt x="956" y="956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3925;p62">
              <a:extLst>
                <a:ext uri="{FF2B5EF4-FFF2-40B4-BE49-F238E27FC236}">
                  <a16:creationId xmlns:a16="http://schemas.microsoft.com/office/drawing/2014/main" id="{28EAE434-F907-E25D-44D0-ED9575E68152}"/>
                </a:ext>
              </a:extLst>
            </p:cNvPr>
            <p:cNvSpPr/>
            <p:nvPr/>
          </p:nvSpPr>
          <p:spPr>
            <a:xfrm>
              <a:off x="5526825" y="2576025"/>
              <a:ext cx="7100" cy="145725"/>
            </a:xfrm>
            <a:custGeom>
              <a:avLst/>
              <a:gdLst/>
              <a:ahLst/>
              <a:cxnLst/>
              <a:rect l="l" t="t" r="r" b="b"/>
              <a:pathLst>
                <a:path w="284" h="5829" extrusionOk="0">
                  <a:moveTo>
                    <a:pt x="283" y="1"/>
                  </a:moveTo>
                  <a:lnTo>
                    <a:pt x="108" y="34"/>
                  </a:lnTo>
                  <a:lnTo>
                    <a:pt x="0" y="5794"/>
                  </a:lnTo>
                  <a:lnTo>
                    <a:pt x="142" y="5828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3926;p62">
              <a:extLst>
                <a:ext uri="{FF2B5EF4-FFF2-40B4-BE49-F238E27FC236}">
                  <a16:creationId xmlns:a16="http://schemas.microsoft.com/office/drawing/2014/main" id="{E48C1D6A-22E2-0F4A-3964-5F729E24D49D}"/>
                </a:ext>
              </a:extLst>
            </p:cNvPr>
            <p:cNvSpPr/>
            <p:nvPr/>
          </p:nvSpPr>
          <p:spPr>
            <a:xfrm>
              <a:off x="5530350" y="2576025"/>
              <a:ext cx="7100" cy="145725"/>
            </a:xfrm>
            <a:custGeom>
              <a:avLst/>
              <a:gdLst/>
              <a:ahLst/>
              <a:cxnLst/>
              <a:rect l="l" t="t" r="r" b="b"/>
              <a:pathLst>
                <a:path w="284" h="5829" extrusionOk="0">
                  <a:moveTo>
                    <a:pt x="142" y="1"/>
                  </a:moveTo>
                  <a:lnTo>
                    <a:pt x="1" y="5828"/>
                  </a:lnTo>
                  <a:lnTo>
                    <a:pt x="71" y="5794"/>
                  </a:lnTo>
                  <a:lnTo>
                    <a:pt x="142" y="246"/>
                  </a:lnTo>
                  <a:lnTo>
                    <a:pt x="283" y="246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3927;p62">
              <a:extLst>
                <a:ext uri="{FF2B5EF4-FFF2-40B4-BE49-F238E27FC236}">
                  <a16:creationId xmlns:a16="http://schemas.microsoft.com/office/drawing/2014/main" id="{948B23E9-F098-0BA4-A5AF-45381DF90E37}"/>
                </a:ext>
              </a:extLst>
            </p:cNvPr>
            <p:cNvSpPr/>
            <p:nvPr/>
          </p:nvSpPr>
          <p:spPr>
            <a:xfrm>
              <a:off x="5533050" y="2570725"/>
              <a:ext cx="31800" cy="144875"/>
            </a:xfrm>
            <a:custGeom>
              <a:avLst/>
              <a:gdLst/>
              <a:ahLst/>
              <a:cxnLst/>
              <a:rect l="l" t="t" r="r" b="b"/>
              <a:pathLst>
                <a:path w="1272" h="5795" extrusionOk="0">
                  <a:moveTo>
                    <a:pt x="0" y="1"/>
                  </a:moveTo>
                  <a:lnTo>
                    <a:pt x="0" y="213"/>
                  </a:lnTo>
                  <a:lnTo>
                    <a:pt x="565" y="213"/>
                  </a:lnTo>
                  <a:lnTo>
                    <a:pt x="1094" y="5794"/>
                  </a:lnTo>
                  <a:lnTo>
                    <a:pt x="1272" y="579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3928;p62">
              <a:extLst>
                <a:ext uri="{FF2B5EF4-FFF2-40B4-BE49-F238E27FC236}">
                  <a16:creationId xmlns:a16="http://schemas.microsoft.com/office/drawing/2014/main" id="{77C462EF-1D59-E781-B63A-A343A7C988B0}"/>
                </a:ext>
              </a:extLst>
            </p:cNvPr>
            <p:cNvSpPr/>
            <p:nvPr/>
          </p:nvSpPr>
          <p:spPr>
            <a:xfrm>
              <a:off x="5506550" y="2501250"/>
              <a:ext cx="58300" cy="47375"/>
            </a:xfrm>
            <a:custGeom>
              <a:avLst/>
              <a:gdLst/>
              <a:ahLst/>
              <a:cxnLst/>
              <a:rect l="l" t="t" r="r" b="b"/>
              <a:pathLst>
                <a:path w="2332" h="1895" extrusionOk="0">
                  <a:moveTo>
                    <a:pt x="1220" y="0"/>
                  </a:moveTo>
                  <a:cubicBezTo>
                    <a:pt x="927" y="0"/>
                    <a:pt x="566" y="24"/>
                    <a:pt x="142" y="95"/>
                  </a:cubicBezTo>
                  <a:cubicBezTo>
                    <a:pt x="142" y="95"/>
                    <a:pt x="71" y="1437"/>
                    <a:pt x="0" y="1895"/>
                  </a:cubicBezTo>
                  <a:lnTo>
                    <a:pt x="2332" y="1895"/>
                  </a:lnTo>
                  <a:cubicBezTo>
                    <a:pt x="2332" y="1895"/>
                    <a:pt x="2120" y="411"/>
                    <a:pt x="2120" y="95"/>
                  </a:cubicBezTo>
                  <a:cubicBezTo>
                    <a:pt x="2120" y="95"/>
                    <a:pt x="1806" y="0"/>
                    <a:pt x="1220" y="0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3929;p62">
              <a:extLst>
                <a:ext uri="{FF2B5EF4-FFF2-40B4-BE49-F238E27FC236}">
                  <a16:creationId xmlns:a16="http://schemas.microsoft.com/office/drawing/2014/main" id="{8416313F-396E-8992-0278-0C07B516A0A0}"/>
                </a:ext>
              </a:extLst>
            </p:cNvPr>
            <p:cNvSpPr/>
            <p:nvPr/>
          </p:nvSpPr>
          <p:spPr>
            <a:xfrm>
              <a:off x="5259250" y="2671425"/>
              <a:ext cx="8850" cy="26500"/>
            </a:xfrm>
            <a:custGeom>
              <a:avLst/>
              <a:gdLst/>
              <a:ahLst/>
              <a:cxnLst/>
              <a:rect l="l" t="t" r="r" b="b"/>
              <a:pathLst>
                <a:path w="354" h="1060" extrusionOk="0">
                  <a:moveTo>
                    <a:pt x="0" y="0"/>
                  </a:moveTo>
                  <a:lnTo>
                    <a:pt x="34" y="1060"/>
                  </a:lnTo>
                  <a:lnTo>
                    <a:pt x="283" y="1060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3930;p62">
              <a:extLst>
                <a:ext uri="{FF2B5EF4-FFF2-40B4-BE49-F238E27FC236}">
                  <a16:creationId xmlns:a16="http://schemas.microsoft.com/office/drawing/2014/main" id="{74B2A2E1-6D8B-9043-CFA0-460750CB8A14}"/>
                </a:ext>
              </a:extLst>
            </p:cNvPr>
            <p:cNvSpPr/>
            <p:nvPr/>
          </p:nvSpPr>
          <p:spPr>
            <a:xfrm>
              <a:off x="5255700" y="2671425"/>
              <a:ext cx="7100" cy="26500"/>
            </a:xfrm>
            <a:custGeom>
              <a:avLst/>
              <a:gdLst/>
              <a:ahLst/>
              <a:cxnLst/>
              <a:rect l="l" t="t" r="r" b="b"/>
              <a:pathLst>
                <a:path w="284" h="1060" extrusionOk="0">
                  <a:moveTo>
                    <a:pt x="1" y="0"/>
                  </a:moveTo>
                  <a:lnTo>
                    <a:pt x="72" y="1060"/>
                  </a:lnTo>
                  <a:lnTo>
                    <a:pt x="247" y="106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3931;p62">
              <a:extLst>
                <a:ext uri="{FF2B5EF4-FFF2-40B4-BE49-F238E27FC236}">
                  <a16:creationId xmlns:a16="http://schemas.microsoft.com/office/drawing/2014/main" id="{D4C71C28-FB27-30BA-1208-4DD4102C56E8}"/>
                </a:ext>
              </a:extLst>
            </p:cNvPr>
            <p:cNvSpPr/>
            <p:nvPr/>
          </p:nvSpPr>
          <p:spPr>
            <a:xfrm>
              <a:off x="5472975" y="2671425"/>
              <a:ext cx="8875" cy="26500"/>
            </a:xfrm>
            <a:custGeom>
              <a:avLst/>
              <a:gdLst/>
              <a:ahLst/>
              <a:cxnLst/>
              <a:rect l="l" t="t" r="r" b="b"/>
              <a:pathLst>
                <a:path w="355" h="1060" extrusionOk="0">
                  <a:moveTo>
                    <a:pt x="1" y="0"/>
                  </a:moveTo>
                  <a:lnTo>
                    <a:pt x="71" y="1060"/>
                  </a:lnTo>
                  <a:lnTo>
                    <a:pt x="317" y="1060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3932;p62">
              <a:extLst>
                <a:ext uri="{FF2B5EF4-FFF2-40B4-BE49-F238E27FC236}">
                  <a16:creationId xmlns:a16="http://schemas.microsoft.com/office/drawing/2014/main" id="{6C933BC8-800A-F8A7-4705-4A03B7C2368F}"/>
                </a:ext>
              </a:extLst>
            </p:cNvPr>
            <p:cNvSpPr/>
            <p:nvPr/>
          </p:nvSpPr>
          <p:spPr>
            <a:xfrm>
              <a:off x="5478275" y="2671425"/>
              <a:ext cx="7100" cy="26500"/>
            </a:xfrm>
            <a:custGeom>
              <a:avLst/>
              <a:gdLst/>
              <a:ahLst/>
              <a:cxnLst/>
              <a:rect l="l" t="t" r="r" b="b"/>
              <a:pathLst>
                <a:path w="284" h="1060" extrusionOk="0">
                  <a:moveTo>
                    <a:pt x="1" y="0"/>
                  </a:moveTo>
                  <a:lnTo>
                    <a:pt x="35" y="1060"/>
                  </a:lnTo>
                  <a:lnTo>
                    <a:pt x="213" y="1060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3933;p62">
              <a:extLst>
                <a:ext uri="{FF2B5EF4-FFF2-40B4-BE49-F238E27FC236}">
                  <a16:creationId xmlns:a16="http://schemas.microsoft.com/office/drawing/2014/main" id="{3BA373AB-A1C5-A27E-4EE9-40555F72CB1B}"/>
                </a:ext>
              </a:extLst>
            </p:cNvPr>
            <p:cNvSpPr/>
            <p:nvPr/>
          </p:nvSpPr>
          <p:spPr>
            <a:xfrm>
              <a:off x="5243350" y="2688150"/>
              <a:ext cx="10625" cy="30975"/>
            </a:xfrm>
            <a:custGeom>
              <a:avLst/>
              <a:gdLst/>
              <a:ahLst/>
              <a:cxnLst/>
              <a:rect l="l" t="t" r="r" b="b"/>
              <a:pathLst>
                <a:path w="425" h="1239" extrusionOk="0">
                  <a:moveTo>
                    <a:pt x="0" y="1"/>
                  </a:moveTo>
                  <a:lnTo>
                    <a:pt x="34" y="1239"/>
                  </a:lnTo>
                  <a:lnTo>
                    <a:pt x="317" y="1239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3934;p62">
              <a:extLst>
                <a:ext uri="{FF2B5EF4-FFF2-40B4-BE49-F238E27FC236}">
                  <a16:creationId xmlns:a16="http://schemas.microsoft.com/office/drawing/2014/main" id="{BB911782-7580-6199-D9B9-DB866E93588B}"/>
                </a:ext>
              </a:extLst>
            </p:cNvPr>
            <p:cNvSpPr/>
            <p:nvPr/>
          </p:nvSpPr>
          <p:spPr>
            <a:xfrm>
              <a:off x="5238900" y="2688150"/>
              <a:ext cx="8000" cy="30975"/>
            </a:xfrm>
            <a:custGeom>
              <a:avLst/>
              <a:gdLst/>
              <a:ahLst/>
              <a:cxnLst/>
              <a:rect l="l" t="t" r="r" b="b"/>
              <a:pathLst>
                <a:path w="320" h="1239" extrusionOk="0">
                  <a:moveTo>
                    <a:pt x="0" y="1"/>
                  </a:moveTo>
                  <a:lnTo>
                    <a:pt x="71" y="1239"/>
                  </a:lnTo>
                  <a:lnTo>
                    <a:pt x="283" y="1239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3935;p62">
              <a:extLst>
                <a:ext uri="{FF2B5EF4-FFF2-40B4-BE49-F238E27FC236}">
                  <a16:creationId xmlns:a16="http://schemas.microsoft.com/office/drawing/2014/main" id="{C647F4A3-4110-AFAA-8C84-852E4ECC8D0A}"/>
                </a:ext>
              </a:extLst>
            </p:cNvPr>
            <p:cNvSpPr/>
            <p:nvPr/>
          </p:nvSpPr>
          <p:spPr>
            <a:xfrm>
              <a:off x="5495950" y="2688150"/>
              <a:ext cx="10625" cy="30975"/>
            </a:xfrm>
            <a:custGeom>
              <a:avLst/>
              <a:gdLst/>
              <a:ahLst/>
              <a:cxnLst/>
              <a:rect l="l" t="t" r="r" b="b"/>
              <a:pathLst>
                <a:path w="425" h="1239" extrusionOk="0">
                  <a:moveTo>
                    <a:pt x="0" y="1"/>
                  </a:moveTo>
                  <a:lnTo>
                    <a:pt x="142" y="1239"/>
                  </a:lnTo>
                  <a:lnTo>
                    <a:pt x="424" y="1239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3936;p62">
              <a:extLst>
                <a:ext uri="{FF2B5EF4-FFF2-40B4-BE49-F238E27FC236}">
                  <a16:creationId xmlns:a16="http://schemas.microsoft.com/office/drawing/2014/main" id="{1256B75A-E2B2-462D-C43C-08A786715890}"/>
                </a:ext>
              </a:extLst>
            </p:cNvPr>
            <p:cNvSpPr/>
            <p:nvPr/>
          </p:nvSpPr>
          <p:spPr>
            <a:xfrm>
              <a:off x="5503000" y="2688150"/>
              <a:ext cx="8875" cy="30975"/>
            </a:xfrm>
            <a:custGeom>
              <a:avLst/>
              <a:gdLst/>
              <a:ahLst/>
              <a:cxnLst/>
              <a:rect l="l" t="t" r="r" b="b"/>
              <a:pathLst>
                <a:path w="355" h="1239" extrusionOk="0">
                  <a:moveTo>
                    <a:pt x="1" y="1"/>
                  </a:moveTo>
                  <a:lnTo>
                    <a:pt x="35" y="1239"/>
                  </a:lnTo>
                  <a:lnTo>
                    <a:pt x="284" y="1239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3937;p62">
              <a:extLst>
                <a:ext uri="{FF2B5EF4-FFF2-40B4-BE49-F238E27FC236}">
                  <a16:creationId xmlns:a16="http://schemas.microsoft.com/office/drawing/2014/main" id="{072F5CA9-9D7C-4CCF-47BD-01493E2FC1C0}"/>
                </a:ext>
              </a:extLst>
            </p:cNvPr>
            <p:cNvSpPr/>
            <p:nvPr/>
          </p:nvSpPr>
          <p:spPr>
            <a:xfrm>
              <a:off x="5256550" y="2573350"/>
              <a:ext cx="230575" cy="80425"/>
            </a:xfrm>
            <a:custGeom>
              <a:avLst/>
              <a:gdLst/>
              <a:ahLst/>
              <a:cxnLst/>
              <a:rect l="l" t="t" r="r" b="b"/>
              <a:pathLst>
                <a:path w="9223" h="3217" extrusionOk="0">
                  <a:moveTo>
                    <a:pt x="391" y="0"/>
                  </a:moveTo>
                  <a:cubicBezTo>
                    <a:pt x="179" y="0"/>
                    <a:pt x="1" y="141"/>
                    <a:pt x="1" y="353"/>
                  </a:cubicBezTo>
                  <a:lnTo>
                    <a:pt x="1" y="2863"/>
                  </a:lnTo>
                  <a:cubicBezTo>
                    <a:pt x="1" y="3038"/>
                    <a:pt x="179" y="3216"/>
                    <a:pt x="391" y="3216"/>
                  </a:cubicBezTo>
                  <a:lnTo>
                    <a:pt x="9011" y="3216"/>
                  </a:lnTo>
                  <a:cubicBezTo>
                    <a:pt x="9223" y="3216"/>
                    <a:pt x="9186" y="3038"/>
                    <a:pt x="9186" y="2863"/>
                  </a:cubicBezTo>
                  <a:lnTo>
                    <a:pt x="9116" y="532"/>
                  </a:lnTo>
                  <a:cubicBezTo>
                    <a:pt x="9116" y="320"/>
                    <a:pt x="9116" y="0"/>
                    <a:pt x="8904" y="0"/>
                  </a:cubicBez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3938;p62">
              <a:extLst>
                <a:ext uri="{FF2B5EF4-FFF2-40B4-BE49-F238E27FC236}">
                  <a16:creationId xmlns:a16="http://schemas.microsoft.com/office/drawing/2014/main" id="{A5ECBCD1-4DD1-27E1-5F60-724B605F3AFC}"/>
                </a:ext>
              </a:extLst>
            </p:cNvPr>
            <p:cNvSpPr/>
            <p:nvPr/>
          </p:nvSpPr>
          <p:spPr>
            <a:xfrm>
              <a:off x="5209775" y="2573350"/>
              <a:ext cx="53875" cy="102475"/>
            </a:xfrm>
            <a:custGeom>
              <a:avLst/>
              <a:gdLst/>
              <a:ahLst/>
              <a:cxnLst/>
              <a:rect l="l" t="t" r="r" b="b"/>
              <a:pathLst>
                <a:path w="2155" h="4099" extrusionOk="0">
                  <a:moveTo>
                    <a:pt x="2154" y="0"/>
                  </a:moveTo>
                  <a:cubicBezTo>
                    <a:pt x="529" y="707"/>
                    <a:pt x="1" y="1060"/>
                    <a:pt x="1" y="1060"/>
                  </a:cubicBezTo>
                  <a:lnTo>
                    <a:pt x="529" y="3886"/>
                  </a:lnTo>
                  <a:lnTo>
                    <a:pt x="2154" y="4098"/>
                  </a:lnTo>
                  <a:lnTo>
                    <a:pt x="2154" y="249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3939;p62">
              <a:extLst>
                <a:ext uri="{FF2B5EF4-FFF2-40B4-BE49-F238E27FC236}">
                  <a16:creationId xmlns:a16="http://schemas.microsoft.com/office/drawing/2014/main" id="{2E5D92EA-0EBB-3246-D289-63A0439FC3D8}"/>
                </a:ext>
              </a:extLst>
            </p:cNvPr>
            <p:cNvSpPr/>
            <p:nvPr/>
          </p:nvSpPr>
          <p:spPr>
            <a:xfrm>
              <a:off x="5479125" y="2573350"/>
              <a:ext cx="55700" cy="102475"/>
            </a:xfrm>
            <a:custGeom>
              <a:avLst/>
              <a:gdLst/>
              <a:ahLst/>
              <a:cxnLst/>
              <a:rect l="l" t="t" r="r" b="b"/>
              <a:pathLst>
                <a:path w="2228" h="4099" extrusionOk="0">
                  <a:moveTo>
                    <a:pt x="1" y="0"/>
                  </a:moveTo>
                  <a:lnTo>
                    <a:pt x="1" y="249"/>
                  </a:lnTo>
                  <a:lnTo>
                    <a:pt x="1" y="4098"/>
                  </a:lnTo>
                  <a:lnTo>
                    <a:pt x="1838" y="3886"/>
                  </a:lnTo>
                  <a:lnTo>
                    <a:pt x="2228" y="955"/>
                  </a:lnTo>
                  <a:cubicBezTo>
                    <a:pt x="2228" y="955"/>
                    <a:pt x="1451" y="673"/>
                    <a:pt x="1" y="0"/>
                  </a:cubicBez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3940;p62">
              <a:extLst>
                <a:ext uri="{FF2B5EF4-FFF2-40B4-BE49-F238E27FC236}">
                  <a16:creationId xmlns:a16="http://schemas.microsoft.com/office/drawing/2014/main" id="{82ED35E9-8A1D-8454-6896-9471A2159E38}"/>
                </a:ext>
              </a:extLst>
            </p:cNvPr>
            <p:cNvSpPr/>
            <p:nvPr/>
          </p:nvSpPr>
          <p:spPr>
            <a:xfrm>
              <a:off x="5230975" y="2654600"/>
              <a:ext cx="289725" cy="35350"/>
            </a:xfrm>
            <a:custGeom>
              <a:avLst/>
              <a:gdLst/>
              <a:ahLst/>
              <a:cxnLst/>
              <a:rect l="l" t="t" r="r" b="b"/>
              <a:pathLst>
                <a:path w="11589" h="1414" extrusionOk="0">
                  <a:moveTo>
                    <a:pt x="388" y="0"/>
                  </a:moveTo>
                  <a:cubicBezTo>
                    <a:pt x="176" y="0"/>
                    <a:pt x="1" y="178"/>
                    <a:pt x="1" y="390"/>
                  </a:cubicBezTo>
                  <a:lnTo>
                    <a:pt x="1" y="1060"/>
                  </a:lnTo>
                  <a:cubicBezTo>
                    <a:pt x="1" y="1272"/>
                    <a:pt x="176" y="1414"/>
                    <a:pt x="388" y="1414"/>
                  </a:cubicBezTo>
                  <a:lnTo>
                    <a:pt x="11198" y="1414"/>
                  </a:lnTo>
                  <a:cubicBezTo>
                    <a:pt x="11410" y="1414"/>
                    <a:pt x="11589" y="1272"/>
                    <a:pt x="11589" y="1060"/>
                  </a:cubicBezTo>
                  <a:lnTo>
                    <a:pt x="11589" y="390"/>
                  </a:lnTo>
                  <a:cubicBezTo>
                    <a:pt x="11589" y="178"/>
                    <a:pt x="11410" y="0"/>
                    <a:pt x="11198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3941;p62">
              <a:extLst>
                <a:ext uri="{FF2B5EF4-FFF2-40B4-BE49-F238E27FC236}">
                  <a16:creationId xmlns:a16="http://schemas.microsoft.com/office/drawing/2014/main" id="{C213C2FE-C12E-83C7-F068-975E2AAEE08B}"/>
                </a:ext>
              </a:extLst>
            </p:cNvPr>
            <p:cNvSpPr/>
            <p:nvPr/>
          </p:nvSpPr>
          <p:spPr>
            <a:xfrm>
              <a:off x="5201800" y="2595775"/>
              <a:ext cx="59225" cy="95650"/>
            </a:xfrm>
            <a:custGeom>
              <a:avLst/>
              <a:gdLst/>
              <a:ahLst/>
              <a:cxnLst/>
              <a:rect l="l" t="t" r="r" b="b"/>
              <a:pathLst>
                <a:path w="2369" h="3826" extrusionOk="0">
                  <a:moveTo>
                    <a:pt x="796" y="1"/>
                  </a:moveTo>
                  <a:cubicBezTo>
                    <a:pt x="626" y="1"/>
                    <a:pt x="448" y="55"/>
                    <a:pt x="320" y="129"/>
                  </a:cubicBezTo>
                  <a:cubicBezTo>
                    <a:pt x="0" y="375"/>
                    <a:pt x="0" y="799"/>
                    <a:pt x="37" y="1189"/>
                  </a:cubicBezTo>
                  <a:cubicBezTo>
                    <a:pt x="71" y="1542"/>
                    <a:pt x="249" y="1966"/>
                    <a:pt x="390" y="2283"/>
                  </a:cubicBezTo>
                  <a:cubicBezTo>
                    <a:pt x="566" y="2602"/>
                    <a:pt x="707" y="2989"/>
                    <a:pt x="919" y="3309"/>
                  </a:cubicBezTo>
                  <a:cubicBezTo>
                    <a:pt x="1097" y="3521"/>
                    <a:pt x="1272" y="3733"/>
                    <a:pt x="1555" y="3803"/>
                  </a:cubicBezTo>
                  <a:cubicBezTo>
                    <a:pt x="1628" y="3817"/>
                    <a:pt x="1712" y="3825"/>
                    <a:pt x="1796" y="3825"/>
                  </a:cubicBezTo>
                  <a:cubicBezTo>
                    <a:pt x="1917" y="3825"/>
                    <a:pt x="2037" y="3808"/>
                    <a:pt x="2120" y="3767"/>
                  </a:cubicBezTo>
                  <a:lnTo>
                    <a:pt x="2228" y="3662"/>
                  </a:lnTo>
                  <a:cubicBezTo>
                    <a:pt x="2369" y="3484"/>
                    <a:pt x="2369" y="3238"/>
                    <a:pt x="2298" y="3060"/>
                  </a:cubicBezTo>
                  <a:cubicBezTo>
                    <a:pt x="2120" y="2707"/>
                    <a:pt x="1696" y="2531"/>
                    <a:pt x="1555" y="2141"/>
                  </a:cubicBezTo>
                  <a:cubicBezTo>
                    <a:pt x="1450" y="1825"/>
                    <a:pt x="1380" y="1435"/>
                    <a:pt x="1380" y="1082"/>
                  </a:cubicBezTo>
                  <a:cubicBezTo>
                    <a:pt x="1414" y="836"/>
                    <a:pt x="1380" y="375"/>
                    <a:pt x="1202" y="163"/>
                  </a:cubicBezTo>
                  <a:cubicBezTo>
                    <a:pt x="1101" y="46"/>
                    <a:pt x="951" y="1"/>
                    <a:pt x="796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3942;p62">
              <a:extLst>
                <a:ext uri="{FF2B5EF4-FFF2-40B4-BE49-F238E27FC236}">
                  <a16:creationId xmlns:a16="http://schemas.microsoft.com/office/drawing/2014/main" id="{AA24B5D2-3B8A-010C-AFA0-D2EDD74B4B0E}"/>
                </a:ext>
              </a:extLst>
            </p:cNvPr>
            <p:cNvSpPr/>
            <p:nvPr/>
          </p:nvSpPr>
          <p:spPr>
            <a:xfrm>
              <a:off x="5489725" y="2595775"/>
              <a:ext cx="59250" cy="95650"/>
            </a:xfrm>
            <a:custGeom>
              <a:avLst/>
              <a:gdLst/>
              <a:ahLst/>
              <a:cxnLst/>
              <a:rect l="l" t="t" r="r" b="b"/>
              <a:pathLst>
                <a:path w="2370" h="3826" extrusionOk="0">
                  <a:moveTo>
                    <a:pt x="1556" y="1"/>
                  </a:moveTo>
                  <a:cubicBezTo>
                    <a:pt x="1410" y="1"/>
                    <a:pt x="1269" y="46"/>
                    <a:pt x="1168" y="163"/>
                  </a:cubicBezTo>
                  <a:cubicBezTo>
                    <a:pt x="990" y="375"/>
                    <a:pt x="956" y="836"/>
                    <a:pt x="956" y="1082"/>
                  </a:cubicBezTo>
                  <a:cubicBezTo>
                    <a:pt x="990" y="1435"/>
                    <a:pt x="919" y="1825"/>
                    <a:pt x="778" y="2141"/>
                  </a:cubicBezTo>
                  <a:cubicBezTo>
                    <a:pt x="636" y="2531"/>
                    <a:pt x="249" y="2707"/>
                    <a:pt x="71" y="3060"/>
                  </a:cubicBezTo>
                  <a:cubicBezTo>
                    <a:pt x="1" y="3238"/>
                    <a:pt x="1" y="3484"/>
                    <a:pt x="142" y="3662"/>
                  </a:cubicBezTo>
                  <a:lnTo>
                    <a:pt x="249" y="3767"/>
                  </a:lnTo>
                  <a:cubicBezTo>
                    <a:pt x="333" y="3808"/>
                    <a:pt x="490" y="3825"/>
                    <a:pt x="634" y="3825"/>
                  </a:cubicBezTo>
                  <a:cubicBezTo>
                    <a:pt x="734" y="3825"/>
                    <a:pt x="827" y="3817"/>
                    <a:pt x="885" y="3803"/>
                  </a:cubicBezTo>
                  <a:cubicBezTo>
                    <a:pt x="1168" y="3733"/>
                    <a:pt x="1272" y="3521"/>
                    <a:pt x="1414" y="3309"/>
                  </a:cubicBezTo>
                  <a:cubicBezTo>
                    <a:pt x="1626" y="2989"/>
                    <a:pt x="1804" y="2602"/>
                    <a:pt x="1945" y="2283"/>
                  </a:cubicBezTo>
                  <a:cubicBezTo>
                    <a:pt x="2120" y="1966"/>
                    <a:pt x="2262" y="1542"/>
                    <a:pt x="2332" y="1189"/>
                  </a:cubicBezTo>
                  <a:cubicBezTo>
                    <a:pt x="2332" y="799"/>
                    <a:pt x="2369" y="375"/>
                    <a:pt x="2016" y="129"/>
                  </a:cubicBezTo>
                  <a:cubicBezTo>
                    <a:pt x="1886" y="55"/>
                    <a:pt x="1717" y="1"/>
                    <a:pt x="1556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3943;p62">
              <a:extLst>
                <a:ext uri="{FF2B5EF4-FFF2-40B4-BE49-F238E27FC236}">
                  <a16:creationId xmlns:a16="http://schemas.microsoft.com/office/drawing/2014/main" id="{E615AAC2-DAF6-F947-A56E-05D992E0DCC7}"/>
                </a:ext>
              </a:extLst>
            </p:cNvPr>
            <p:cNvSpPr/>
            <p:nvPr/>
          </p:nvSpPr>
          <p:spPr>
            <a:xfrm>
              <a:off x="5238900" y="2615725"/>
              <a:ext cx="271200" cy="45975"/>
            </a:xfrm>
            <a:custGeom>
              <a:avLst/>
              <a:gdLst/>
              <a:ahLst/>
              <a:cxnLst/>
              <a:rect l="l" t="t" r="r" b="b"/>
              <a:pathLst>
                <a:path w="10848" h="1839" extrusionOk="0">
                  <a:moveTo>
                    <a:pt x="1908" y="1"/>
                  </a:moveTo>
                  <a:cubicBezTo>
                    <a:pt x="1696" y="1"/>
                    <a:pt x="0" y="708"/>
                    <a:pt x="0" y="1061"/>
                  </a:cubicBezTo>
                  <a:lnTo>
                    <a:pt x="0" y="1168"/>
                  </a:lnTo>
                  <a:cubicBezTo>
                    <a:pt x="0" y="1555"/>
                    <a:pt x="178" y="1838"/>
                    <a:pt x="390" y="1838"/>
                  </a:cubicBezTo>
                  <a:lnTo>
                    <a:pt x="10458" y="1838"/>
                  </a:lnTo>
                  <a:cubicBezTo>
                    <a:pt x="10669" y="1838"/>
                    <a:pt x="10848" y="1555"/>
                    <a:pt x="10848" y="1168"/>
                  </a:cubicBezTo>
                  <a:lnTo>
                    <a:pt x="10848" y="1061"/>
                  </a:lnTo>
                  <a:cubicBezTo>
                    <a:pt x="10848" y="708"/>
                    <a:pt x="9152" y="1"/>
                    <a:pt x="8940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3944;p62">
              <a:extLst>
                <a:ext uri="{FF2B5EF4-FFF2-40B4-BE49-F238E27FC236}">
                  <a16:creationId xmlns:a16="http://schemas.microsoft.com/office/drawing/2014/main" id="{D59C87B6-DE78-CC7D-FD6E-F4ED18EC53CF}"/>
                </a:ext>
              </a:extLst>
            </p:cNvPr>
            <p:cNvSpPr/>
            <p:nvPr/>
          </p:nvSpPr>
          <p:spPr>
            <a:xfrm>
              <a:off x="5238900" y="2636075"/>
              <a:ext cx="271200" cy="25625"/>
            </a:xfrm>
            <a:custGeom>
              <a:avLst/>
              <a:gdLst/>
              <a:ahLst/>
              <a:cxnLst/>
              <a:rect l="l" t="t" r="r" b="b"/>
              <a:pathLst>
                <a:path w="10848" h="1025" extrusionOk="0">
                  <a:moveTo>
                    <a:pt x="390" y="1"/>
                  </a:moveTo>
                  <a:cubicBezTo>
                    <a:pt x="178" y="1"/>
                    <a:pt x="0" y="176"/>
                    <a:pt x="0" y="388"/>
                  </a:cubicBezTo>
                  <a:lnTo>
                    <a:pt x="0" y="671"/>
                  </a:lnTo>
                  <a:cubicBezTo>
                    <a:pt x="0" y="883"/>
                    <a:pt x="178" y="1024"/>
                    <a:pt x="390" y="1024"/>
                  </a:cubicBezTo>
                  <a:lnTo>
                    <a:pt x="10458" y="1024"/>
                  </a:lnTo>
                  <a:cubicBezTo>
                    <a:pt x="10669" y="1024"/>
                    <a:pt x="10848" y="883"/>
                    <a:pt x="10848" y="671"/>
                  </a:cubicBezTo>
                  <a:lnTo>
                    <a:pt x="10848" y="388"/>
                  </a:lnTo>
                  <a:cubicBezTo>
                    <a:pt x="10848" y="176"/>
                    <a:pt x="10669" y="1"/>
                    <a:pt x="10458" y="1"/>
                  </a:cubicBez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3945;p62">
              <a:extLst>
                <a:ext uri="{FF2B5EF4-FFF2-40B4-BE49-F238E27FC236}">
                  <a16:creationId xmlns:a16="http://schemas.microsoft.com/office/drawing/2014/main" id="{0F1D8318-991E-B1A1-6A56-F1BC3BE35267}"/>
                </a:ext>
              </a:extLst>
            </p:cNvPr>
            <p:cNvSpPr/>
            <p:nvPr/>
          </p:nvSpPr>
          <p:spPr>
            <a:xfrm>
              <a:off x="5260100" y="2617125"/>
              <a:ext cx="96325" cy="25125"/>
            </a:xfrm>
            <a:custGeom>
              <a:avLst/>
              <a:gdLst/>
              <a:ahLst/>
              <a:cxnLst/>
              <a:rect l="l" t="t" r="r" b="b"/>
              <a:pathLst>
                <a:path w="3853" h="1005" extrusionOk="0">
                  <a:moveTo>
                    <a:pt x="656" y="1"/>
                  </a:moveTo>
                  <a:cubicBezTo>
                    <a:pt x="644" y="1"/>
                    <a:pt x="636" y="4"/>
                    <a:pt x="636" y="16"/>
                  </a:cubicBezTo>
                  <a:lnTo>
                    <a:pt x="0" y="900"/>
                  </a:lnTo>
                  <a:cubicBezTo>
                    <a:pt x="0" y="1005"/>
                    <a:pt x="37" y="1005"/>
                    <a:pt x="108" y="1005"/>
                  </a:cubicBezTo>
                  <a:lnTo>
                    <a:pt x="3745" y="1005"/>
                  </a:lnTo>
                  <a:cubicBezTo>
                    <a:pt x="3816" y="1005"/>
                    <a:pt x="3852" y="971"/>
                    <a:pt x="3852" y="863"/>
                  </a:cubicBezTo>
                  <a:lnTo>
                    <a:pt x="3287" y="52"/>
                  </a:lnTo>
                  <a:cubicBezTo>
                    <a:pt x="3250" y="52"/>
                    <a:pt x="3216" y="16"/>
                    <a:pt x="3180" y="16"/>
                  </a:cubicBezTo>
                  <a:lnTo>
                    <a:pt x="743" y="16"/>
                  </a:lnTo>
                  <a:cubicBezTo>
                    <a:pt x="719" y="16"/>
                    <a:pt x="679" y="1"/>
                    <a:pt x="656" y="1"/>
                  </a:cubicBez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3946;p62">
              <a:extLst>
                <a:ext uri="{FF2B5EF4-FFF2-40B4-BE49-F238E27FC236}">
                  <a16:creationId xmlns:a16="http://schemas.microsoft.com/office/drawing/2014/main" id="{C17D74E1-9A78-36E9-8A1E-050130FCE10F}"/>
                </a:ext>
              </a:extLst>
            </p:cNvPr>
            <p:cNvSpPr/>
            <p:nvPr/>
          </p:nvSpPr>
          <p:spPr>
            <a:xfrm>
              <a:off x="5260100" y="2615725"/>
              <a:ext cx="96325" cy="24775"/>
            </a:xfrm>
            <a:custGeom>
              <a:avLst/>
              <a:gdLst/>
              <a:ahLst/>
              <a:cxnLst/>
              <a:rect l="l" t="t" r="r" b="b"/>
              <a:pathLst>
                <a:path w="3853" h="991" extrusionOk="0">
                  <a:moveTo>
                    <a:pt x="743" y="1"/>
                  </a:moveTo>
                  <a:cubicBezTo>
                    <a:pt x="707" y="1"/>
                    <a:pt x="636" y="38"/>
                    <a:pt x="636" y="38"/>
                  </a:cubicBezTo>
                  <a:lnTo>
                    <a:pt x="0" y="919"/>
                  </a:lnTo>
                  <a:cubicBezTo>
                    <a:pt x="0" y="956"/>
                    <a:pt x="37" y="990"/>
                    <a:pt x="108" y="990"/>
                  </a:cubicBezTo>
                  <a:lnTo>
                    <a:pt x="3745" y="990"/>
                  </a:lnTo>
                  <a:cubicBezTo>
                    <a:pt x="3816" y="990"/>
                    <a:pt x="3852" y="956"/>
                    <a:pt x="3816" y="919"/>
                  </a:cubicBezTo>
                  <a:lnTo>
                    <a:pt x="3287" y="38"/>
                  </a:lnTo>
                  <a:cubicBezTo>
                    <a:pt x="3250" y="38"/>
                    <a:pt x="3216" y="1"/>
                    <a:pt x="3180" y="1"/>
                  </a:cubicBez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3947;p62">
              <a:extLst>
                <a:ext uri="{FF2B5EF4-FFF2-40B4-BE49-F238E27FC236}">
                  <a16:creationId xmlns:a16="http://schemas.microsoft.com/office/drawing/2014/main" id="{9350AC90-E951-0F14-6FF1-A73A7F8791F3}"/>
                </a:ext>
              </a:extLst>
            </p:cNvPr>
            <p:cNvSpPr/>
            <p:nvPr/>
          </p:nvSpPr>
          <p:spPr>
            <a:xfrm>
              <a:off x="5273375" y="2617500"/>
              <a:ext cx="70675" cy="9775"/>
            </a:xfrm>
            <a:custGeom>
              <a:avLst/>
              <a:gdLst/>
              <a:ahLst/>
              <a:cxnLst/>
              <a:rect l="l" t="t" r="r" b="b"/>
              <a:pathLst>
                <a:path w="2827" h="391" extrusionOk="0">
                  <a:moveTo>
                    <a:pt x="246" y="1"/>
                  </a:moveTo>
                  <a:lnTo>
                    <a:pt x="0" y="391"/>
                  </a:lnTo>
                  <a:lnTo>
                    <a:pt x="2827" y="391"/>
                  </a:lnTo>
                  <a:lnTo>
                    <a:pt x="2615" y="1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3948;p62">
              <a:extLst>
                <a:ext uri="{FF2B5EF4-FFF2-40B4-BE49-F238E27FC236}">
                  <a16:creationId xmlns:a16="http://schemas.microsoft.com/office/drawing/2014/main" id="{8484095F-B86D-C95A-1825-EA28FBC9C722}"/>
                </a:ext>
              </a:extLst>
            </p:cNvPr>
            <p:cNvSpPr/>
            <p:nvPr/>
          </p:nvSpPr>
          <p:spPr>
            <a:xfrm>
              <a:off x="5292800" y="2629025"/>
              <a:ext cx="30900" cy="9700"/>
            </a:xfrm>
            <a:custGeom>
              <a:avLst/>
              <a:gdLst/>
              <a:ahLst/>
              <a:cxnLst/>
              <a:rect l="l" t="t" r="r" b="b"/>
              <a:pathLst>
                <a:path w="1236" h="388" extrusionOk="0">
                  <a:moveTo>
                    <a:pt x="105" y="0"/>
                  </a:moveTo>
                  <a:lnTo>
                    <a:pt x="1" y="387"/>
                  </a:lnTo>
                  <a:lnTo>
                    <a:pt x="1236" y="387"/>
                  </a:lnTo>
                  <a:lnTo>
                    <a:pt x="1165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3949;p62">
              <a:extLst>
                <a:ext uri="{FF2B5EF4-FFF2-40B4-BE49-F238E27FC236}">
                  <a16:creationId xmlns:a16="http://schemas.microsoft.com/office/drawing/2014/main" id="{DFB08FC7-88C2-CB40-57F7-CC60C8B1BF52}"/>
                </a:ext>
              </a:extLst>
            </p:cNvPr>
            <p:cNvSpPr/>
            <p:nvPr/>
          </p:nvSpPr>
          <p:spPr>
            <a:xfrm>
              <a:off x="5314000" y="2623725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1" y="0"/>
                  </a:moveTo>
                  <a:lnTo>
                    <a:pt x="1" y="34"/>
                  </a:lnTo>
                  <a:lnTo>
                    <a:pt x="142" y="3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3950;p62">
              <a:extLst>
                <a:ext uri="{FF2B5EF4-FFF2-40B4-BE49-F238E27FC236}">
                  <a16:creationId xmlns:a16="http://schemas.microsoft.com/office/drawing/2014/main" id="{EC48C00B-1A73-88A5-0C84-6A80459E087D}"/>
                </a:ext>
              </a:extLst>
            </p:cNvPr>
            <p:cNvSpPr/>
            <p:nvPr/>
          </p:nvSpPr>
          <p:spPr>
            <a:xfrm>
              <a:off x="5318375" y="2623725"/>
              <a:ext cx="3575" cy="875"/>
            </a:xfrm>
            <a:custGeom>
              <a:avLst/>
              <a:gdLst/>
              <a:ahLst/>
              <a:cxnLst/>
              <a:rect l="l" t="t" r="r" b="b"/>
              <a:pathLst>
                <a:path w="143" h="35" extrusionOk="0">
                  <a:moveTo>
                    <a:pt x="1" y="0"/>
                  </a:moveTo>
                  <a:lnTo>
                    <a:pt x="1" y="34"/>
                  </a:lnTo>
                  <a:lnTo>
                    <a:pt x="142" y="3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3951;p62">
              <a:extLst>
                <a:ext uri="{FF2B5EF4-FFF2-40B4-BE49-F238E27FC236}">
                  <a16:creationId xmlns:a16="http://schemas.microsoft.com/office/drawing/2014/main" id="{5B0D9833-CA1E-9FE0-2853-DD21C1C910CA}"/>
                </a:ext>
              </a:extLst>
            </p:cNvPr>
            <p:cNvSpPr/>
            <p:nvPr/>
          </p:nvSpPr>
          <p:spPr>
            <a:xfrm>
              <a:off x="5322825" y="2623725"/>
              <a:ext cx="3575" cy="875"/>
            </a:xfrm>
            <a:custGeom>
              <a:avLst/>
              <a:gdLst/>
              <a:ahLst/>
              <a:cxnLst/>
              <a:rect l="l" t="t" r="r" b="b"/>
              <a:pathLst>
                <a:path w="143" h="35" extrusionOk="0">
                  <a:moveTo>
                    <a:pt x="1" y="0"/>
                  </a:moveTo>
                  <a:lnTo>
                    <a:pt x="1" y="34"/>
                  </a:lnTo>
                  <a:lnTo>
                    <a:pt x="142" y="3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3952;p62">
              <a:extLst>
                <a:ext uri="{FF2B5EF4-FFF2-40B4-BE49-F238E27FC236}">
                  <a16:creationId xmlns:a16="http://schemas.microsoft.com/office/drawing/2014/main" id="{3E4FC017-44B7-42CC-D258-CFCD095EF0D3}"/>
                </a:ext>
              </a:extLst>
            </p:cNvPr>
            <p:cNvSpPr/>
            <p:nvPr/>
          </p:nvSpPr>
          <p:spPr>
            <a:xfrm>
              <a:off x="5323675" y="2625475"/>
              <a:ext cx="4475" cy="1800"/>
            </a:xfrm>
            <a:custGeom>
              <a:avLst/>
              <a:gdLst/>
              <a:ahLst/>
              <a:cxnLst/>
              <a:rect l="l" t="t" r="r" b="b"/>
              <a:pathLst>
                <a:path w="179" h="72" extrusionOk="0">
                  <a:moveTo>
                    <a:pt x="1" y="1"/>
                  </a:moveTo>
                  <a:lnTo>
                    <a:pt x="38" y="35"/>
                  </a:lnTo>
                  <a:lnTo>
                    <a:pt x="38" y="72"/>
                  </a:lnTo>
                  <a:lnTo>
                    <a:pt x="142" y="72"/>
                  </a:lnTo>
                  <a:cubicBezTo>
                    <a:pt x="179" y="72"/>
                    <a:pt x="179" y="72"/>
                    <a:pt x="179" y="35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3953;p62">
              <a:extLst>
                <a:ext uri="{FF2B5EF4-FFF2-40B4-BE49-F238E27FC236}">
                  <a16:creationId xmlns:a16="http://schemas.microsoft.com/office/drawing/2014/main" id="{A0791DE0-0226-2B47-86C5-E632930F4A46}"/>
                </a:ext>
              </a:extLst>
            </p:cNvPr>
            <p:cNvSpPr/>
            <p:nvPr/>
          </p:nvSpPr>
          <p:spPr>
            <a:xfrm>
              <a:off x="5327225" y="2623725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0" y="0"/>
                  </a:moveTo>
                  <a:lnTo>
                    <a:pt x="0" y="34"/>
                  </a:lnTo>
                  <a:lnTo>
                    <a:pt x="141" y="34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3954;p62">
              <a:extLst>
                <a:ext uri="{FF2B5EF4-FFF2-40B4-BE49-F238E27FC236}">
                  <a16:creationId xmlns:a16="http://schemas.microsoft.com/office/drawing/2014/main" id="{C3D25D57-7816-4A35-80F5-52A3686BF35C}"/>
                </a:ext>
              </a:extLst>
            </p:cNvPr>
            <p:cNvSpPr/>
            <p:nvPr/>
          </p:nvSpPr>
          <p:spPr>
            <a:xfrm>
              <a:off x="5289275" y="2625475"/>
              <a:ext cx="5325" cy="1800"/>
            </a:xfrm>
            <a:custGeom>
              <a:avLst/>
              <a:gdLst/>
              <a:ahLst/>
              <a:cxnLst/>
              <a:rect l="l" t="t" r="r" b="b"/>
              <a:pathLst>
                <a:path w="213" h="72" extrusionOk="0">
                  <a:moveTo>
                    <a:pt x="0" y="1"/>
                  </a:moveTo>
                  <a:lnTo>
                    <a:pt x="0" y="35"/>
                  </a:lnTo>
                  <a:lnTo>
                    <a:pt x="0" y="72"/>
                  </a:lnTo>
                  <a:lnTo>
                    <a:pt x="176" y="72"/>
                  </a:lnTo>
                  <a:lnTo>
                    <a:pt x="212" y="35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3955;p62">
              <a:extLst>
                <a:ext uri="{FF2B5EF4-FFF2-40B4-BE49-F238E27FC236}">
                  <a16:creationId xmlns:a16="http://schemas.microsoft.com/office/drawing/2014/main" id="{B93221EC-DCCA-B118-C556-EB9EE72A6934}"/>
                </a:ext>
              </a:extLst>
            </p:cNvPr>
            <p:cNvSpPr/>
            <p:nvPr/>
          </p:nvSpPr>
          <p:spPr>
            <a:xfrm>
              <a:off x="5318375" y="2625475"/>
              <a:ext cx="5325" cy="1800"/>
            </a:xfrm>
            <a:custGeom>
              <a:avLst/>
              <a:gdLst/>
              <a:ahLst/>
              <a:cxnLst/>
              <a:rect l="l" t="t" r="r" b="b"/>
              <a:pathLst>
                <a:path w="213" h="72" extrusionOk="0">
                  <a:moveTo>
                    <a:pt x="1" y="1"/>
                  </a:moveTo>
                  <a:lnTo>
                    <a:pt x="1" y="35"/>
                  </a:lnTo>
                  <a:cubicBezTo>
                    <a:pt x="1" y="72"/>
                    <a:pt x="1" y="72"/>
                    <a:pt x="38" y="72"/>
                  </a:cubicBezTo>
                  <a:lnTo>
                    <a:pt x="179" y="72"/>
                  </a:lnTo>
                  <a:cubicBezTo>
                    <a:pt x="179" y="72"/>
                    <a:pt x="213" y="72"/>
                    <a:pt x="213" y="35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3956;p62">
              <a:extLst>
                <a:ext uri="{FF2B5EF4-FFF2-40B4-BE49-F238E27FC236}">
                  <a16:creationId xmlns:a16="http://schemas.microsoft.com/office/drawing/2014/main" id="{7035C609-488F-BE05-0DCF-A09BBE7A90FA}"/>
                </a:ext>
              </a:extLst>
            </p:cNvPr>
            <p:cNvSpPr/>
            <p:nvPr/>
          </p:nvSpPr>
          <p:spPr>
            <a:xfrm>
              <a:off x="5295425" y="2623725"/>
              <a:ext cx="4475" cy="875"/>
            </a:xfrm>
            <a:custGeom>
              <a:avLst/>
              <a:gdLst/>
              <a:ahLst/>
              <a:cxnLst/>
              <a:rect l="l" t="t" r="r" b="b"/>
              <a:pathLst>
                <a:path w="179" h="35" extrusionOk="0">
                  <a:moveTo>
                    <a:pt x="37" y="0"/>
                  </a:moveTo>
                  <a:lnTo>
                    <a:pt x="0" y="34"/>
                  </a:lnTo>
                  <a:lnTo>
                    <a:pt x="142" y="3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3957;p62">
              <a:extLst>
                <a:ext uri="{FF2B5EF4-FFF2-40B4-BE49-F238E27FC236}">
                  <a16:creationId xmlns:a16="http://schemas.microsoft.com/office/drawing/2014/main" id="{969FFB05-0C71-AFEC-FCC0-30EC7560BAFC}"/>
                </a:ext>
              </a:extLst>
            </p:cNvPr>
            <p:cNvSpPr/>
            <p:nvPr/>
          </p:nvSpPr>
          <p:spPr>
            <a:xfrm>
              <a:off x="5299875" y="2623725"/>
              <a:ext cx="4400" cy="875"/>
            </a:xfrm>
            <a:custGeom>
              <a:avLst/>
              <a:gdLst/>
              <a:ahLst/>
              <a:cxnLst/>
              <a:rect l="l" t="t" r="r" b="b"/>
              <a:pathLst>
                <a:path w="176" h="35" extrusionOk="0">
                  <a:moveTo>
                    <a:pt x="34" y="0"/>
                  </a:moveTo>
                  <a:lnTo>
                    <a:pt x="0" y="34"/>
                  </a:lnTo>
                  <a:lnTo>
                    <a:pt x="176" y="34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3958;p62">
              <a:extLst>
                <a:ext uri="{FF2B5EF4-FFF2-40B4-BE49-F238E27FC236}">
                  <a16:creationId xmlns:a16="http://schemas.microsoft.com/office/drawing/2014/main" id="{D22E7F0D-DF19-53CC-7F61-E7BA9632DB9C}"/>
                </a:ext>
              </a:extLst>
            </p:cNvPr>
            <p:cNvSpPr/>
            <p:nvPr/>
          </p:nvSpPr>
          <p:spPr>
            <a:xfrm>
              <a:off x="5304250" y="2623725"/>
              <a:ext cx="4475" cy="875"/>
            </a:xfrm>
            <a:custGeom>
              <a:avLst/>
              <a:gdLst/>
              <a:ahLst/>
              <a:cxnLst/>
              <a:rect l="l" t="t" r="r" b="b"/>
              <a:pathLst>
                <a:path w="179" h="35" extrusionOk="0">
                  <a:moveTo>
                    <a:pt x="37" y="0"/>
                  </a:moveTo>
                  <a:lnTo>
                    <a:pt x="1" y="34"/>
                  </a:lnTo>
                  <a:lnTo>
                    <a:pt x="179" y="3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3959;p62">
              <a:extLst>
                <a:ext uri="{FF2B5EF4-FFF2-40B4-BE49-F238E27FC236}">
                  <a16:creationId xmlns:a16="http://schemas.microsoft.com/office/drawing/2014/main" id="{9A017912-4047-87E7-F1E5-562DD3E48116}"/>
                </a:ext>
              </a:extLst>
            </p:cNvPr>
            <p:cNvSpPr/>
            <p:nvPr/>
          </p:nvSpPr>
          <p:spPr>
            <a:xfrm>
              <a:off x="5309550" y="2623725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1" y="0"/>
                  </a:moveTo>
                  <a:lnTo>
                    <a:pt x="1" y="34"/>
                  </a:lnTo>
                  <a:lnTo>
                    <a:pt x="142" y="3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3960;p62">
              <a:extLst>
                <a:ext uri="{FF2B5EF4-FFF2-40B4-BE49-F238E27FC236}">
                  <a16:creationId xmlns:a16="http://schemas.microsoft.com/office/drawing/2014/main" id="{A9B44668-B76F-9947-EE88-2769C47B252B}"/>
                </a:ext>
              </a:extLst>
            </p:cNvPr>
            <p:cNvSpPr/>
            <p:nvPr/>
          </p:nvSpPr>
          <p:spPr>
            <a:xfrm>
              <a:off x="5294575" y="2625475"/>
              <a:ext cx="22975" cy="1800"/>
            </a:xfrm>
            <a:custGeom>
              <a:avLst/>
              <a:gdLst/>
              <a:ahLst/>
              <a:cxnLst/>
              <a:rect l="l" t="t" r="r" b="b"/>
              <a:pathLst>
                <a:path w="919" h="72" extrusionOk="0">
                  <a:moveTo>
                    <a:pt x="34" y="1"/>
                  </a:moveTo>
                  <a:lnTo>
                    <a:pt x="0" y="35"/>
                  </a:lnTo>
                  <a:cubicBezTo>
                    <a:pt x="0" y="72"/>
                    <a:pt x="34" y="72"/>
                    <a:pt x="34" y="72"/>
                  </a:cubicBezTo>
                  <a:lnTo>
                    <a:pt x="882" y="72"/>
                  </a:lnTo>
                  <a:cubicBezTo>
                    <a:pt x="919" y="72"/>
                    <a:pt x="919" y="72"/>
                    <a:pt x="919" y="35"/>
                  </a:cubicBezTo>
                  <a:lnTo>
                    <a:pt x="91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3961;p62">
              <a:extLst>
                <a:ext uri="{FF2B5EF4-FFF2-40B4-BE49-F238E27FC236}">
                  <a16:creationId xmlns:a16="http://schemas.microsoft.com/office/drawing/2014/main" id="{F6844704-3213-D612-58C0-D785BF184792}"/>
                </a:ext>
              </a:extLst>
            </p:cNvPr>
            <p:cNvSpPr/>
            <p:nvPr/>
          </p:nvSpPr>
          <p:spPr>
            <a:xfrm>
              <a:off x="5286575" y="2623725"/>
              <a:ext cx="4500" cy="875"/>
            </a:xfrm>
            <a:custGeom>
              <a:avLst/>
              <a:gdLst/>
              <a:ahLst/>
              <a:cxnLst/>
              <a:rect l="l" t="t" r="r" b="b"/>
              <a:pathLst>
                <a:path w="180" h="35" extrusionOk="0">
                  <a:moveTo>
                    <a:pt x="38" y="0"/>
                  </a:moveTo>
                  <a:lnTo>
                    <a:pt x="1" y="34"/>
                  </a:lnTo>
                  <a:lnTo>
                    <a:pt x="142" y="3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3962;p62">
              <a:extLst>
                <a:ext uri="{FF2B5EF4-FFF2-40B4-BE49-F238E27FC236}">
                  <a16:creationId xmlns:a16="http://schemas.microsoft.com/office/drawing/2014/main" id="{98435EF2-86A7-5378-55FB-07874BCCBA80}"/>
                </a:ext>
              </a:extLst>
            </p:cNvPr>
            <p:cNvSpPr/>
            <p:nvPr/>
          </p:nvSpPr>
          <p:spPr>
            <a:xfrm>
              <a:off x="5291050" y="2623725"/>
              <a:ext cx="4400" cy="875"/>
            </a:xfrm>
            <a:custGeom>
              <a:avLst/>
              <a:gdLst/>
              <a:ahLst/>
              <a:cxnLst/>
              <a:rect l="l" t="t" r="r" b="b"/>
              <a:pathLst>
                <a:path w="176" h="35" extrusionOk="0">
                  <a:moveTo>
                    <a:pt x="34" y="0"/>
                  </a:moveTo>
                  <a:lnTo>
                    <a:pt x="0" y="34"/>
                  </a:lnTo>
                  <a:lnTo>
                    <a:pt x="141" y="34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3963;p62">
              <a:extLst>
                <a:ext uri="{FF2B5EF4-FFF2-40B4-BE49-F238E27FC236}">
                  <a16:creationId xmlns:a16="http://schemas.microsoft.com/office/drawing/2014/main" id="{A2C00B41-BDBB-A522-5019-4CA0745077F0}"/>
                </a:ext>
              </a:extLst>
            </p:cNvPr>
            <p:cNvSpPr/>
            <p:nvPr/>
          </p:nvSpPr>
          <p:spPr>
            <a:xfrm>
              <a:off x="5284825" y="2625475"/>
              <a:ext cx="3550" cy="1800"/>
            </a:xfrm>
            <a:custGeom>
              <a:avLst/>
              <a:gdLst/>
              <a:ahLst/>
              <a:cxnLst/>
              <a:rect l="l" t="t" r="r" b="b"/>
              <a:pathLst>
                <a:path w="142" h="72" extrusionOk="0">
                  <a:moveTo>
                    <a:pt x="0" y="1"/>
                  </a:moveTo>
                  <a:lnTo>
                    <a:pt x="0" y="35"/>
                  </a:lnTo>
                  <a:lnTo>
                    <a:pt x="0" y="72"/>
                  </a:lnTo>
                  <a:lnTo>
                    <a:pt x="108" y="72"/>
                  </a:lnTo>
                  <a:cubicBezTo>
                    <a:pt x="142" y="72"/>
                    <a:pt x="142" y="72"/>
                    <a:pt x="142" y="35"/>
                  </a:cubicBez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3964;p62">
              <a:extLst>
                <a:ext uri="{FF2B5EF4-FFF2-40B4-BE49-F238E27FC236}">
                  <a16:creationId xmlns:a16="http://schemas.microsoft.com/office/drawing/2014/main" id="{D64ED717-AB00-E242-D6B1-C1C3E92A30F6}"/>
                </a:ext>
              </a:extLst>
            </p:cNvPr>
            <p:cNvSpPr/>
            <p:nvPr/>
          </p:nvSpPr>
          <p:spPr>
            <a:xfrm>
              <a:off x="5275150" y="2625475"/>
              <a:ext cx="4400" cy="1800"/>
            </a:xfrm>
            <a:custGeom>
              <a:avLst/>
              <a:gdLst/>
              <a:ahLst/>
              <a:cxnLst/>
              <a:rect l="l" t="t" r="r" b="b"/>
              <a:pathLst>
                <a:path w="176" h="72" extrusionOk="0">
                  <a:moveTo>
                    <a:pt x="34" y="1"/>
                  </a:moveTo>
                  <a:lnTo>
                    <a:pt x="0" y="35"/>
                  </a:lnTo>
                  <a:cubicBezTo>
                    <a:pt x="0" y="72"/>
                    <a:pt x="0" y="72"/>
                    <a:pt x="34" y="72"/>
                  </a:cubicBezTo>
                  <a:lnTo>
                    <a:pt x="141" y="72"/>
                  </a:lnTo>
                  <a:lnTo>
                    <a:pt x="141" y="35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3965;p62">
              <a:extLst>
                <a:ext uri="{FF2B5EF4-FFF2-40B4-BE49-F238E27FC236}">
                  <a16:creationId xmlns:a16="http://schemas.microsoft.com/office/drawing/2014/main" id="{D16AF5AB-CF91-1808-79DA-EA44C77A7825}"/>
                </a:ext>
              </a:extLst>
            </p:cNvPr>
            <p:cNvSpPr/>
            <p:nvPr/>
          </p:nvSpPr>
          <p:spPr>
            <a:xfrm>
              <a:off x="5279525" y="2625475"/>
              <a:ext cx="4475" cy="1800"/>
            </a:xfrm>
            <a:custGeom>
              <a:avLst/>
              <a:gdLst/>
              <a:ahLst/>
              <a:cxnLst/>
              <a:rect l="l" t="t" r="r" b="b"/>
              <a:pathLst>
                <a:path w="179" h="72" extrusionOk="0">
                  <a:moveTo>
                    <a:pt x="37" y="1"/>
                  </a:moveTo>
                  <a:lnTo>
                    <a:pt x="0" y="35"/>
                  </a:lnTo>
                  <a:cubicBezTo>
                    <a:pt x="0" y="72"/>
                    <a:pt x="37" y="72"/>
                    <a:pt x="37" y="72"/>
                  </a:cubicBezTo>
                  <a:lnTo>
                    <a:pt x="142" y="72"/>
                  </a:lnTo>
                  <a:cubicBezTo>
                    <a:pt x="142" y="72"/>
                    <a:pt x="178" y="72"/>
                    <a:pt x="178" y="35"/>
                  </a:cubicBezTo>
                  <a:lnTo>
                    <a:pt x="17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3966;p62">
              <a:extLst>
                <a:ext uri="{FF2B5EF4-FFF2-40B4-BE49-F238E27FC236}">
                  <a16:creationId xmlns:a16="http://schemas.microsoft.com/office/drawing/2014/main" id="{B07C077F-F27E-1B0A-9358-A3CC6D4AEBC9}"/>
                </a:ext>
              </a:extLst>
            </p:cNvPr>
            <p:cNvSpPr/>
            <p:nvPr/>
          </p:nvSpPr>
          <p:spPr>
            <a:xfrm>
              <a:off x="5311325" y="2621950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0" y="1"/>
                  </a:moveTo>
                  <a:lnTo>
                    <a:pt x="0" y="35"/>
                  </a:lnTo>
                  <a:lnTo>
                    <a:pt x="141" y="35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3967;p62">
              <a:extLst>
                <a:ext uri="{FF2B5EF4-FFF2-40B4-BE49-F238E27FC236}">
                  <a16:creationId xmlns:a16="http://schemas.microsoft.com/office/drawing/2014/main" id="{5767DDC6-D39D-D508-639E-9630F5F3FB69}"/>
                </a:ext>
              </a:extLst>
            </p:cNvPr>
            <p:cNvSpPr/>
            <p:nvPr/>
          </p:nvSpPr>
          <p:spPr>
            <a:xfrm>
              <a:off x="5315775" y="2621950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0" y="1"/>
                  </a:moveTo>
                  <a:lnTo>
                    <a:pt x="0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3968;p62">
              <a:extLst>
                <a:ext uri="{FF2B5EF4-FFF2-40B4-BE49-F238E27FC236}">
                  <a16:creationId xmlns:a16="http://schemas.microsoft.com/office/drawing/2014/main" id="{AB023630-D1E9-D958-FA96-996922D018D7}"/>
                </a:ext>
              </a:extLst>
            </p:cNvPr>
            <p:cNvSpPr/>
            <p:nvPr/>
          </p:nvSpPr>
          <p:spPr>
            <a:xfrm>
              <a:off x="5320150" y="2621950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0" y="1"/>
                  </a:moveTo>
                  <a:lnTo>
                    <a:pt x="0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3969;p62">
              <a:extLst>
                <a:ext uri="{FF2B5EF4-FFF2-40B4-BE49-F238E27FC236}">
                  <a16:creationId xmlns:a16="http://schemas.microsoft.com/office/drawing/2014/main" id="{7CF3AAD4-278A-9563-ADE4-2FBA7ECDF145}"/>
                </a:ext>
              </a:extLst>
            </p:cNvPr>
            <p:cNvSpPr/>
            <p:nvPr/>
          </p:nvSpPr>
          <p:spPr>
            <a:xfrm>
              <a:off x="5324600" y="2621950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1" y="1"/>
                  </a:moveTo>
                  <a:lnTo>
                    <a:pt x="1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3970;p62">
              <a:extLst>
                <a:ext uri="{FF2B5EF4-FFF2-40B4-BE49-F238E27FC236}">
                  <a16:creationId xmlns:a16="http://schemas.microsoft.com/office/drawing/2014/main" id="{63FAF382-1EEA-E8BC-930E-5C1415A6373D}"/>
                </a:ext>
              </a:extLst>
            </p:cNvPr>
            <p:cNvSpPr/>
            <p:nvPr/>
          </p:nvSpPr>
          <p:spPr>
            <a:xfrm>
              <a:off x="5328125" y="2621950"/>
              <a:ext cx="4425" cy="875"/>
            </a:xfrm>
            <a:custGeom>
              <a:avLst/>
              <a:gdLst/>
              <a:ahLst/>
              <a:cxnLst/>
              <a:rect l="l" t="t" r="r" b="b"/>
              <a:pathLst>
                <a:path w="177" h="35" extrusionOk="0">
                  <a:moveTo>
                    <a:pt x="1" y="1"/>
                  </a:moveTo>
                  <a:lnTo>
                    <a:pt x="35" y="35"/>
                  </a:lnTo>
                  <a:lnTo>
                    <a:pt x="176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3971;p62">
              <a:extLst>
                <a:ext uri="{FF2B5EF4-FFF2-40B4-BE49-F238E27FC236}">
                  <a16:creationId xmlns:a16="http://schemas.microsoft.com/office/drawing/2014/main" id="{DD3E12CF-E4C6-CE50-9D55-40830C19101F}"/>
                </a:ext>
              </a:extLst>
            </p:cNvPr>
            <p:cNvSpPr/>
            <p:nvPr/>
          </p:nvSpPr>
          <p:spPr>
            <a:xfrm>
              <a:off x="5331675" y="2623725"/>
              <a:ext cx="9700" cy="875"/>
            </a:xfrm>
            <a:custGeom>
              <a:avLst/>
              <a:gdLst/>
              <a:ahLst/>
              <a:cxnLst/>
              <a:rect l="l" t="t" r="r" b="b"/>
              <a:pathLst>
                <a:path w="388" h="35" extrusionOk="0">
                  <a:moveTo>
                    <a:pt x="0" y="0"/>
                  </a:moveTo>
                  <a:lnTo>
                    <a:pt x="0" y="34"/>
                  </a:lnTo>
                  <a:lnTo>
                    <a:pt x="387" y="34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3972;p62">
              <a:extLst>
                <a:ext uri="{FF2B5EF4-FFF2-40B4-BE49-F238E27FC236}">
                  <a16:creationId xmlns:a16="http://schemas.microsoft.com/office/drawing/2014/main" id="{E84CC22E-7CA4-E75F-0324-4EB232587E95}"/>
                </a:ext>
              </a:extLst>
            </p:cNvPr>
            <p:cNvSpPr/>
            <p:nvPr/>
          </p:nvSpPr>
          <p:spPr>
            <a:xfrm>
              <a:off x="5276900" y="2623725"/>
              <a:ext cx="9700" cy="875"/>
            </a:xfrm>
            <a:custGeom>
              <a:avLst/>
              <a:gdLst/>
              <a:ahLst/>
              <a:cxnLst/>
              <a:rect l="l" t="t" r="r" b="b"/>
              <a:pathLst>
                <a:path w="388" h="35" extrusionOk="0">
                  <a:moveTo>
                    <a:pt x="1" y="0"/>
                  </a:moveTo>
                  <a:lnTo>
                    <a:pt x="1" y="34"/>
                  </a:lnTo>
                  <a:lnTo>
                    <a:pt x="354" y="34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3973;p62">
              <a:extLst>
                <a:ext uri="{FF2B5EF4-FFF2-40B4-BE49-F238E27FC236}">
                  <a16:creationId xmlns:a16="http://schemas.microsoft.com/office/drawing/2014/main" id="{DB61E0C0-11B4-12E5-3266-BC763849BADA}"/>
                </a:ext>
              </a:extLst>
            </p:cNvPr>
            <p:cNvSpPr/>
            <p:nvPr/>
          </p:nvSpPr>
          <p:spPr>
            <a:xfrm>
              <a:off x="5332525" y="2621950"/>
              <a:ext cx="8000" cy="875"/>
            </a:xfrm>
            <a:custGeom>
              <a:avLst/>
              <a:gdLst/>
              <a:ahLst/>
              <a:cxnLst/>
              <a:rect l="l" t="t" r="r" b="b"/>
              <a:pathLst>
                <a:path w="320" h="35" extrusionOk="0">
                  <a:moveTo>
                    <a:pt x="0" y="1"/>
                  </a:moveTo>
                  <a:lnTo>
                    <a:pt x="37" y="35"/>
                  </a:lnTo>
                  <a:lnTo>
                    <a:pt x="319" y="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3974;p62">
              <a:extLst>
                <a:ext uri="{FF2B5EF4-FFF2-40B4-BE49-F238E27FC236}">
                  <a16:creationId xmlns:a16="http://schemas.microsoft.com/office/drawing/2014/main" id="{A46E55BA-EA41-11C9-61D5-D43FE25D343F}"/>
                </a:ext>
              </a:extLst>
            </p:cNvPr>
            <p:cNvSpPr/>
            <p:nvPr/>
          </p:nvSpPr>
          <p:spPr>
            <a:xfrm>
              <a:off x="5277750" y="2621950"/>
              <a:ext cx="7100" cy="875"/>
            </a:xfrm>
            <a:custGeom>
              <a:avLst/>
              <a:gdLst/>
              <a:ahLst/>
              <a:cxnLst/>
              <a:rect l="l" t="t" r="r" b="b"/>
              <a:pathLst>
                <a:path w="284" h="35" extrusionOk="0">
                  <a:moveTo>
                    <a:pt x="1" y="1"/>
                  </a:moveTo>
                  <a:lnTo>
                    <a:pt x="1" y="35"/>
                  </a:lnTo>
                  <a:lnTo>
                    <a:pt x="283" y="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3975;p62">
              <a:extLst>
                <a:ext uri="{FF2B5EF4-FFF2-40B4-BE49-F238E27FC236}">
                  <a16:creationId xmlns:a16="http://schemas.microsoft.com/office/drawing/2014/main" id="{D22E1A0F-8AB4-9329-31FC-011BB4615EED}"/>
                </a:ext>
              </a:extLst>
            </p:cNvPr>
            <p:cNvSpPr/>
            <p:nvPr/>
          </p:nvSpPr>
          <p:spPr>
            <a:xfrm>
              <a:off x="5293650" y="2621950"/>
              <a:ext cx="4475" cy="875"/>
            </a:xfrm>
            <a:custGeom>
              <a:avLst/>
              <a:gdLst/>
              <a:ahLst/>
              <a:cxnLst/>
              <a:rect l="l" t="t" r="r" b="b"/>
              <a:pathLst>
                <a:path w="179" h="35" extrusionOk="0">
                  <a:moveTo>
                    <a:pt x="37" y="1"/>
                  </a:moveTo>
                  <a:lnTo>
                    <a:pt x="1" y="35"/>
                  </a:lnTo>
                  <a:lnTo>
                    <a:pt x="142" y="35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3976;p62">
              <a:extLst>
                <a:ext uri="{FF2B5EF4-FFF2-40B4-BE49-F238E27FC236}">
                  <a16:creationId xmlns:a16="http://schemas.microsoft.com/office/drawing/2014/main" id="{B47000B2-EBAC-30CE-4DF1-8A15473B8667}"/>
                </a:ext>
              </a:extLst>
            </p:cNvPr>
            <p:cNvSpPr/>
            <p:nvPr/>
          </p:nvSpPr>
          <p:spPr>
            <a:xfrm>
              <a:off x="5298100" y="2621950"/>
              <a:ext cx="4400" cy="875"/>
            </a:xfrm>
            <a:custGeom>
              <a:avLst/>
              <a:gdLst/>
              <a:ahLst/>
              <a:cxnLst/>
              <a:rect l="l" t="t" r="r" b="b"/>
              <a:pathLst>
                <a:path w="176" h="35" extrusionOk="0">
                  <a:moveTo>
                    <a:pt x="35" y="1"/>
                  </a:moveTo>
                  <a:lnTo>
                    <a:pt x="1" y="35"/>
                  </a:lnTo>
                  <a:lnTo>
                    <a:pt x="142" y="35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3977;p62">
              <a:extLst>
                <a:ext uri="{FF2B5EF4-FFF2-40B4-BE49-F238E27FC236}">
                  <a16:creationId xmlns:a16="http://schemas.microsoft.com/office/drawing/2014/main" id="{4E721FFB-1AD8-0641-16FB-C9081EC8662F}"/>
                </a:ext>
              </a:extLst>
            </p:cNvPr>
            <p:cNvSpPr/>
            <p:nvPr/>
          </p:nvSpPr>
          <p:spPr>
            <a:xfrm>
              <a:off x="5302475" y="2621950"/>
              <a:ext cx="3575" cy="875"/>
            </a:xfrm>
            <a:custGeom>
              <a:avLst/>
              <a:gdLst/>
              <a:ahLst/>
              <a:cxnLst/>
              <a:rect l="l" t="t" r="r" b="b"/>
              <a:pathLst>
                <a:path w="143" h="35" extrusionOk="0">
                  <a:moveTo>
                    <a:pt x="1" y="1"/>
                  </a:moveTo>
                  <a:lnTo>
                    <a:pt x="1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3978;p62">
              <a:extLst>
                <a:ext uri="{FF2B5EF4-FFF2-40B4-BE49-F238E27FC236}">
                  <a16:creationId xmlns:a16="http://schemas.microsoft.com/office/drawing/2014/main" id="{7706845C-1EB1-DC15-72CC-EAE6812447AC}"/>
                </a:ext>
              </a:extLst>
            </p:cNvPr>
            <p:cNvSpPr/>
            <p:nvPr/>
          </p:nvSpPr>
          <p:spPr>
            <a:xfrm>
              <a:off x="5306925" y="2621950"/>
              <a:ext cx="3575" cy="875"/>
            </a:xfrm>
            <a:custGeom>
              <a:avLst/>
              <a:gdLst/>
              <a:ahLst/>
              <a:cxnLst/>
              <a:rect l="l" t="t" r="r" b="b"/>
              <a:pathLst>
                <a:path w="143" h="35" extrusionOk="0">
                  <a:moveTo>
                    <a:pt x="1" y="1"/>
                  </a:moveTo>
                  <a:lnTo>
                    <a:pt x="1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3979;p62">
              <a:extLst>
                <a:ext uri="{FF2B5EF4-FFF2-40B4-BE49-F238E27FC236}">
                  <a16:creationId xmlns:a16="http://schemas.microsoft.com/office/drawing/2014/main" id="{8E8D9367-2304-D9CE-8EA6-9A9C359788F2}"/>
                </a:ext>
              </a:extLst>
            </p:cNvPr>
            <p:cNvSpPr/>
            <p:nvPr/>
          </p:nvSpPr>
          <p:spPr>
            <a:xfrm>
              <a:off x="5285750" y="2621950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0" y="1"/>
                  </a:moveTo>
                  <a:lnTo>
                    <a:pt x="0" y="35"/>
                  </a:lnTo>
                  <a:lnTo>
                    <a:pt x="141" y="35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3980;p62">
              <a:extLst>
                <a:ext uri="{FF2B5EF4-FFF2-40B4-BE49-F238E27FC236}">
                  <a16:creationId xmlns:a16="http://schemas.microsoft.com/office/drawing/2014/main" id="{887B3BE3-BA33-9A93-DB61-FF8026F7FA02}"/>
                </a:ext>
              </a:extLst>
            </p:cNvPr>
            <p:cNvSpPr/>
            <p:nvPr/>
          </p:nvSpPr>
          <p:spPr>
            <a:xfrm>
              <a:off x="5289275" y="2621950"/>
              <a:ext cx="4400" cy="875"/>
            </a:xfrm>
            <a:custGeom>
              <a:avLst/>
              <a:gdLst/>
              <a:ahLst/>
              <a:cxnLst/>
              <a:rect l="l" t="t" r="r" b="b"/>
              <a:pathLst>
                <a:path w="176" h="35" extrusionOk="0">
                  <a:moveTo>
                    <a:pt x="34" y="1"/>
                  </a:moveTo>
                  <a:lnTo>
                    <a:pt x="0" y="35"/>
                  </a:lnTo>
                  <a:lnTo>
                    <a:pt x="142" y="35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3981;p62">
              <a:extLst>
                <a:ext uri="{FF2B5EF4-FFF2-40B4-BE49-F238E27FC236}">
                  <a16:creationId xmlns:a16="http://schemas.microsoft.com/office/drawing/2014/main" id="{7EF1161A-F113-242D-5231-8A97D61DCAEC}"/>
                </a:ext>
              </a:extLst>
            </p:cNvPr>
            <p:cNvSpPr/>
            <p:nvPr/>
          </p:nvSpPr>
          <p:spPr>
            <a:xfrm>
              <a:off x="5310475" y="2620175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0" y="1"/>
                  </a:moveTo>
                  <a:lnTo>
                    <a:pt x="0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3982;p62">
              <a:extLst>
                <a:ext uri="{FF2B5EF4-FFF2-40B4-BE49-F238E27FC236}">
                  <a16:creationId xmlns:a16="http://schemas.microsoft.com/office/drawing/2014/main" id="{BC111145-0E20-596D-CFF7-DFEB479C322A}"/>
                </a:ext>
              </a:extLst>
            </p:cNvPr>
            <p:cNvSpPr/>
            <p:nvPr/>
          </p:nvSpPr>
          <p:spPr>
            <a:xfrm>
              <a:off x="5314850" y="2620175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0" y="1"/>
                  </a:moveTo>
                  <a:lnTo>
                    <a:pt x="0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3983;p62">
              <a:extLst>
                <a:ext uri="{FF2B5EF4-FFF2-40B4-BE49-F238E27FC236}">
                  <a16:creationId xmlns:a16="http://schemas.microsoft.com/office/drawing/2014/main" id="{D644042F-F477-A2C0-C3E7-88868DC99204}"/>
                </a:ext>
              </a:extLst>
            </p:cNvPr>
            <p:cNvSpPr/>
            <p:nvPr/>
          </p:nvSpPr>
          <p:spPr>
            <a:xfrm>
              <a:off x="5318375" y="2620175"/>
              <a:ext cx="3575" cy="875"/>
            </a:xfrm>
            <a:custGeom>
              <a:avLst/>
              <a:gdLst/>
              <a:ahLst/>
              <a:cxnLst/>
              <a:rect l="l" t="t" r="r" b="b"/>
              <a:pathLst>
                <a:path w="143" h="35" extrusionOk="0">
                  <a:moveTo>
                    <a:pt x="1" y="1"/>
                  </a:moveTo>
                  <a:lnTo>
                    <a:pt x="38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3984;p62">
              <a:extLst>
                <a:ext uri="{FF2B5EF4-FFF2-40B4-BE49-F238E27FC236}">
                  <a16:creationId xmlns:a16="http://schemas.microsoft.com/office/drawing/2014/main" id="{127ED3F9-BCE0-930F-62DB-0A78F01A2F31}"/>
                </a:ext>
              </a:extLst>
            </p:cNvPr>
            <p:cNvSpPr/>
            <p:nvPr/>
          </p:nvSpPr>
          <p:spPr>
            <a:xfrm>
              <a:off x="5322825" y="2620175"/>
              <a:ext cx="3575" cy="875"/>
            </a:xfrm>
            <a:custGeom>
              <a:avLst/>
              <a:gdLst/>
              <a:ahLst/>
              <a:cxnLst/>
              <a:rect l="l" t="t" r="r" b="b"/>
              <a:pathLst>
                <a:path w="143" h="35" extrusionOk="0">
                  <a:moveTo>
                    <a:pt x="1" y="1"/>
                  </a:moveTo>
                  <a:lnTo>
                    <a:pt x="1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3985;p62">
              <a:extLst>
                <a:ext uri="{FF2B5EF4-FFF2-40B4-BE49-F238E27FC236}">
                  <a16:creationId xmlns:a16="http://schemas.microsoft.com/office/drawing/2014/main" id="{945BAB8A-4546-4FE5-178E-D7A40E411E70}"/>
                </a:ext>
              </a:extLst>
            </p:cNvPr>
            <p:cNvSpPr/>
            <p:nvPr/>
          </p:nvSpPr>
          <p:spPr>
            <a:xfrm>
              <a:off x="5327225" y="2620175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0" y="1"/>
                  </a:moveTo>
                  <a:lnTo>
                    <a:pt x="0" y="35"/>
                  </a:lnTo>
                  <a:lnTo>
                    <a:pt x="141" y="35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3986;p62">
              <a:extLst>
                <a:ext uri="{FF2B5EF4-FFF2-40B4-BE49-F238E27FC236}">
                  <a16:creationId xmlns:a16="http://schemas.microsoft.com/office/drawing/2014/main" id="{422F2B66-5857-7FAD-F18D-68D74BD869A4}"/>
                </a:ext>
              </a:extLst>
            </p:cNvPr>
            <p:cNvSpPr/>
            <p:nvPr/>
          </p:nvSpPr>
          <p:spPr>
            <a:xfrm>
              <a:off x="5330750" y="2620175"/>
              <a:ext cx="4475" cy="875"/>
            </a:xfrm>
            <a:custGeom>
              <a:avLst/>
              <a:gdLst/>
              <a:ahLst/>
              <a:cxnLst/>
              <a:rect l="l" t="t" r="r" b="b"/>
              <a:pathLst>
                <a:path w="179" h="35" extrusionOk="0">
                  <a:moveTo>
                    <a:pt x="0" y="1"/>
                  </a:moveTo>
                  <a:lnTo>
                    <a:pt x="37" y="35"/>
                  </a:lnTo>
                  <a:lnTo>
                    <a:pt x="178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3987;p62">
              <a:extLst>
                <a:ext uri="{FF2B5EF4-FFF2-40B4-BE49-F238E27FC236}">
                  <a16:creationId xmlns:a16="http://schemas.microsoft.com/office/drawing/2014/main" id="{8B381C97-E635-4070-3BC4-05AF1F2B6CBC}"/>
                </a:ext>
              </a:extLst>
            </p:cNvPr>
            <p:cNvSpPr/>
            <p:nvPr/>
          </p:nvSpPr>
          <p:spPr>
            <a:xfrm>
              <a:off x="5335200" y="2620175"/>
              <a:ext cx="4400" cy="875"/>
            </a:xfrm>
            <a:custGeom>
              <a:avLst/>
              <a:gdLst/>
              <a:ahLst/>
              <a:cxnLst/>
              <a:rect l="l" t="t" r="r" b="b"/>
              <a:pathLst>
                <a:path w="176" h="35" extrusionOk="0">
                  <a:moveTo>
                    <a:pt x="0" y="1"/>
                  </a:moveTo>
                  <a:lnTo>
                    <a:pt x="34" y="35"/>
                  </a:lnTo>
                  <a:lnTo>
                    <a:pt x="176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3988;p62">
              <a:extLst>
                <a:ext uri="{FF2B5EF4-FFF2-40B4-BE49-F238E27FC236}">
                  <a16:creationId xmlns:a16="http://schemas.microsoft.com/office/drawing/2014/main" id="{7975B8E4-A7C2-CD03-AD64-D8D707783492}"/>
                </a:ext>
              </a:extLst>
            </p:cNvPr>
            <p:cNvSpPr/>
            <p:nvPr/>
          </p:nvSpPr>
          <p:spPr>
            <a:xfrm>
              <a:off x="5293650" y="2620175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1" y="1"/>
                  </a:moveTo>
                  <a:lnTo>
                    <a:pt x="1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3989;p62">
              <a:extLst>
                <a:ext uri="{FF2B5EF4-FFF2-40B4-BE49-F238E27FC236}">
                  <a16:creationId xmlns:a16="http://schemas.microsoft.com/office/drawing/2014/main" id="{C9F393E2-CBB9-B81F-BA20-EA63DC2DC687}"/>
                </a:ext>
              </a:extLst>
            </p:cNvPr>
            <p:cNvSpPr/>
            <p:nvPr/>
          </p:nvSpPr>
          <p:spPr>
            <a:xfrm>
              <a:off x="5298100" y="2620175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1" y="1"/>
                  </a:moveTo>
                  <a:lnTo>
                    <a:pt x="1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3990;p62">
              <a:extLst>
                <a:ext uri="{FF2B5EF4-FFF2-40B4-BE49-F238E27FC236}">
                  <a16:creationId xmlns:a16="http://schemas.microsoft.com/office/drawing/2014/main" id="{F33E54A2-D245-07BC-8B13-EE2DABF4C93E}"/>
                </a:ext>
              </a:extLst>
            </p:cNvPr>
            <p:cNvSpPr/>
            <p:nvPr/>
          </p:nvSpPr>
          <p:spPr>
            <a:xfrm>
              <a:off x="5301625" y="2620175"/>
              <a:ext cx="3575" cy="875"/>
            </a:xfrm>
            <a:custGeom>
              <a:avLst/>
              <a:gdLst/>
              <a:ahLst/>
              <a:cxnLst/>
              <a:rect l="l" t="t" r="r" b="b"/>
              <a:pathLst>
                <a:path w="143" h="35" extrusionOk="0">
                  <a:moveTo>
                    <a:pt x="35" y="1"/>
                  </a:moveTo>
                  <a:lnTo>
                    <a:pt x="1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3991;p62">
              <a:extLst>
                <a:ext uri="{FF2B5EF4-FFF2-40B4-BE49-F238E27FC236}">
                  <a16:creationId xmlns:a16="http://schemas.microsoft.com/office/drawing/2014/main" id="{9E50C664-9CA9-F46D-E457-CAD3EA076F81}"/>
                </a:ext>
              </a:extLst>
            </p:cNvPr>
            <p:cNvSpPr/>
            <p:nvPr/>
          </p:nvSpPr>
          <p:spPr>
            <a:xfrm>
              <a:off x="5306025" y="2620175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0" y="1"/>
                  </a:moveTo>
                  <a:lnTo>
                    <a:pt x="0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3992;p62">
              <a:extLst>
                <a:ext uri="{FF2B5EF4-FFF2-40B4-BE49-F238E27FC236}">
                  <a16:creationId xmlns:a16="http://schemas.microsoft.com/office/drawing/2014/main" id="{9CC45640-4A6C-879B-5B6C-2E36B0DDED03}"/>
                </a:ext>
              </a:extLst>
            </p:cNvPr>
            <p:cNvSpPr/>
            <p:nvPr/>
          </p:nvSpPr>
          <p:spPr>
            <a:xfrm>
              <a:off x="5284825" y="2620175"/>
              <a:ext cx="4475" cy="875"/>
            </a:xfrm>
            <a:custGeom>
              <a:avLst/>
              <a:gdLst/>
              <a:ahLst/>
              <a:cxnLst/>
              <a:rect l="l" t="t" r="r" b="b"/>
              <a:pathLst>
                <a:path w="179" h="35" extrusionOk="0">
                  <a:moveTo>
                    <a:pt x="37" y="1"/>
                  </a:moveTo>
                  <a:lnTo>
                    <a:pt x="0" y="35"/>
                  </a:lnTo>
                  <a:lnTo>
                    <a:pt x="142" y="35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3993;p62">
              <a:extLst>
                <a:ext uri="{FF2B5EF4-FFF2-40B4-BE49-F238E27FC236}">
                  <a16:creationId xmlns:a16="http://schemas.microsoft.com/office/drawing/2014/main" id="{C42CC299-904C-36A0-BE59-6576FF11E167}"/>
                </a:ext>
              </a:extLst>
            </p:cNvPr>
            <p:cNvSpPr/>
            <p:nvPr/>
          </p:nvSpPr>
          <p:spPr>
            <a:xfrm>
              <a:off x="5289275" y="2620175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34" y="1"/>
                  </a:moveTo>
                  <a:lnTo>
                    <a:pt x="0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3994;p62">
              <a:extLst>
                <a:ext uri="{FF2B5EF4-FFF2-40B4-BE49-F238E27FC236}">
                  <a16:creationId xmlns:a16="http://schemas.microsoft.com/office/drawing/2014/main" id="{3CE2EECB-C5A6-9573-A82E-1B67089BDAF6}"/>
                </a:ext>
              </a:extLst>
            </p:cNvPr>
            <p:cNvSpPr/>
            <p:nvPr/>
          </p:nvSpPr>
          <p:spPr>
            <a:xfrm>
              <a:off x="5278675" y="2620175"/>
              <a:ext cx="6175" cy="875"/>
            </a:xfrm>
            <a:custGeom>
              <a:avLst/>
              <a:gdLst/>
              <a:ahLst/>
              <a:cxnLst/>
              <a:rect l="l" t="t" r="r" b="b"/>
              <a:pathLst>
                <a:path w="247" h="35" extrusionOk="0">
                  <a:moveTo>
                    <a:pt x="34" y="1"/>
                  </a:moveTo>
                  <a:lnTo>
                    <a:pt x="0" y="35"/>
                  </a:lnTo>
                  <a:lnTo>
                    <a:pt x="246" y="35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3995;p62">
              <a:extLst>
                <a:ext uri="{FF2B5EF4-FFF2-40B4-BE49-F238E27FC236}">
                  <a16:creationId xmlns:a16="http://schemas.microsoft.com/office/drawing/2014/main" id="{5054B6CE-1504-FD1B-CB4A-CF3749A9BF0D}"/>
                </a:ext>
              </a:extLst>
            </p:cNvPr>
            <p:cNvSpPr/>
            <p:nvPr/>
          </p:nvSpPr>
          <p:spPr>
            <a:xfrm>
              <a:off x="5304250" y="2618425"/>
              <a:ext cx="3550" cy="1775"/>
            </a:xfrm>
            <a:custGeom>
              <a:avLst/>
              <a:gdLst/>
              <a:ahLst/>
              <a:cxnLst/>
              <a:rect l="l" t="t" r="r" b="b"/>
              <a:pathLst>
                <a:path w="142" h="71" extrusionOk="0">
                  <a:moveTo>
                    <a:pt x="1" y="0"/>
                  </a:moveTo>
                  <a:lnTo>
                    <a:pt x="1" y="34"/>
                  </a:lnTo>
                  <a:lnTo>
                    <a:pt x="1" y="71"/>
                  </a:lnTo>
                  <a:lnTo>
                    <a:pt x="108" y="71"/>
                  </a:lnTo>
                  <a:cubicBezTo>
                    <a:pt x="108" y="71"/>
                    <a:pt x="142" y="71"/>
                    <a:pt x="142" y="34"/>
                  </a:cubicBez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3996;p62">
              <a:extLst>
                <a:ext uri="{FF2B5EF4-FFF2-40B4-BE49-F238E27FC236}">
                  <a16:creationId xmlns:a16="http://schemas.microsoft.com/office/drawing/2014/main" id="{0A74F497-25BA-E82E-F872-6EC6A57BC61F}"/>
                </a:ext>
              </a:extLst>
            </p:cNvPr>
            <p:cNvSpPr/>
            <p:nvPr/>
          </p:nvSpPr>
          <p:spPr>
            <a:xfrm>
              <a:off x="5299875" y="2618425"/>
              <a:ext cx="3550" cy="1775"/>
            </a:xfrm>
            <a:custGeom>
              <a:avLst/>
              <a:gdLst/>
              <a:ahLst/>
              <a:cxnLst/>
              <a:rect l="l" t="t" r="r" b="b"/>
              <a:pathLst>
                <a:path w="142" h="71" extrusionOk="0">
                  <a:moveTo>
                    <a:pt x="0" y="0"/>
                  </a:moveTo>
                  <a:lnTo>
                    <a:pt x="0" y="34"/>
                  </a:lnTo>
                  <a:cubicBezTo>
                    <a:pt x="0" y="71"/>
                    <a:pt x="0" y="71"/>
                    <a:pt x="34" y="71"/>
                  </a:cubicBezTo>
                  <a:lnTo>
                    <a:pt x="105" y="71"/>
                  </a:lnTo>
                  <a:cubicBezTo>
                    <a:pt x="142" y="71"/>
                    <a:pt x="142" y="71"/>
                    <a:pt x="142" y="34"/>
                  </a:cubicBez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3997;p62">
              <a:extLst>
                <a:ext uri="{FF2B5EF4-FFF2-40B4-BE49-F238E27FC236}">
                  <a16:creationId xmlns:a16="http://schemas.microsoft.com/office/drawing/2014/main" id="{45FA364E-B2A6-9D00-D2C5-85E45ED262CD}"/>
                </a:ext>
              </a:extLst>
            </p:cNvPr>
            <p:cNvSpPr/>
            <p:nvPr/>
          </p:nvSpPr>
          <p:spPr>
            <a:xfrm>
              <a:off x="5295425" y="2618425"/>
              <a:ext cx="4475" cy="1775"/>
            </a:xfrm>
            <a:custGeom>
              <a:avLst/>
              <a:gdLst/>
              <a:ahLst/>
              <a:cxnLst/>
              <a:rect l="l" t="t" r="r" b="b"/>
              <a:pathLst>
                <a:path w="179" h="71" extrusionOk="0">
                  <a:moveTo>
                    <a:pt x="37" y="0"/>
                  </a:moveTo>
                  <a:lnTo>
                    <a:pt x="0" y="34"/>
                  </a:lnTo>
                  <a:cubicBezTo>
                    <a:pt x="0" y="71"/>
                    <a:pt x="37" y="71"/>
                    <a:pt x="37" y="71"/>
                  </a:cubicBezTo>
                  <a:lnTo>
                    <a:pt x="142" y="71"/>
                  </a:lnTo>
                  <a:lnTo>
                    <a:pt x="142" y="3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3998;p62">
              <a:extLst>
                <a:ext uri="{FF2B5EF4-FFF2-40B4-BE49-F238E27FC236}">
                  <a16:creationId xmlns:a16="http://schemas.microsoft.com/office/drawing/2014/main" id="{B13A2D2A-EAF5-6CB0-362D-D6FDC0F5436C}"/>
                </a:ext>
              </a:extLst>
            </p:cNvPr>
            <p:cNvSpPr/>
            <p:nvPr/>
          </p:nvSpPr>
          <p:spPr>
            <a:xfrm>
              <a:off x="5291875" y="2618425"/>
              <a:ext cx="3575" cy="1775"/>
            </a:xfrm>
            <a:custGeom>
              <a:avLst/>
              <a:gdLst/>
              <a:ahLst/>
              <a:cxnLst/>
              <a:rect l="l" t="t" r="r" b="b"/>
              <a:pathLst>
                <a:path w="143" h="71" extrusionOk="0">
                  <a:moveTo>
                    <a:pt x="1" y="0"/>
                  </a:moveTo>
                  <a:lnTo>
                    <a:pt x="1" y="34"/>
                  </a:lnTo>
                  <a:lnTo>
                    <a:pt x="1" y="71"/>
                  </a:lnTo>
                  <a:lnTo>
                    <a:pt x="108" y="71"/>
                  </a:lnTo>
                  <a:cubicBezTo>
                    <a:pt x="108" y="71"/>
                    <a:pt x="142" y="71"/>
                    <a:pt x="142" y="34"/>
                  </a:cubicBez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3999;p62">
              <a:extLst>
                <a:ext uri="{FF2B5EF4-FFF2-40B4-BE49-F238E27FC236}">
                  <a16:creationId xmlns:a16="http://schemas.microsoft.com/office/drawing/2014/main" id="{00DC5010-48E0-4779-E0E6-D5B53C60AC04}"/>
                </a:ext>
              </a:extLst>
            </p:cNvPr>
            <p:cNvSpPr/>
            <p:nvPr/>
          </p:nvSpPr>
          <p:spPr>
            <a:xfrm>
              <a:off x="5287500" y="2618425"/>
              <a:ext cx="3575" cy="1775"/>
            </a:xfrm>
            <a:custGeom>
              <a:avLst/>
              <a:gdLst/>
              <a:ahLst/>
              <a:cxnLst/>
              <a:rect l="l" t="t" r="r" b="b"/>
              <a:pathLst>
                <a:path w="143" h="71" extrusionOk="0">
                  <a:moveTo>
                    <a:pt x="35" y="0"/>
                  </a:moveTo>
                  <a:lnTo>
                    <a:pt x="1" y="34"/>
                  </a:lnTo>
                  <a:cubicBezTo>
                    <a:pt x="1" y="71"/>
                    <a:pt x="1" y="71"/>
                    <a:pt x="35" y="71"/>
                  </a:cubicBezTo>
                  <a:lnTo>
                    <a:pt x="105" y="71"/>
                  </a:lnTo>
                  <a:cubicBezTo>
                    <a:pt x="142" y="71"/>
                    <a:pt x="142" y="71"/>
                    <a:pt x="142" y="34"/>
                  </a:cubicBez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4000;p62">
              <a:extLst>
                <a:ext uri="{FF2B5EF4-FFF2-40B4-BE49-F238E27FC236}">
                  <a16:creationId xmlns:a16="http://schemas.microsoft.com/office/drawing/2014/main" id="{7ECFB3C8-72B1-81BA-6283-A28B06B77748}"/>
                </a:ext>
              </a:extLst>
            </p:cNvPr>
            <p:cNvSpPr/>
            <p:nvPr/>
          </p:nvSpPr>
          <p:spPr>
            <a:xfrm>
              <a:off x="5283975" y="2618425"/>
              <a:ext cx="3550" cy="1775"/>
            </a:xfrm>
            <a:custGeom>
              <a:avLst/>
              <a:gdLst/>
              <a:ahLst/>
              <a:cxnLst/>
              <a:rect l="l" t="t" r="r" b="b"/>
              <a:pathLst>
                <a:path w="142" h="71" extrusionOk="0">
                  <a:moveTo>
                    <a:pt x="0" y="0"/>
                  </a:moveTo>
                  <a:lnTo>
                    <a:pt x="0" y="34"/>
                  </a:lnTo>
                  <a:lnTo>
                    <a:pt x="0" y="71"/>
                  </a:lnTo>
                  <a:lnTo>
                    <a:pt x="105" y="71"/>
                  </a:lnTo>
                  <a:lnTo>
                    <a:pt x="105" y="3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4001;p62">
              <a:extLst>
                <a:ext uri="{FF2B5EF4-FFF2-40B4-BE49-F238E27FC236}">
                  <a16:creationId xmlns:a16="http://schemas.microsoft.com/office/drawing/2014/main" id="{DC8F93D0-378A-7BF4-4A1E-53EE7C0A2926}"/>
                </a:ext>
              </a:extLst>
            </p:cNvPr>
            <p:cNvSpPr/>
            <p:nvPr/>
          </p:nvSpPr>
          <p:spPr>
            <a:xfrm>
              <a:off x="5279525" y="2618425"/>
              <a:ext cx="3550" cy="1775"/>
            </a:xfrm>
            <a:custGeom>
              <a:avLst/>
              <a:gdLst/>
              <a:ahLst/>
              <a:cxnLst/>
              <a:rect l="l" t="t" r="r" b="b"/>
              <a:pathLst>
                <a:path w="142" h="71" extrusionOk="0">
                  <a:moveTo>
                    <a:pt x="37" y="0"/>
                  </a:moveTo>
                  <a:lnTo>
                    <a:pt x="0" y="34"/>
                  </a:lnTo>
                  <a:lnTo>
                    <a:pt x="0" y="71"/>
                  </a:lnTo>
                  <a:lnTo>
                    <a:pt x="108" y="71"/>
                  </a:lnTo>
                  <a:cubicBezTo>
                    <a:pt x="108" y="71"/>
                    <a:pt x="142" y="71"/>
                    <a:pt x="142" y="34"/>
                  </a:cubicBez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4002;p62">
              <a:extLst>
                <a:ext uri="{FF2B5EF4-FFF2-40B4-BE49-F238E27FC236}">
                  <a16:creationId xmlns:a16="http://schemas.microsoft.com/office/drawing/2014/main" id="{11E0DBC8-F8D6-4A64-FEAD-3D7DA642D39E}"/>
                </a:ext>
              </a:extLst>
            </p:cNvPr>
            <p:cNvSpPr/>
            <p:nvPr/>
          </p:nvSpPr>
          <p:spPr>
            <a:xfrm>
              <a:off x="5320150" y="2618425"/>
              <a:ext cx="3550" cy="1775"/>
            </a:xfrm>
            <a:custGeom>
              <a:avLst/>
              <a:gdLst/>
              <a:ahLst/>
              <a:cxnLst/>
              <a:rect l="l" t="t" r="r" b="b"/>
              <a:pathLst>
                <a:path w="142" h="71" extrusionOk="0">
                  <a:moveTo>
                    <a:pt x="0" y="0"/>
                  </a:moveTo>
                  <a:lnTo>
                    <a:pt x="0" y="34"/>
                  </a:lnTo>
                  <a:cubicBezTo>
                    <a:pt x="0" y="71"/>
                    <a:pt x="37" y="71"/>
                    <a:pt x="37" y="71"/>
                  </a:cubicBezTo>
                  <a:lnTo>
                    <a:pt x="142" y="71"/>
                  </a:lnTo>
                  <a:lnTo>
                    <a:pt x="142" y="3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4003;p62">
              <a:extLst>
                <a:ext uri="{FF2B5EF4-FFF2-40B4-BE49-F238E27FC236}">
                  <a16:creationId xmlns:a16="http://schemas.microsoft.com/office/drawing/2014/main" id="{8D27A34E-5234-A650-B6A9-4E31A52DC738}"/>
                </a:ext>
              </a:extLst>
            </p:cNvPr>
            <p:cNvSpPr/>
            <p:nvPr/>
          </p:nvSpPr>
          <p:spPr>
            <a:xfrm>
              <a:off x="5316625" y="2618425"/>
              <a:ext cx="2700" cy="1775"/>
            </a:xfrm>
            <a:custGeom>
              <a:avLst/>
              <a:gdLst/>
              <a:ahLst/>
              <a:cxnLst/>
              <a:rect l="l" t="t" r="r" b="b"/>
              <a:pathLst>
                <a:path w="108" h="71" extrusionOk="0">
                  <a:moveTo>
                    <a:pt x="0" y="0"/>
                  </a:moveTo>
                  <a:lnTo>
                    <a:pt x="0" y="34"/>
                  </a:lnTo>
                  <a:lnTo>
                    <a:pt x="0" y="71"/>
                  </a:lnTo>
                  <a:lnTo>
                    <a:pt x="108" y="71"/>
                  </a:lnTo>
                  <a:lnTo>
                    <a:pt x="108" y="3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4004;p62">
              <a:extLst>
                <a:ext uri="{FF2B5EF4-FFF2-40B4-BE49-F238E27FC236}">
                  <a16:creationId xmlns:a16="http://schemas.microsoft.com/office/drawing/2014/main" id="{5B0CEFAE-426B-1D30-0E12-352BCFB91C5B}"/>
                </a:ext>
              </a:extLst>
            </p:cNvPr>
            <p:cNvSpPr/>
            <p:nvPr/>
          </p:nvSpPr>
          <p:spPr>
            <a:xfrm>
              <a:off x="5312225" y="2618425"/>
              <a:ext cx="3575" cy="1775"/>
            </a:xfrm>
            <a:custGeom>
              <a:avLst/>
              <a:gdLst/>
              <a:ahLst/>
              <a:cxnLst/>
              <a:rect l="l" t="t" r="r" b="b"/>
              <a:pathLst>
                <a:path w="143" h="71" extrusionOk="0">
                  <a:moveTo>
                    <a:pt x="1" y="0"/>
                  </a:moveTo>
                  <a:lnTo>
                    <a:pt x="1" y="34"/>
                  </a:lnTo>
                  <a:cubicBezTo>
                    <a:pt x="1" y="71"/>
                    <a:pt x="1" y="71"/>
                    <a:pt x="35" y="71"/>
                  </a:cubicBezTo>
                  <a:lnTo>
                    <a:pt x="105" y="71"/>
                  </a:lnTo>
                  <a:cubicBezTo>
                    <a:pt x="142" y="71"/>
                    <a:pt x="142" y="71"/>
                    <a:pt x="142" y="34"/>
                  </a:cubicBez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4005;p62">
              <a:extLst>
                <a:ext uri="{FF2B5EF4-FFF2-40B4-BE49-F238E27FC236}">
                  <a16:creationId xmlns:a16="http://schemas.microsoft.com/office/drawing/2014/main" id="{CD73B018-7966-B07D-1C05-34DE8E747C42}"/>
                </a:ext>
              </a:extLst>
            </p:cNvPr>
            <p:cNvSpPr/>
            <p:nvPr/>
          </p:nvSpPr>
          <p:spPr>
            <a:xfrm>
              <a:off x="5307775" y="2618425"/>
              <a:ext cx="3575" cy="1775"/>
            </a:xfrm>
            <a:custGeom>
              <a:avLst/>
              <a:gdLst/>
              <a:ahLst/>
              <a:cxnLst/>
              <a:rect l="l" t="t" r="r" b="b"/>
              <a:pathLst>
                <a:path w="143" h="71" extrusionOk="0">
                  <a:moveTo>
                    <a:pt x="1" y="0"/>
                  </a:moveTo>
                  <a:lnTo>
                    <a:pt x="1" y="34"/>
                  </a:lnTo>
                  <a:cubicBezTo>
                    <a:pt x="1" y="71"/>
                    <a:pt x="38" y="71"/>
                    <a:pt x="38" y="71"/>
                  </a:cubicBezTo>
                  <a:lnTo>
                    <a:pt x="142" y="71"/>
                  </a:lnTo>
                  <a:lnTo>
                    <a:pt x="142" y="3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4006;p62">
              <a:extLst>
                <a:ext uri="{FF2B5EF4-FFF2-40B4-BE49-F238E27FC236}">
                  <a16:creationId xmlns:a16="http://schemas.microsoft.com/office/drawing/2014/main" id="{993A991D-E102-BF37-D7B4-1F7023FACA1B}"/>
                </a:ext>
              </a:extLst>
            </p:cNvPr>
            <p:cNvSpPr/>
            <p:nvPr/>
          </p:nvSpPr>
          <p:spPr>
            <a:xfrm>
              <a:off x="5328125" y="2618425"/>
              <a:ext cx="3575" cy="1775"/>
            </a:xfrm>
            <a:custGeom>
              <a:avLst/>
              <a:gdLst/>
              <a:ahLst/>
              <a:cxnLst/>
              <a:rect l="l" t="t" r="r" b="b"/>
              <a:pathLst>
                <a:path w="143" h="71" extrusionOk="0">
                  <a:moveTo>
                    <a:pt x="1" y="0"/>
                  </a:moveTo>
                  <a:lnTo>
                    <a:pt x="35" y="34"/>
                  </a:lnTo>
                  <a:lnTo>
                    <a:pt x="35" y="71"/>
                  </a:lnTo>
                  <a:lnTo>
                    <a:pt x="142" y="71"/>
                  </a:lnTo>
                  <a:lnTo>
                    <a:pt x="142" y="3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4007;p62">
              <a:extLst>
                <a:ext uri="{FF2B5EF4-FFF2-40B4-BE49-F238E27FC236}">
                  <a16:creationId xmlns:a16="http://schemas.microsoft.com/office/drawing/2014/main" id="{04B762FC-136F-A2C1-EB2C-6EAF6EBB8391}"/>
                </a:ext>
              </a:extLst>
            </p:cNvPr>
            <p:cNvSpPr/>
            <p:nvPr/>
          </p:nvSpPr>
          <p:spPr>
            <a:xfrm>
              <a:off x="5324600" y="2618425"/>
              <a:ext cx="3550" cy="1775"/>
            </a:xfrm>
            <a:custGeom>
              <a:avLst/>
              <a:gdLst/>
              <a:ahLst/>
              <a:cxnLst/>
              <a:rect l="l" t="t" r="r" b="b"/>
              <a:pathLst>
                <a:path w="142" h="71" extrusionOk="0">
                  <a:moveTo>
                    <a:pt x="1" y="0"/>
                  </a:moveTo>
                  <a:lnTo>
                    <a:pt x="1" y="34"/>
                  </a:lnTo>
                  <a:cubicBezTo>
                    <a:pt x="1" y="71"/>
                    <a:pt x="1" y="71"/>
                    <a:pt x="34" y="71"/>
                  </a:cubicBezTo>
                  <a:lnTo>
                    <a:pt x="105" y="71"/>
                  </a:lnTo>
                  <a:cubicBezTo>
                    <a:pt x="142" y="71"/>
                    <a:pt x="142" y="71"/>
                    <a:pt x="142" y="34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4008;p62">
              <a:extLst>
                <a:ext uri="{FF2B5EF4-FFF2-40B4-BE49-F238E27FC236}">
                  <a16:creationId xmlns:a16="http://schemas.microsoft.com/office/drawing/2014/main" id="{CC24A5A5-295D-5BBF-8294-B1F682604EBC}"/>
                </a:ext>
              </a:extLst>
            </p:cNvPr>
            <p:cNvSpPr/>
            <p:nvPr/>
          </p:nvSpPr>
          <p:spPr>
            <a:xfrm>
              <a:off x="5332525" y="2618425"/>
              <a:ext cx="6225" cy="1775"/>
            </a:xfrm>
            <a:custGeom>
              <a:avLst/>
              <a:gdLst/>
              <a:ahLst/>
              <a:cxnLst/>
              <a:rect l="l" t="t" r="r" b="b"/>
              <a:pathLst>
                <a:path w="249" h="71" extrusionOk="0">
                  <a:moveTo>
                    <a:pt x="0" y="0"/>
                  </a:moveTo>
                  <a:lnTo>
                    <a:pt x="0" y="34"/>
                  </a:lnTo>
                  <a:cubicBezTo>
                    <a:pt x="0" y="71"/>
                    <a:pt x="37" y="71"/>
                    <a:pt x="37" y="71"/>
                  </a:cubicBezTo>
                  <a:lnTo>
                    <a:pt x="212" y="71"/>
                  </a:lnTo>
                  <a:cubicBezTo>
                    <a:pt x="212" y="71"/>
                    <a:pt x="249" y="71"/>
                    <a:pt x="249" y="34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4009;p62">
              <a:extLst>
                <a:ext uri="{FF2B5EF4-FFF2-40B4-BE49-F238E27FC236}">
                  <a16:creationId xmlns:a16="http://schemas.microsoft.com/office/drawing/2014/main" id="{F0DA31CB-B99D-D81D-43EB-77C75226FBAD}"/>
                </a:ext>
              </a:extLst>
            </p:cNvPr>
            <p:cNvSpPr/>
            <p:nvPr/>
          </p:nvSpPr>
          <p:spPr>
            <a:xfrm>
              <a:off x="5333425" y="2625475"/>
              <a:ext cx="3575" cy="875"/>
            </a:xfrm>
            <a:custGeom>
              <a:avLst/>
              <a:gdLst/>
              <a:ahLst/>
              <a:cxnLst/>
              <a:rect l="l" t="t" r="r" b="b"/>
              <a:pathLst>
                <a:path w="143" h="35" extrusionOk="0">
                  <a:moveTo>
                    <a:pt x="1" y="1"/>
                  </a:moveTo>
                  <a:lnTo>
                    <a:pt x="1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4010;p62">
              <a:extLst>
                <a:ext uri="{FF2B5EF4-FFF2-40B4-BE49-F238E27FC236}">
                  <a16:creationId xmlns:a16="http://schemas.microsoft.com/office/drawing/2014/main" id="{A58855C5-A4D4-747F-5FF1-F4FB21AB106B}"/>
                </a:ext>
              </a:extLst>
            </p:cNvPr>
            <p:cNvSpPr/>
            <p:nvPr/>
          </p:nvSpPr>
          <p:spPr>
            <a:xfrm>
              <a:off x="5333425" y="2626325"/>
              <a:ext cx="3575" cy="950"/>
            </a:xfrm>
            <a:custGeom>
              <a:avLst/>
              <a:gdLst/>
              <a:ahLst/>
              <a:cxnLst/>
              <a:rect l="l" t="t" r="r" b="b"/>
              <a:pathLst>
                <a:path w="143" h="38" extrusionOk="0">
                  <a:moveTo>
                    <a:pt x="1" y="1"/>
                  </a:moveTo>
                  <a:lnTo>
                    <a:pt x="35" y="38"/>
                  </a:lnTo>
                  <a:lnTo>
                    <a:pt x="142" y="38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4011;p62">
              <a:extLst>
                <a:ext uri="{FF2B5EF4-FFF2-40B4-BE49-F238E27FC236}">
                  <a16:creationId xmlns:a16="http://schemas.microsoft.com/office/drawing/2014/main" id="{CF6ADA59-6E9C-4316-F7C6-F746CC23039D}"/>
                </a:ext>
              </a:extLst>
            </p:cNvPr>
            <p:cNvSpPr/>
            <p:nvPr/>
          </p:nvSpPr>
          <p:spPr>
            <a:xfrm>
              <a:off x="5328975" y="2626325"/>
              <a:ext cx="3575" cy="950"/>
            </a:xfrm>
            <a:custGeom>
              <a:avLst/>
              <a:gdLst/>
              <a:ahLst/>
              <a:cxnLst/>
              <a:rect l="l" t="t" r="r" b="b"/>
              <a:pathLst>
                <a:path w="143" h="38" extrusionOk="0">
                  <a:moveTo>
                    <a:pt x="1" y="1"/>
                  </a:moveTo>
                  <a:lnTo>
                    <a:pt x="1" y="38"/>
                  </a:lnTo>
                  <a:lnTo>
                    <a:pt x="142" y="38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4012;p62">
              <a:extLst>
                <a:ext uri="{FF2B5EF4-FFF2-40B4-BE49-F238E27FC236}">
                  <a16:creationId xmlns:a16="http://schemas.microsoft.com/office/drawing/2014/main" id="{0D3EC79A-FB0A-D7C1-7963-32AB6E2304A1}"/>
                </a:ext>
              </a:extLst>
            </p:cNvPr>
            <p:cNvSpPr/>
            <p:nvPr/>
          </p:nvSpPr>
          <p:spPr>
            <a:xfrm>
              <a:off x="5337825" y="2626325"/>
              <a:ext cx="4475" cy="950"/>
            </a:xfrm>
            <a:custGeom>
              <a:avLst/>
              <a:gdLst/>
              <a:ahLst/>
              <a:cxnLst/>
              <a:rect l="l" t="t" r="r" b="b"/>
              <a:pathLst>
                <a:path w="179" h="38" extrusionOk="0">
                  <a:moveTo>
                    <a:pt x="0" y="1"/>
                  </a:moveTo>
                  <a:cubicBezTo>
                    <a:pt x="0" y="38"/>
                    <a:pt x="37" y="38"/>
                    <a:pt x="37" y="38"/>
                  </a:cubicBezTo>
                  <a:lnTo>
                    <a:pt x="141" y="38"/>
                  </a:lnTo>
                  <a:cubicBezTo>
                    <a:pt x="178" y="38"/>
                    <a:pt x="178" y="38"/>
                    <a:pt x="17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4013;p62">
              <a:extLst>
                <a:ext uri="{FF2B5EF4-FFF2-40B4-BE49-F238E27FC236}">
                  <a16:creationId xmlns:a16="http://schemas.microsoft.com/office/drawing/2014/main" id="{28E88791-E3AD-45B8-F047-991B19207F18}"/>
                </a:ext>
              </a:extLst>
            </p:cNvPr>
            <p:cNvSpPr/>
            <p:nvPr/>
          </p:nvSpPr>
          <p:spPr>
            <a:xfrm>
              <a:off x="5334275" y="2617500"/>
              <a:ext cx="3575" cy="950"/>
            </a:xfrm>
            <a:custGeom>
              <a:avLst/>
              <a:gdLst/>
              <a:ahLst/>
              <a:cxnLst/>
              <a:rect l="l" t="t" r="r" b="b"/>
              <a:pathLst>
                <a:path w="143" h="38" extrusionOk="0">
                  <a:moveTo>
                    <a:pt x="1" y="1"/>
                  </a:moveTo>
                  <a:lnTo>
                    <a:pt x="1" y="37"/>
                  </a:lnTo>
                  <a:lnTo>
                    <a:pt x="142" y="37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4014;p62">
              <a:extLst>
                <a:ext uri="{FF2B5EF4-FFF2-40B4-BE49-F238E27FC236}">
                  <a16:creationId xmlns:a16="http://schemas.microsoft.com/office/drawing/2014/main" id="{C8DDE7AD-79CF-AC3B-439B-DA628F1C9623}"/>
                </a:ext>
              </a:extLst>
            </p:cNvPr>
            <p:cNvSpPr/>
            <p:nvPr/>
          </p:nvSpPr>
          <p:spPr>
            <a:xfrm>
              <a:off x="5280450" y="2617500"/>
              <a:ext cx="3550" cy="950"/>
            </a:xfrm>
            <a:custGeom>
              <a:avLst/>
              <a:gdLst/>
              <a:ahLst/>
              <a:cxnLst/>
              <a:rect l="l" t="t" r="r" b="b"/>
              <a:pathLst>
                <a:path w="142" h="38" extrusionOk="0">
                  <a:moveTo>
                    <a:pt x="0" y="1"/>
                  </a:moveTo>
                  <a:lnTo>
                    <a:pt x="0" y="37"/>
                  </a:lnTo>
                  <a:lnTo>
                    <a:pt x="141" y="37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4015;p62">
              <a:extLst>
                <a:ext uri="{FF2B5EF4-FFF2-40B4-BE49-F238E27FC236}">
                  <a16:creationId xmlns:a16="http://schemas.microsoft.com/office/drawing/2014/main" id="{948D6FA9-99BB-ACF1-0CED-3C848FD34F32}"/>
                </a:ext>
              </a:extLst>
            </p:cNvPr>
            <p:cNvSpPr/>
            <p:nvPr/>
          </p:nvSpPr>
          <p:spPr>
            <a:xfrm>
              <a:off x="5284825" y="2617500"/>
              <a:ext cx="3550" cy="950"/>
            </a:xfrm>
            <a:custGeom>
              <a:avLst/>
              <a:gdLst/>
              <a:ahLst/>
              <a:cxnLst/>
              <a:rect l="l" t="t" r="r" b="b"/>
              <a:pathLst>
                <a:path w="142" h="38" extrusionOk="0">
                  <a:moveTo>
                    <a:pt x="0" y="1"/>
                  </a:moveTo>
                  <a:lnTo>
                    <a:pt x="0" y="37"/>
                  </a:lnTo>
                  <a:lnTo>
                    <a:pt x="108" y="37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4016;p62">
              <a:extLst>
                <a:ext uri="{FF2B5EF4-FFF2-40B4-BE49-F238E27FC236}">
                  <a16:creationId xmlns:a16="http://schemas.microsoft.com/office/drawing/2014/main" id="{7F792B7E-808D-2B8F-2B94-A1B83FB93124}"/>
                </a:ext>
              </a:extLst>
            </p:cNvPr>
            <p:cNvSpPr/>
            <p:nvPr/>
          </p:nvSpPr>
          <p:spPr>
            <a:xfrm>
              <a:off x="5288350" y="2617500"/>
              <a:ext cx="3550" cy="950"/>
            </a:xfrm>
            <a:custGeom>
              <a:avLst/>
              <a:gdLst/>
              <a:ahLst/>
              <a:cxnLst/>
              <a:rect l="l" t="t" r="r" b="b"/>
              <a:pathLst>
                <a:path w="142" h="38" extrusionOk="0">
                  <a:moveTo>
                    <a:pt x="1" y="1"/>
                  </a:moveTo>
                  <a:lnTo>
                    <a:pt x="1" y="37"/>
                  </a:lnTo>
                  <a:lnTo>
                    <a:pt x="142" y="37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4017;p62">
              <a:extLst>
                <a:ext uri="{FF2B5EF4-FFF2-40B4-BE49-F238E27FC236}">
                  <a16:creationId xmlns:a16="http://schemas.microsoft.com/office/drawing/2014/main" id="{24DF18BD-ABE1-CB6A-26D2-C447AB54D54D}"/>
                </a:ext>
              </a:extLst>
            </p:cNvPr>
            <p:cNvSpPr/>
            <p:nvPr/>
          </p:nvSpPr>
          <p:spPr>
            <a:xfrm>
              <a:off x="5292800" y="2617500"/>
              <a:ext cx="3550" cy="950"/>
            </a:xfrm>
            <a:custGeom>
              <a:avLst/>
              <a:gdLst/>
              <a:ahLst/>
              <a:cxnLst/>
              <a:rect l="l" t="t" r="r" b="b"/>
              <a:pathLst>
                <a:path w="142" h="38" extrusionOk="0">
                  <a:moveTo>
                    <a:pt x="1" y="1"/>
                  </a:moveTo>
                  <a:lnTo>
                    <a:pt x="1" y="37"/>
                  </a:lnTo>
                  <a:lnTo>
                    <a:pt x="142" y="37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4018;p62">
              <a:extLst>
                <a:ext uri="{FF2B5EF4-FFF2-40B4-BE49-F238E27FC236}">
                  <a16:creationId xmlns:a16="http://schemas.microsoft.com/office/drawing/2014/main" id="{6489117D-DE50-E272-E487-747710A4EE8A}"/>
                </a:ext>
              </a:extLst>
            </p:cNvPr>
            <p:cNvSpPr/>
            <p:nvPr/>
          </p:nvSpPr>
          <p:spPr>
            <a:xfrm>
              <a:off x="5297175" y="2617500"/>
              <a:ext cx="3575" cy="950"/>
            </a:xfrm>
            <a:custGeom>
              <a:avLst/>
              <a:gdLst/>
              <a:ahLst/>
              <a:cxnLst/>
              <a:rect l="l" t="t" r="r" b="b"/>
              <a:pathLst>
                <a:path w="143" h="38" extrusionOk="0">
                  <a:moveTo>
                    <a:pt x="1" y="1"/>
                  </a:moveTo>
                  <a:lnTo>
                    <a:pt x="1" y="37"/>
                  </a:lnTo>
                  <a:lnTo>
                    <a:pt x="108" y="37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4019;p62">
              <a:extLst>
                <a:ext uri="{FF2B5EF4-FFF2-40B4-BE49-F238E27FC236}">
                  <a16:creationId xmlns:a16="http://schemas.microsoft.com/office/drawing/2014/main" id="{469E5E8F-DC78-EAD8-B47E-E20A06120406}"/>
                </a:ext>
              </a:extLst>
            </p:cNvPr>
            <p:cNvSpPr/>
            <p:nvPr/>
          </p:nvSpPr>
          <p:spPr>
            <a:xfrm>
              <a:off x="5300725" y="2617500"/>
              <a:ext cx="3550" cy="950"/>
            </a:xfrm>
            <a:custGeom>
              <a:avLst/>
              <a:gdLst/>
              <a:ahLst/>
              <a:cxnLst/>
              <a:rect l="l" t="t" r="r" b="b"/>
              <a:pathLst>
                <a:path w="142" h="38" extrusionOk="0">
                  <a:moveTo>
                    <a:pt x="37" y="1"/>
                  </a:moveTo>
                  <a:lnTo>
                    <a:pt x="0" y="37"/>
                  </a:lnTo>
                  <a:lnTo>
                    <a:pt x="142" y="37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4020;p62">
              <a:extLst>
                <a:ext uri="{FF2B5EF4-FFF2-40B4-BE49-F238E27FC236}">
                  <a16:creationId xmlns:a16="http://schemas.microsoft.com/office/drawing/2014/main" id="{6B439386-0BAB-0BA6-D05E-1623C7CC063F}"/>
                </a:ext>
              </a:extLst>
            </p:cNvPr>
            <p:cNvSpPr/>
            <p:nvPr/>
          </p:nvSpPr>
          <p:spPr>
            <a:xfrm>
              <a:off x="5305175" y="2617500"/>
              <a:ext cx="3550" cy="950"/>
            </a:xfrm>
            <a:custGeom>
              <a:avLst/>
              <a:gdLst/>
              <a:ahLst/>
              <a:cxnLst/>
              <a:rect l="l" t="t" r="r" b="b"/>
              <a:pathLst>
                <a:path w="142" h="38" extrusionOk="0">
                  <a:moveTo>
                    <a:pt x="0" y="1"/>
                  </a:moveTo>
                  <a:lnTo>
                    <a:pt x="0" y="37"/>
                  </a:lnTo>
                  <a:lnTo>
                    <a:pt x="142" y="37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4021;p62">
              <a:extLst>
                <a:ext uri="{FF2B5EF4-FFF2-40B4-BE49-F238E27FC236}">
                  <a16:creationId xmlns:a16="http://schemas.microsoft.com/office/drawing/2014/main" id="{010C1B25-5888-068B-9A3F-90DBEC2D0375}"/>
                </a:ext>
              </a:extLst>
            </p:cNvPr>
            <p:cNvSpPr/>
            <p:nvPr/>
          </p:nvSpPr>
          <p:spPr>
            <a:xfrm>
              <a:off x="5309550" y="2617500"/>
              <a:ext cx="2700" cy="950"/>
            </a:xfrm>
            <a:custGeom>
              <a:avLst/>
              <a:gdLst/>
              <a:ahLst/>
              <a:cxnLst/>
              <a:rect l="l" t="t" r="r" b="b"/>
              <a:pathLst>
                <a:path w="108" h="38" extrusionOk="0">
                  <a:moveTo>
                    <a:pt x="1" y="1"/>
                  </a:moveTo>
                  <a:lnTo>
                    <a:pt x="1" y="37"/>
                  </a:lnTo>
                  <a:lnTo>
                    <a:pt x="108" y="37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4022;p62">
              <a:extLst>
                <a:ext uri="{FF2B5EF4-FFF2-40B4-BE49-F238E27FC236}">
                  <a16:creationId xmlns:a16="http://schemas.microsoft.com/office/drawing/2014/main" id="{48C40DCC-8E54-DEA8-E029-5A91620A2C28}"/>
                </a:ext>
              </a:extLst>
            </p:cNvPr>
            <p:cNvSpPr/>
            <p:nvPr/>
          </p:nvSpPr>
          <p:spPr>
            <a:xfrm>
              <a:off x="5313075" y="2617500"/>
              <a:ext cx="3575" cy="950"/>
            </a:xfrm>
            <a:custGeom>
              <a:avLst/>
              <a:gdLst/>
              <a:ahLst/>
              <a:cxnLst/>
              <a:rect l="l" t="t" r="r" b="b"/>
              <a:pathLst>
                <a:path w="143" h="38" extrusionOk="0">
                  <a:moveTo>
                    <a:pt x="1" y="1"/>
                  </a:moveTo>
                  <a:lnTo>
                    <a:pt x="1" y="37"/>
                  </a:lnTo>
                  <a:lnTo>
                    <a:pt x="142" y="37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4023;p62">
              <a:extLst>
                <a:ext uri="{FF2B5EF4-FFF2-40B4-BE49-F238E27FC236}">
                  <a16:creationId xmlns:a16="http://schemas.microsoft.com/office/drawing/2014/main" id="{16FF320B-61AF-9C1C-2A58-E7348ADFD3C1}"/>
                </a:ext>
              </a:extLst>
            </p:cNvPr>
            <p:cNvSpPr/>
            <p:nvPr/>
          </p:nvSpPr>
          <p:spPr>
            <a:xfrm>
              <a:off x="5317525" y="2617500"/>
              <a:ext cx="3575" cy="950"/>
            </a:xfrm>
            <a:custGeom>
              <a:avLst/>
              <a:gdLst/>
              <a:ahLst/>
              <a:cxnLst/>
              <a:rect l="l" t="t" r="r" b="b"/>
              <a:pathLst>
                <a:path w="143" h="38" extrusionOk="0">
                  <a:moveTo>
                    <a:pt x="1" y="1"/>
                  </a:moveTo>
                  <a:lnTo>
                    <a:pt x="1" y="37"/>
                  </a:lnTo>
                  <a:lnTo>
                    <a:pt x="142" y="37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4024;p62">
              <a:extLst>
                <a:ext uri="{FF2B5EF4-FFF2-40B4-BE49-F238E27FC236}">
                  <a16:creationId xmlns:a16="http://schemas.microsoft.com/office/drawing/2014/main" id="{AFA5CA80-21BC-A1D3-EA28-98D73DCA6C4D}"/>
                </a:ext>
              </a:extLst>
            </p:cNvPr>
            <p:cNvSpPr/>
            <p:nvPr/>
          </p:nvSpPr>
          <p:spPr>
            <a:xfrm>
              <a:off x="5321925" y="2617500"/>
              <a:ext cx="3550" cy="950"/>
            </a:xfrm>
            <a:custGeom>
              <a:avLst/>
              <a:gdLst/>
              <a:ahLst/>
              <a:cxnLst/>
              <a:rect l="l" t="t" r="r" b="b"/>
              <a:pathLst>
                <a:path w="142" h="38" extrusionOk="0">
                  <a:moveTo>
                    <a:pt x="0" y="1"/>
                  </a:moveTo>
                  <a:lnTo>
                    <a:pt x="0" y="37"/>
                  </a:lnTo>
                  <a:lnTo>
                    <a:pt x="141" y="37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4025;p62">
              <a:extLst>
                <a:ext uri="{FF2B5EF4-FFF2-40B4-BE49-F238E27FC236}">
                  <a16:creationId xmlns:a16="http://schemas.microsoft.com/office/drawing/2014/main" id="{19D01B8F-A6BE-7F1F-BFAE-C8D7E0958504}"/>
                </a:ext>
              </a:extLst>
            </p:cNvPr>
            <p:cNvSpPr/>
            <p:nvPr/>
          </p:nvSpPr>
          <p:spPr>
            <a:xfrm>
              <a:off x="5325450" y="2617500"/>
              <a:ext cx="3550" cy="950"/>
            </a:xfrm>
            <a:custGeom>
              <a:avLst/>
              <a:gdLst/>
              <a:ahLst/>
              <a:cxnLst/>
              <a:rect l="l" t="t" r="r" b="b"/>
              <a:pathLst>
                <a:path w="142" h="38" extrusionOk="0">
                  <a:moveTo>
                    <a:pt x="0" y="1"/>
                  </a:moveTo>
                  <a:lnTo>
                    <a:pt x="37" y="37"/>
                  </a:lnTo>
                  <a:lnTo>
                    <a:pt x="142" y="37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4026;p62">
              <a:extLst>
                <a:ext uri="{FF2B5EF4-FFF2-40B4-BE49-F238E27FC236}">
                  <a16:creationId xmlns:a16="http://schemas.microsoft.com/office/drawing/2014/main" id="{153293E2-4B90-E32A-50F8-543E052F49B4}"/>
                </a:ext>
              </a:extLst>
            </p:cNvPr>
            <p:cNvSpPr/>
            <p:nvPr/>
          </p:nvSpPr>
          <p:spPr>
            <a:xfrm>
              <a:off x="5329900" y="2617500"/>
              <a:ext cx="3550" cy="950"/>
            </a:xfrm>
            <a:custGeom>
              <a:avLst/>
              <a:gdLst/>
              <a:ahLst/>
              <a:cxnLst/>
              <a:rect l="l" t="t" r="r" b="b"/>
              <a:pathLst>
                <a:path w="142" h="38" extrusionOk="0">
                  <a:moveTo>
                    <a:pt x="0" y="1"/>
                  </a:moveTo>
                  <a:lnTo>
                    <a:pt x="0" y="37"/>
                  </a:lnTo>
                  <a:lnTo>
                    <a:pt x="142" y="37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4027;p62">
              <a:extLst>
                <a:ext uri="{FF2B5EF4-FFF2-40B4-BE49-F238E27FC236}">
                  <a16:creationId xmlns:a16="http://schemas.microsoft.com/office/drawing/2014/main" id="{1AC2F7FC-E646-51BD-8810-D6F50C050CF0}"/>
                </a:ext>
              </a:extLst>
            </p:cNvPr>
            <p:cNvSpPr/>
            <p:nvPr/>
          </p:nvSpPr>
          <p:spPr>
            <a:xfrm>
              <a:off x="5276000" y="2573350"/>
              <a:ext cx="18600" cy="22125"/>
            </a:xfrm>
            <a:custGeom>
              <a:avLst/>
              <a:gdLst/>
              <a:ahLst/>
              <a:cxnLst/>
              <a:rect l="l" t="t" r="r" b="b"/>
              <a:pathLst>
                <a:path w="744" h="885" extrusionOk="0">
                  <a:moveTo>
                    <a:pt x="495" y="0"/>
                  </a:moveTo>
                  <a:cubicBezTo>
                    <a:pt x="319" y="178"/>
                    <a:pt x="141" y="390"/>
                    <a:pt x="0" y="565"/>
                  </a:cubicBezTo>
                  <a:lnTo>
                    <a:pt x="0" y="885"/>
                  </a:lnTo>
                  <a:cubicBezTo>
                    <a:pt x="249" y="565"/>
                    <a:pt x="495" y="283"/>
                    <a:pt x="74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4028;p62">
              <a:extLst>
                <a:ext uri="{FF2B5EF4-FFF2-40B4-BE49-F238E27FC236}">
                  <a16:creationId xmlns:a16="http://schemas.microsoft.com/office/drawing/2014/main" id="{5DB05951-0AF1-F628-2143-8DA8E1A081DD}"/>
                </a:ext>
              </a:extLst>
            </p:cNvPr>
            <p:cNvSpPr/>
            <p:nvPr/>
          </p:nvSpPr>
          <p:spPr>
            <a:xfrm>
              <a:off x="5276000" y="2573350"/>
              <a:ext cx="27425" cy="31800"/>
            </a:xfrm>
            <a:custGeom>
              <a:avLst/>
              <a:gdLst/>
              <a:ahLst/>
              <a:cxnLst/>
              <a:rect l="l" t="t" r="r" b="b"/>
              <a:pathLst>
                <a:path w="1097" h="1272" extrusionOk="0">
                  <a:moveTo>
                    <a:pt x="743" y="0"/>
                  </a:moveTo>
                  <a:cubicBezTo>
                    <a:pt x="495" y="283"/>
                    <a:pt x="249" y="565"/>
                    <a:pt x="0" y="885"/>
                  </a:cubicBezTo>
                  <a:lnTo>
                    <a:pt x="0" y="1272"/>
                  </a:lnTo>
                  <a:cubicBezTo>
                    <a:pt x="353" y="814"/>
                    <a:pt x="707" y="390"/>
                    <a:pt x="1097" y="0"/>
                  </a:cubicBezTo>
                  <a:close/>
                </a:path>
              </a:pathLst>
            </a:custGeom>
            <a:solidFill>
              <a:srgbClr val="3B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4029;p62">
              <a:extLst>
                <a:ext uri="{FF2B5EF4-FFF2-40B4-BE49-F238E27FC236}">
                  <a16:creationId xmlns:a16="http://schemas.microsoft.com/office/drawing/2014/main" id="{813CBAD2-3B69-B630-D2B7-DBC1CDC47392}"/>
                </a:ext>
              </a:extLst>
            </p:cNvPr>
            <p:cNvSpPr/>
            <p:nvPr/>
          </p:nvSpPr>
          <p:spPr>
            <a:xfrm>
              <a:off x="5276000" y="2573350"/>
              <a:ext cx="66300" cy="38875"/>
            </a:xfrm>
            <a:custGeom>
              <a:avLst/>
              <a:gdLst/>
              <a:ahLst/>
              <a:cxnLst/>
              <a:rect l="l" t="t" r="r" b="b"/>
              <a:pathLst>
                <a:path w="2652" h="1555" extrusionOk="0">
                  <a:moveTo>
                    <a:pt x="1097" y="0"/>
                  </a:moveTo>
                  <a:cubicBezTo>
                    <a:pt x="707" y="390"/>
                    <a:pt x="353" y="814"/>
                    <a:pt x="0" y="1272"/>
                  </a:cubicBezTo>
                  <a:lnTo>
                    <a:pt x="0" y="1555"/>
                  </a:lnTo>
                  <a:lnTo>
                    <a:pt x="1945" y="1555"/>
                  </a:lnTo>
                  <a:cubicBezTo>
                    <a:pt x="2190" y="1201"/>
                    <a:pt x="2402" y="848"/>
                    <a:pt x="2651" y="495"/>
                  </a:cubicBezTo>
                  <a:lnTo>
                    <a:pt x="2651" y="108"/>
                  </a:lnTo>
                  <a:cubicBezTo>
                    <a:pt x="2651" y="37"/>
                    <a:pt x="2614" y="0"/>
                    <a:pt x="2544" y="0"/>
                  </a:cubicBez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4030;p62">
              <a:extLst>
                <a:ext uri="{FF2B5EF4-FFF2-40B4-BE49-F238E27FC236}">
                  <a16:creationId xmlns:a16="http://schemas.microsoft.com/office/drawing/2014/main" id="{7D6A4480-EC11-B620-E73A-D2E7A0519983}"/>
                </a:ext>
              </a:extLst>
            </p:cNvPr>
            <p:cNvSpPr/>
            <p:nvPr/>
          </p:nvSpPr>
          <p:spPr>
            <a:xfrm>
              <a:off x="5331675" y="2593700"/>
              <a:ext cx="10625" cy="18525"/>
            </a:xfrm>
            <a:custGeom>
              <a:avLst/>
              <a:gdLst/>
              <a:ahLst/>
              <a:cxnLst/>
              <a:rect l="l" t="t" r="r" b="b"/>
              <a:pathLst>
                <a:path w="425" h="741" extrusionOk="0">
                  <a:moveTo>
                    <a:pt x="424" y="0"/>
                  </a:moveTo>
                  <a:cubicBezTo>
                    <a:pt x="283" y="212"/>
                    <a:pt x="141" y="458"/>
                    <a:pt x="0" y="741"/>
                  </a:cubicBezTo>
                  <a:lnTo>
                    <a:pt x="175" y="741"/>
                  </a:lnTo>
                  <a:cubicBezTo>
                    <a:pt x="246" y="565"/>
                    <a:pt x="353" y="424"/>
                    <a:pt x="424" y="283"/>
                  </a:cubicBezTo>
                  <a:lnTo>
                    <a:pt x="4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4031;p62">
              <a:extLst>
                <a:ext uri="{FF2B5EF4-FFF2-40B4-BE49-F238E27FC236}">
                  <a16:creationId xmlns:a16="http://schemas.microsoft.com/office/drawing/2014/main" id="{BF7B74D1-2392-E12A-4D0E-5A6D40984451}"/>
                </a:ext>
              </a:extLst>
            </p:cNvPr>
            <p:cNvSpPr/>
            <p:nvPr/>
          </p:nvSpPr>
          <p:spPr>
            <a:xfrm>
              <a:off x="5336050" y="2600750"/>
              <a:ext cx="6250" cy="11475"/>
            </a:xfrm>
            <a:custGeom>
              <a:avLst/>
              <a:gdLst/>
              <a:ahLst/>
              <a:cxnLst/>
              <a:rect l="l" t="t" r="r" b="b"/>
              <a:pathLst>
                <a:path w="250" h="459" extrusionOk="0">
                  <a:moveTo>
                    <a:pt x="249" y="1"/>
                  </a:moveTo>
                  <a:cubicBezTo>
                    <a:pt x="178" y="142"/>
                    <a:pt x="71" y="283"/>
                    <a:pt x="0" y="459"/>
                  </a:cubicBezTo>
                  <a:lnTo>
                    <a:pt x="108" y="459"/>
                  </a:lnTo>
                  <a:cubicBezTo>
                    <a:pt x="142" y="354"/>
                    <a:pt x="212" y="247"/>
                    <a:pt x="249" y="142"/>
                  </a:cubicBezTo>
                  <a:lnTo>
                    <a:pt x="249" y="1"/>
                  </a:lnTo>
                  <a:close/>
                </a:path>
              </a:pathLst>
            </a:custGeom>
            <a:solidFill>
              <a:srgbClr val="3B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4032;p62">
              <a:extLst>
                <a:ext uri="{FF2B5EF4-FFF2-40B4-BE49-F238E27FC236}">
                  <a16:creationId xmlns:a16="http://schemas.microsoft.com/office/drawing/2014/main" id="{1FCE81B9-1EB3-83C5-778D-6EFF00BEE0B7}"/>
                </a:ext>
              </a:extLst>
            </p:cNvPr>
            <p:cNvSpPr/>
            <p:nvPr/>
          </p:nvSpPr>
          <p:spPr>
            <a:xfrm>
              <a:off x="5338725" y="2604300"/>
              <a:ext cx="3575" cy="7925"/>
            </a:xfrm>
            <a:custGeom>
              <a:avLst/>
              <a:gdLst/>
              <a:ahLst/>
              <a:cxnLst/>
              <a:rect l="l" t="t" r="r" b="b"/>
              <a:pathLst>
                <a:path w="143" h="317" extrusionOk="0">
                  <a:moveTo>
                    <a:pt x="142" y="0"/>
                  </a:moveTo>
                  <a:cubicBezTo>
                    <a:pt x="105" y="105"/>
                    <a:pt x="35" y="212"/>
                    <a:pt x="1" y="317"/>
                  </a:cubicBezTo>
                  <a:lnTo>
                    <a:pt x="142" y="317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4033;p62">
              <a:extLst>
                <a:ext uri="{FF2B5EF4-FFF2-40B4-BE49-F238E27FC236}">
                  <a16:creationId xmlns:a16="http://schemas.microsoft.com/office/drawing/2014/main" id="{50F4F009-4C69-2AA3-C262-49B943119EC2}"/>
                </a:ext>
              </a:extLst>
            </p:cNvPr>
            <p:cNvSpPr/>
            <p:nvPr/>
          </p:nvSpPr>
          <p:spPr>
            <a:xfrm>
              <a:off x="5324600" y="2585700"/>
              <a:ext cx="17700" cy="26525"/>
            </a:xfrm>
            <a:custGeom>
              <a:avLst/>
              <a:gdLst/>
              <a:ahLst/>
              <a:cxnLst/>
              <a:rect l="l" t="t" r="r" b="b"/>
              <a:pathLst>
                <a:path w="708" h="1061" extrusionOk="0">
                  <a:moveTo>
                    <a:pt x="707" y="1"/>
                  </a:moveTo>
                  <a:cubicBezTo>
                    <a:pt x="458" y="354"/>
                    <a:pt x="246" y="707"/>
                    <a:pt x="1" y="1061"/>
                  </a:cubicBezTo>
                  <a:lnTo>
                    <a:pt x="283" y="1061"/>
                  </a:lnTo>
                  <a:cubicBezTo>
                    <a:pt x="424" y="778"/>
                    <a:pt x="566" y="532"/>
                    <a:pt x="707" y="320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rgbClr val="3B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4034;p62">
              <a:extLst>
                <a:ext uri="{FF2B5EF4-FFF2-40B4-BE49-F238E27FC236}">
                  <a16:creationId xmlns:a16="http://schemas.microsoft.com/office/drawing/2014/main" id="{08C4DDBD-686F-AB0A-C480-38D5194E1394}"/>
                </a:ext>
              </a:extLst>
            </p:cNvPr>
            <p:cNvSpPr/>
            <p:nvPr/>
          </p:nvSpPr>
          <p:spPr>
            <a:xfrm>
              <a:off x="5276000" y="2573350"/>
              <a:ext cx="12375" cy="14150"/>
            </a:xfrm>
            <a:custGeom>
              <a:avLst/>
              <a:gdLst/>
              <a:ahLst/>
              <a:cxnLst/>
              <a:rect l="l" t="t" r="r" b="b"/>
              <a:pathLst>
                <a:path w="495" h="566" extrusionOk="0">
                  <a:moveTo>
                    <a:pt x="390" y="0"/>
                  </a:moveTo>
                  <a:cubicBezTo>
                    <a:pt x="249" y="141"/>
                    <a:pt x="141" y="283"/>
                    <a:pt x="0" y="424"/>
                  </a:cubicBezTo>
                  <a:lnTo>
                    <a:pt x="0" y="565"/>
                  </a:lnTo>
                  <a:cubicBezTo>
                    <a:pt x="141" y="390"/>
                    <a:pt x="319" y="178"/>
                    <a:pt x="495" y="0"/>
                  </a:cubicBezTo>
                  <a:close/>
                </a:path>
              </a:pathLst>
            </a:custGeom>
            <a:solidFill>
              <a:srgbClr val="3B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4035;p62">
              <a:extLst>
                <a:ext uri="{FF2B5EF4-FFF2-40B4-BE49-F238E27FC236}">
                  <a16:creationId xmlns:a16="http://schemas.microsoft.com/office/drawing/2014/main" id="{5C8CD891-0625-4AF5-BA5D-C7A9A0DAC932}"/>
                </a:ext>
              </a:extLst>
            </p:cNvPr>
            <p:cNvSpPr/>
            <p:nvPr/>
          </p:nvSpPr>
          <p:spPr>
            <a:xfrm>
              <a:off x="5276000" y="2573350"/>
              <a:ext cx="9775" cy="10625"/>
            </a:xfrm>
            <a:custGeom>
              <a:avLst/>
              <a:gdLst/>
              <a:ahLst/>
              <a:cxnLst/>
              <a:rect l="l" t="t" r="r" b="b"/>
              <a:pathLst>
                <a:path w="391" h="425" extrusionOk="0">
                  <a:moveTo>
                    <a:pt x="107" y="0"/>
                  </a:moveTo>
                  <a:cubicBezTo>
                    <a:pt x="37" y="0"/>
                    <a:pt x="0" y="37"/>
                    <a:pt x="0" y="108"/>
                  </a:cubicBezTo>
                  <a:lnTo>
                    <a:pt x="0" y="424"/>
                  </a:lnTo>
                  <a:cubicBezTo>
                    <a:pt x="141" y="283"/>
                    <a:pt x="249" y="141"/>
                    <a:pt x="390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4036;p62">
              <a:extLst>
                <a:ext uri="{FF2B5EF4-FFF2-40B4-BE49-F238E27FC236}">
                  <a16:creationId xmlns:a16="http://schemas.microsoft.com/office/drawing/2014/main" id="{D4989E6C-0569-8B96-1C80-F5BD37D42B9B}"/>
                </a:ext>
              </a:extLst>
            </p:cNvPr>
            <p:cNvSpPr/>
            <p:nvPr/>
          </p:nvSpPr>
          <p:spPr>
            <a:xfrm>
              <a:off x="5278675" y="2575100"/>
              <a:ext cx="60925" cy="1800"/>
            </a:xfrm>
            <a:custGeom>
              <a:avLst/>
              <a:gdLst/>
              <a:ahLst/>
              <a:cxnLst/>
              <a:rect l="l" t="t" r="r" b="b"/>
              <a:pathLst>
                <a:path w="2437" h="72" extrusionOk="0">
                  <a:moveTo>
                    <a:pt x="71" y="1"/>
                  </a:moveTo>
                  <a:cubicBezTo>
                    <a:pt x="34" y="1"/>
                    <a:pt x="0" y="38"/>
                    <a:pt x="0" y="71"/>
                  </a:cubicBezTo>
                  <a:lnTo>
                    <a:pt x="2437" y="71"/>
                  </a:lnTo>
                  <a:cubicBezTo>
                    <a:pt x="2437" y="38"/>
                    <a:pt x="2403" y="1"/>
                    <a:pt x="2332" y="1"/>
                  </a:cubicBezTo>
                  <a:close/>
                </a:path>
              </a:pathLst>
            </a:custGeom>
            <a:solidFill>
              <a:srgbClr val="8EEA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4037;p62">
              <a:extLst>
                <a:ext uri="{FF2B5EF4-FFF2-40B4-BE49-F238E27FC236}">
                  <a16:creationId xmlns:a16="http://schemas.microsoft.com/office/drawing/2014/main" id="{6AB2A0C8-4D84-FD50-7953-EADE75F7B7ED}"/>
                </a:ext>
              </a:extLst>
            </p:cNvPr>
            <p:cNvSpPr/>
            <p:nvPr/>
          </p:nvSpPr>
          <p:spPr>
            <a:xfrm>
              <a:off x="5278675" y="2575100"/>
              <a:ext cx="60925" cy="1800"/>
            </a:xfrm>
            <a:custGeom>
              <a:avLst/>
              <a:gdLst/>
              <a:ahLst/>
              <a:cxnLst/>
              <a:rect l="l" t="t" r="r" b="b"/>
              <a:pathLst>
                <a:path w="2437" h="72" extrusionOk="0">
                  <a:moveTo>
                    <a:pt x="71" y="1"/>
                  </a:moveTo>
                  <a:cubicBezTo>
                    <a:pt x="34" y="1"/>
                    <a:pt x="0" y="38"/>
                    <a:pt x="0" y="71"/>
                  </a:cubicBezTo>
                  <a:lnTo>
                    <a:pt x="2437" y="71"/>
                  </a:lnTo>
                  <a:cubicBezTo>
                    <a:pt x="2437" y="38"/>
                    <a:pt x="2403" y="1"/>
                    <a:pt x="2332" y="1"/>
                  </a:cubicBezTo>
                  <a:close/>
                </a:path>
              </a:pathLst>
            </a:custGeom>
            <a:solidFill>
              <a:srgbClr val="EB8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4038;p62">
              <a:extLst>
                <a:ext uri="{FF2B5EF4-FFF2-40B4-BE49-F238E27FC236}">
                  <a16:creationId xmlns:a16="http://schemas.microsoft.com/office/drawing/2014/main" id="{4BF5977A-6A5C-140C-5BB1-C410A77D96EF}"/>
                </a:ext>
              </a:extLst>
            </p:cNvPr>
            <p:cNvSpPr/>
            <p:nvPr/>
          </p:nvSpPr>
          <p:spPr>
            <a:xfrm>
              <a:off x="5278675" y="2576875"/>
              <a:ext cx="60925" cy="35350"/>
            </a:xfrm>
            <a:custGeom>
              <a:avLst/>
              <a:gdLst/>
              <a:ahLst/>
              <a:cxnLst/>
              <a:rect l="l" t="t" r="r" b="b"/>
              <a:pathLst>
                <a:path w="2437" h="1414" extrusionOk="0">
                  <a:moveTo>
                    <a:pt x="0" y="0"/>
                  </a:moveTo>
                  <a:lnTo>
                    <a:pt x="0" y="37"/>
                  </a:lnTo>
                  <a:lnTo>
                    <a:pt x="0" y="1309"/>
                  </a:lnTo>
                  <a:lnTo>
                    <a:pt x="0" y="1414"/>
                  </a:lnTo>
                  <a:lnTo>
                    <a:pt x="2437" y="1414"/>
                  </a:lnTo>
                  <a:lnTo>
                    <a:pt x="2437" y="1309"/>
                  </a:lnTo>
                  <a:lnTo>
                    <a:pt x="2437" y="37"/>
                  </a:lnTo>
                  <a:lnTo>
                    <a:pt x="2437" y="0"/>
                  </a:lnTo>
                  <a:close/>
                </a:path>
              </a:pathLst>
            </a:custGeom>
            <a:solidFill>
              <a:srgbClr val="FF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4039;p62">
              <a:extLst>
                <a:ext uri="{FF2B5EF4-FFF2-40B4-BE49-F238E27FC236}">
                  <a16:creationId xmlns:a16="http://schemas.microsoft.com/office/drawing/2014/main" id="{3770BD79-2279-289E-8393-190582CB6A1A}"/>
                </a:ext>
              </a:extLst>
            </p:cNvPr>
            <p:cNvSpPr/>
            <p:nvPr/>
          </p:nvSpPr>
          <p:spPr>
            <a:xfrm>
              <a:off x="5276000" y="2612200"/>
              <a:ext cx="66300" cy="3550"/>
            </a:xfrm>
            <a:custGeom>
              <a:avLst/>
              <a:gdLst/>
              <a:ahLst/>
              <a:cxnLst/>
              <a:rect l="l" t="t" r="r" b="b"/>
              <a:pathLst>
                <a:path w="2652" h="142" extrusionOk="0">
                  <a:moveTo>
                    <a:pt x="0" y="1"/>
                  </a:moveTo>
                  <a:lnTo>
                    <a:pt x="0" y="71"/>
                  </a:lnTo>
                  <a:cubicBezTo>
                    <a:pt x="0" y="108"/>
                    <a:pt x="37" y="142"/>
                    <a:pt x="107" y="142"/>
                  </a:cubicBezTo>
                  <a:lnTo>
                    <a:pt x="2544" y="142"/>
                  </a:lnTo>
                  <a:cubicBezTo>
                    <a:pt x="2614" y="142"/>
                    <a:pt x="2651" y="108"/>
                    <a:pt x="2651" y="71"/>
                  </a:cubicBezTo>
                  <a:lnTo>
                    <a:pt x="2651" y="1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4040;p62">
              <a:extLst>
                <a:ext uri="{FF2B5EF4-FFF2-40B4-BE49-F238E27FC236}">
                  <a16:creationId xmlns:a16="http://schemas.microsoft.com/office/drawing/2014/main" id="{AA4A4102-6A11-1C95-D2B2-A23DAB45D130}"/>
                </a:ext>
              </a:extLst>
            </p:cNvPr>
            <p:cNvSpPr/>
            <p:nvPr/>
          </p:nvSpPr>
          <p:spPr>
            <a:xfrm>
              <a:off x="5306925" y="2612200"/>
              <a:ext cx="4425" cy="2725"/>
            </a:xfrm>
            <a:custGeom>
              <a:avLst/>
              <a:gdLst/>
              <a:ahLst/>
              <a:cxnLst/>
              <a:rect l="l" t="t" r="r" b="b"/>
              <a:pathLst>
                <a:path w="177" h="109" extrusionOk="0">
                  <a:moveTo>
                    <a:pt x="72" y="1"/>
                  </a:moveTo>
                  <a:cubicBezTo>
                    <a:pt x="35" y="1"/>
                    <a:pt x="1" y="37"/>
                    <a:pt x="1" y="37"/>
                  </a:cubicBezTo>
                  <a:cubicBezTo>
                    <a:pt x="1" y="71"/>
                    <a:pt x="35" y="108"/>
                    <a:pt x="72" y="108"/>
                  </a:cubicBezTo>
                  <a:cubicBezTo>
                    <a:pt x="142" y="108"/>
                    <a:pt x="176" y="71"/>
                    <a:pt x="176" y="37"/>
                  </a:cubicBezTo>
                  <a:cubicBezTo>
                    <a:pt x="176" y="37"/>
                    <a:pt x="142" y="1"/>
                    <a:pt x="7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4041;p62">
              <a:extLst>
                <a:ext uri="{FF2B5EF4-FFF2-40B4-BE49-F238E27FC236}">
                  <a16:creationId xmlns:a16="http://schemas.microsoft.com/office/drawing/2014/main" id="{B9618C70-7618-0FA5-4FFC-8B3AB3CD6A64}"/>
                </a:ext>
              </a:extLst>
            </p:cNvPr>
            <p:cNvSpPr/>
            <p:nvPr/>
          </p:nvSpPr>
          <p:spPr>
            <a:xfrm>
              <a:off x="5276000" y="2573350"/>
              <a:ext cx="27425" cy="31800"/>
            </a:xfrm>
            <a:custGeom>
              <a:avLst/>
              <a:gdLst/>
              <a:ahLst/>
              <a:cxnLst/>
              <a:rect l="l" t="t" r="r" b="b"/>
              <a:pathLst>
                <a:path w="1097" h="1272" extrusionOk="0">
                  <a:moveTo>
                    <a:pt x="743" y="0"/>
                  </a:moveTo>
                  <a:cubicBezTo>
                    <a:pt x="707" y="0"/>
                    <a:pt x="707" y="37"/>
                    <a:pt x="673" y="71"/>
                  </a:cubicBezTo>
                  <a:lnTo>
                    <a:pt x="1026" y="71"/>
                  </a:lnTo>
                  <a:cubicBezTo>
                    <a:pt x="1060" y="37"/>
                    <a:pt x="1060" y="0"/>
                    <a:pt x="1097" y="0"/>
                  </a:cubicBezTo>
                  <a:close/>
                  <a:moveTo>
                    <a:pt x="107" y="743"/>
                  </a:moveTo>
                  <a:cubicBezTo>
                    <a:pt x="71" y="777"/>
                    <a:pt x="37" y="814"/>
                    <a:pt x="0" y="885"/>
                  </a:cubicBezTo>
                  <a:lnTo>
                    <a:pt x="0" y="1272"/>
                  </a:lnTo>
                  <a:cubicBezTo>
                    <a:pt x="37" y="1238"/>
                    <a:pt x="71" y="1167"/>
                    <a:pt x="107" y="1131"/>
                  </a:cubicBezTo>
                  <a:lnTo>
                    <a:pt x="107" y="743"/>
                  </a:lnTo>
                  <a:close/>
                </a:path>
              </a:pathLst>
            </a:custGeom>
            <a:solidFill>
              <a:srgbClr val="4F50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4042;p62">
              <a:extLst>
                <a:ext uri="{FF2B5EF4-FFF2-40B4-BE49-F238E27FC236}">
                  <a16:creationId xmlns:a16="http://schemas.microsoft.com/office/drawing/2014/main" id="{5D7D815D-8E0B-C36F-8A0E-593552C73620}"/>
                </a:ext>
              </a:extLst>
            </p:cNvPr>
            <p:cNvSpPr/>
            <p:nvPr/>
          </p:nvSpPr>
          <p:spPr>
            <a:xfrm>
              <a:off x="5291050" y="2575100"/>
              <a:ext cx="10600" cy="1800"/>
            </a:xfrm>
            <a:custGeom>
              <a:avLst/>
              <a:gdLst/>
              <a:ahLst/>
              <a:cxnLst/>
              <a:rect l="l" t="t" r="r" b="b"/>
              <a:pathLst>
                <a:path w="424" h="72" extrusionOk="0">
                  <a:moveTo>
                    <a:pt x="71" y="1"/>
                  </a:moveTo>
                  <a:lnTo>
                    <a:pt x="0" y="71"/>
                  </a:lnTo>
                  <a:lnTo>
                    <a:pt x="353" y="71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4043;p62">
              <a:extLst>
                <a:ext uri="{FF2B5EF4-FFF2-40B4-BE49-F238E27FC236}">
                  <a16:creationId xmlns:a16="http://schemas.microsoft.com/office/drawing/2014/main" id="{B1A92EAB-4E15-C940-FA68-C808E59C6179}"/>
                </a:ext>
              </a:extLst>
            </p:cNvPr>
            <p:cNvSpPr/>
            <p:nvPr/>
          </p:nvSpPr>
          <p:spPr>
            <a:xfrm>
              <a:off x="5278675" y="2576875"/>
              <a:ext cx="21225" cy="24750"/>
            </a:xfrm>
            <a:custGeom>
              <a:avLst/>
              <a:gdLst/>
              <a:ahLst/>
              <a:cxnLst/>
              <a:rect l="l" t="t" r="r" b="b"/>
              <a:pathLst>
                <a:path w="849" h="990" extrusionOk="0">
                  <a:moveTo>
                    <a:pt x="495" y="0"/>
                  </a:moveTo>
                  <a:cubicBezTo>
                    <a:pt x="317" y="212"/>
                    <a:pt x="142" y="391"/>
                    <a:pt x="0" y="602"/>
                  </a:cubicBezTo>
                  <a:lnTo>
                    <a:pt x="0" y="990"/>
                  </a:lnTo>
                  <a:cubicBezTo>
                    <a:pt x="246" y="636"/>
                    <a:pt x="566" y="320"/>
                    <a:pt x="848" y="0"/>
                  </a:cubicBez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4044;p62">
              <a:extLst>
                <a:ext uri="{FF2B5EF4-FFF2-40B4-BE49-F238E27FC236}">
                  <a16:creationId xmlns:a16="http://schemas.microsoft.com/office/drawing/2014/main" id="{93657907-EBF0-A364-B360-8C540531A11D}"/>
                </a:ext>
              </a:extLst>
            </p:cNvPr>
            <p:cNvSpPr/>
            <p:nvPr/>
          </p:nvSpPr>
          <p:spPr>
            <a:xfrm>
              <a:off x="5339575" y="2600750"/>
              <a:ext cx="2725" cy="8875"/>
            </a:xfrm>
            <a:custGeom>
              <a:avLst/>
              <a:gdLst/>
              <a:ahLst/>
              <a:cxnLst/>
              <a:rect l="l" t="t" r="r" b="b"/>
              <a:pathLst>
                <a:path w="109" h="355" extrusionOk="0">
                  <a:moveTo>
                    <a:pt x="108" y="1"/>
                  </a:moveTo>
                  <a:cubicBezTo>
                    <a:pt x="71" y="71"/>
                    <a:pt x="37" y="105"/>
                    <a:pt x="1" y="176"/>
                  </a:cubicBezTo>
                  <a:lnTo>
                    <a:pt x="1" y="354"/>
                  </a:lnTo>
                  <a:lnTo>
                    <a:pt x="108" y="142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4F50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4045;p62">
              <a:extLst>
                <a:ext uri="{FF2B5EF4-FFF2-40B4-BE49-F238E27FC236}">
                  <a16:creationId xmlns:a16="http://schemas.microsoft.com/office/drawing/2014/main" id="{A137AB91-5632-0392-D259-C3973F4C88E5}"/>
                </a:ext>
              </a:extLst>
            </p:cNvPr>
            <p:cNvSpPr/>
            <p:nvPr/>
          </p:nvSpPr>
          <p:spPr>
            <a:xfrm>
              <a:off x="5336050" y="2605150"/>
              <a:ext cx="3550" cy="7075"/>
            </a:xfrm>
            <a:custGeom>
              <a:avLst/>
              <a:gdLst/>
              <a:ahLst/>
              <a:cxnLst/>
              <a:rect l="l" t="t" r="r" b="b"/>
              <a:pathLst>
                <a:path w="142" h="283" extrusionOk="0">
                  <a:moveTo>
                    <a:pt x="142" y="0"/>
                  </a:moveTo>
                  <a:cubicBezTo>
                    <a:pt x="108" y="107"/>
                    <a:pt x="37" y="178"/>
                    <a:pt x="0" y="283"/>
                  </a:cubicBezTo>
                  <a:lnTo>
                    <a:pt x="108" y="283"/>
                  </a:lnTo>
                  <a:cubicBezTo>
                    <a:pt x="108" y="249"/>
                    <a:pt x="142" y="212"/>
                    <a:pt x="142" y="178"/>
                  </a:cubicBezTo>
                  <a:lnTo>
                    <a:pt x="142" y="0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4046;p62">
              <a:extLst>
                <a:ext uri="{FF2B5EF4-FFF2-40B4-BE49-F238E27FC236}">
                  <a16:creationId xmlns:a16="http://schemas.microsoft.com/office/drawing/2014/main" id="{321BD984-7A1A-6348-F173-80F9CBABE799}"/>
                </a:ext>
              </a:extLst>
            </p:cNvPr>
            <p:cNvSpPr/>
            <p:nvPr/>
          </p:nvSpPr>
          <p:spPr>
            <a:xfrm>
              <a:off x="5339575" y="2585700"/>
              <a:ext cx="2725" cy="12400"/>
            </a:xfrm>
            <a:custGeom>
              <a:avLst/>
              <a:gdLst/>
              <a:ahLst/>
              <a:cxnLst/>
              <a:rect l="l" t="t" r="r" b="b"/>
              <a:pathLst>
                <a:path w="109" h="496" extrusionOk="0">
                  <a:moveTo>
                    <a:pt x="108" y="1"/>
                  </a:moveTo>
                  <a:cubicBezTo>
                    <a:pt x="71" y="71"/>
                    <a:pt x="37" y="108"/>
                    <a:pt x="1" y="179"/>
                  </a:cubicBezTo>
                  <a:lnTo>
                    <a:pt x="1" y="495"/>
                  </a:lnTo>
                  <a:cubicBezTo>
                    <a:pt x="37" y="425"/>
                    <a:pt x="71" y="354"/>
                    <a:pt x="108" y="320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rgbClr val="4F50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4047;p62">
              <a:extLst>
                <a:ext uri="{FF2B5EF4-FFF2-40B4-BE49-F238E27FC236}">
                  <a16:creationId xmlns:a16="http://schemas.microsoft.com/office/drawing/2014/main" id="{FD5AEE93-C2C7-E713-4C0F-C87F128E195B}"/>
                </a:ext>
              </a:extLst>
            </p:cNvPr>
            <p:cNvSpPr/>
            <p:nvPr/>
          </p:nvSpPr>
          <p:spPr>
            <a:xfrm>
              <a:off x="5324600" y="2590150"/>
              <a:ext cx="15000" cy="22075"/>
            </a:xfrm>
            <a:custGeom>
              <a:avLst/>
              <a:gdLst/>
              <a:ahLst/>
              <a:cxnLst/>
              <a:rect l="l" t="t" r="r" b="b"/>
              <a:pathLst>
                <a:path w="600" h="883" extrusionOk="0">
                  <a:moveTo>
                    <a:pt x="600" y="1"/>
                  </a:moveTo>
                  <a:cubicBezTo>
                    <a:pt x="424" y="213"/>
                    <a:pt x="283" y="459"/>
                    <a:pt x="105" y="707"/>
                  </a:cubicBezTo>
                  <a:cubicBezTo>
                    <a:pt x="212" y="741"/>
                    <a:pt x="246" y="741"/>
                    <a:pt x="246" y="741"/>
                  </a:cubicBezTo>
                  <a:cubicBezTo>
                    <a:pt x="246" y="778"/>
                    <a:pt x="176" y="778"/>
                    <a:pt x="71" y="778"/>
                  </a:cubicBezTo>
                  <a:cubicBezTo>
                    <a:pt x="34" y="812"/>
                    <a:pt x="34" y="849"/>
                    <a:pt x="1" y="883"/>
                  </a:cubicBezTo>
                  <a:lnTo>
                    <a:pt x="283" y="883"/>
                  </a:lnTo>
                  <a:cubicBezTo>
                    <a:pt x="388" y="671"/>
                    <a:pt x="495" y="495"/>
                    <a:pt x="600" y="317"/>
                  </a:cubicBezTo>
                  <a:lnTo>
                    <a:pt x="600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4048;p62">
              <a:extLst>
                <a:ext uri="{FF2B5EF4-FFF2-40B4-BE49-F238E27FC236}">
                  <a16:creationId xmlns:a16="http://schemas.microsoft.com/office/drawing/2014/main" id="{90907418-1F38-67D8-B668-9D061072DE9F}"/>
                </a:ext>
              </a:extLst>
            </p:cNvPr>
            <p:cNvSpPr/>
            <p:nvPr/>
          </p:nvSpPr>
          <p:spPr>
            <a:xfrm>
              <a:off x="5276000" y="2573350"/>
              <a:ext cx="12375" cy="14150"/>
            </a:xfrm>
            <a:custGeom>
              <a:avLst/>
              <a:gdLst/>
              <a:ahLst/>
              <a:cxnLst/>
              <a:rect l="l" t="t" r="r" b="b"/>
              <a:pathLst>
                <a:path w="495" h="566" extrusionOk="0">
                  <a:moveTo>
                    <a:pt x="107" y="461"/>
                  </a:moveTo>
                  <a:lnTo>
                    <a:pt x="0" y="565"/>
                  </a:lnTo>
                  <a:lnTo>
                    <a:pt x="107" y="461"/>
                  </a:lnTo>
                  <a:lnTo>
                    <a:pt x="107" y="461"/>
                  </a:lnTo>
                  <a:close/>
                  <a:moveTo>
                    <a:pt x="495" y="0"/>
                  </a:moveTo>
                  <a:cubicBezTo>
                    <a:pt x="461" y="0"/>
                    <a:pt x="461" y="37"/>
                    <a:pt x="424" y="71"/>
                  </a:cubicBezTo>
                  <a:lnTo>
                    <a:pt x="424" y="71"/>
                  </a:lnTo>
                  <a:cubicBezTo>
                    <a:pt x="461" y="37"/>
                    <a:pt x="461" y="0"/>
                    <a:pt x="495" y="0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4049;p62">
              <a:extLst>
                <a:ext uri="{FF2B5EF4-FFF2-40B4-BE49-F238E27FC236}">
                  <a16:creationId xmlns:a16="http://schemas.microsoft.com/office/drawing/2014/main" id="{FC789F04-B6F9-62ED-5358-018C6210612D}"/>
                </a:ext>
              </a:extLst>
            </p:cNvPr>
            <p:cNvSpPr/>
            <p:nvPr/>
          </p:nvSpPr>
          <p:spPr>
            <a:xfrm>
              <a:off x="5276000" y="2573350"/>
              <a:ext cx="12375" cy="14150"/>
            </a:xfrm>
            <a:custGeom>
              <a:avLst/>
              <a:gdLst/>
              <a:ahLst/>
              <a:cxnLst/>
              <a:rect l="l" t="t" r="r" b="b"/>
              <a:pathLst>
                <a:path w="495" h="566" extrusionOk="0">
                  <a:moveTo>
                    <a:pt x="390" y="0"/>
                  </a:moveTo>
                  <a:lnTo>
                    <a:pt x="319" y="71"/>
                  </a:lnTo>
                  <a:lnTo>
                    <a:pt x="424" y="71"/>
                  </a:lnTo>
                  <a:cubicBezTo>
                    <a:pt x="461" y="37"/>
                    <a:pt x="461" y="0"/>
                    <a:pt x="495" y="0"/>
                  </a:cubicBezTo>
                  <a:close/>
                  <a:moveTo>
                    <a:pt x="107" y="320"/>
                  </a:moveTo>
                  <a:lnTo>
                    <a:pt x="0" y="424"/>
                  </a:lnTo>
                  <a:lnTo>
                    <a:pt x="0" y="565"/>
                  </a:lnTo>
                  <a:lnTo>
                    <a:pt x="107" y="461"/>
                  </a:lnTo>
                  <a:lnTo>
                    <a:pt x="107" y="320"/>
                  </a:lnTo>
                  <a:close/>
                </a:path>
              </a:pathLst>
            </a:custGeom>
            <a:solidFill>
              <a:srgbClr val="4F50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4050;p62">
              <a:extLst>
                <a:ext uri="{FF2B5EF4-FFF2-40B4-BE49-F238E27FC236}">
                  <a16:creationId xmlns:a16="http://schemas.microsoft.com/office/drawing/2014/main" id="{2289847C-BAC0-1DF0-F3DA-542100D75D2F}"/>
                </a:ext>
              </a:extLst>
            </p:cNvPr>
            <p:cNvSpPr/>
            <p:nvPr/>
          </p:nvSpPr>
          <p:spPr>
            <a:xfrm>
              <a:off x="5282200" y="2575100"/>
              <a:ext cx="4400" cy="1800"/>
            </a:xfrm>
            <a:custGeom>
              <a:avLst/>
              <a:gdLst/>
              <a:ahLst/>
              <a:cxnLst/>
              <a:rect l="l" t="t" r="r" b="b"/>
              <a:pathLst>
                <a:path w="176" h="72" extrusionOk="0">
                  <a:moveTo>
                    <a:pt x="71" y="1"/>
                  </a:moveTo>
                  <a:lnTo>
                    <a:pt x="1" y="71"/>
                  </a:lnTo>
                  <a:lnTo>
                    <a:pt x="105" y="71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4051;p62">
              <a:extLst>
                <a:ext uri="{FF2B5EF4-FFF2-40B4-BE49-F238E27FC236}">
                  <a16:creationId xmlns:a16="http://schemas.microsoft.com/office/drawing/2014/main" id="{C12C74FC-FB08-60CA-17F0-7EB0F7D73335}"/>
                </a:ext>
              </a:extLst>
            </p:cNvPr>
            <p:cNvSpPr/>
            <p:nvPr/>
          </p:nvSpPr>
          <p:spPr>
            <a:xfrm>
              <a:off x="5278675" y="2576875"/>
              <a:ext cx="6175" cy="8000"/>
            </a:xfrm>
            <a:custGeom>
              <a:avLst/>
              <a:gdLst/>
              <a:ahLst/>
              <a:cxnLst/>
              <a:rect l="l" t="t" r="r" b="b"/>
              <a:pathLst>
                <a:path w="247" h="320" extrusionOk="0">
                  <a:moveTo>
                    <a:pt x="142" y="0"/>
                  </a:moveTo>
                  <a:cubicBezTo>
                    <a:pt x="105" y="71"/>
                    <a:pt x="34" y="108"/>
                    <a:pt x="0" y="179"/>
                  </a:cubicBezTo>
                  <a:lnTo>
                    <a:pt x="0" y="320"/>
                  </a:lnTo>
                  <a:cubicBezTo>
                    <a:pt x="71" y="212"/>
                    <a:pt x="176" y="108"/>
                    <a:pt x="246" y="0"/>
                  </a:cubicBez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4052;p62">
              <a:extLst>
                <a:ext uri="{FF2B5EF4-FFF2-40B4-BE49-F238E27FC236}">
                  <a16:creationId xmlns:a16="http://schemas.microsoft.com/office/drawing/2014/main" id="{2B7F6FD5-F67E-D61D-F37F-1E27AC8B274F}"/>
                </a:ext>
              </a:extLst>
            </p:cNvPr>
            <p:cNvSpPr/>
            <p:nvPr/>
          </p:nvSpPr>
          <p:spPr>
            <a:xfrm>
              <a:off x="5284825" y="2606900"/>
              <a:ext cx="42425" cy="3550"/>
            </a:xfrm>
            <a:custGeom>
              <a:avLst/>
              <a:gdLst/>
              <a:ahLst/>
              <a:cxnLst/>
              <a:rect l="l" t="t" r="r" b="b"/>
              <a:pathLst>
                <a:path w="1697" h="142" extrusionOk="0">
                  <a:moveTo>
                    <a:pt x="919" y="1"/>
                  </a:moveTo>
                  <a:cubicBezTo>
                    <a:pt x="424" y="1"/>
                    <a:pt x="0" y="37"/>
                    <a:pt x="0" y="71"/>
                  </a:cubicBezTo>
                  <a:cubicBezTo>
                    <a:pt x="0" y="108"/>
                    <a:pt x="424" y="142"/>
                    <a:pt x="919" y="142"/>
                  </a:cubicBezTo>
                  <a:cubicBezTo>
                    <a:pt x="1238" y="142"/>
                    <a:pt x="1484" y="142"/>
                    <a:pt x="1662" y="108"/>
                  </a:cubicBezTo>
                  <a:cubicBezTo>
                    <a:pt x="1662" y="108"/>
                    <a:pt x="1696" y="71"/>
                    <a:pt x="1696" y="37"/>
                  </a:cubicBezTo>
                  <a:cubicBezTo>
                    <a:pt x="1555" y="37"/>
                    <a:pt x="1238" y="1"/>
                    <a:pt x="919" y="1"/>
                  </a:cubicBez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4053;p62">
              <a:extLst>
                <a:ext uri="{FF2B5EF4-FFF2-40B4-BE49-F238E27FC236}">
                  <a16:creationId xmlns:a16="http://schemas.microsoft.com/office/drawing/2014/main" id="{1B6314C5-ED40-964E-F990-D5FAD18B7E60}"/>
                </a:ext>
              </a:extLst>
            </p:cNvPr>
            <p:cNvSpPr/>
            <p:nvPr/>
          </p:nvSpPr>
          <p:spPr>
            <a:xfrm>
              <a:off x="5326375" y="2607825"/>
              <a:ext cx="4400" cy="1800"/>
            </a:xfrm>
            <a:custGeom>
              <a:avLst/>
              <a:gdLst/>
              <a:ahLst/>
              <a:cxnLst/>
              <a:rect l="l" t="t" r="r" b="b"/>
              <a:pathLst>
                <a:path w="176" h="72" extrusionOk="0">
                  <a:moveTo>
                    <a:pt x="34" y="0"/>
                  </a:moveTo>
                  <a:cubicBezTo>
                    <a:pt x="34" y="34"/>
                    <a:pt x="0" y="71"/>
                    <a:pt x="0" y="71"/>
                  </a:cubicBezTo>
                  <a:cubicBezTo>
                    <a:pt x="105" y="71"/>
                    <a:pt x="175" y="71"/>
                    <a:pt x="175" y="34"/>
                  </a:cubicBezTo>
                  <a:cubicBezTo>
                    <a:pt x="175" y="34"/>
                    <a:pt x="141" y="34"/>
                    <a:pt x="34" y="0"/>
                  </a:cubicBez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4054;p62">
              <a:extLst>
                <a:ext uri="{FF2B5EF4-FFF2-40B4-BE49-F238E27FC236}">
                  <a16:creationId xmlns:a16="http://schemas.microsoft.com/office/drawing/2014/main" id="{3208BEA9-3E28-A8D5-93F5-2D52A2CCC621}"/>
                </a:ext>
              </a:extLst>
            </p:cNvPr>
            <p:cNvSpPr/>
            <p:nvPr/>
          </p:nvSpPr>
          <p:spPr>
            <a:xfrm>
              <a:off x="5296350" y="2598075"/>
              <a:ext cx="1775" cy="3700"/>
            </a:xfrm>
            <a:custGeom>
              <a:avLst/>
              <a:gdLst/>
              <a:ahLst/>
              <a:cxnLst/>
              <a:rect l="l" t="t" r="r" b="b"/>
              <a:pathLst>
                <a:path w="71" h="148" extrusionOk="0">
                  <a:moveTo>
                    <a:pt x="71" y="0"/>
                  </a:moveTo>
                  <a:lnTo>
                    <a:pt x="0" y="37"/>
                  </a:lnTo>
                  <a:lnTo>
                    <a:pt x="0" y="142"/>
                  </a:lnTo>
                  <a:cubicBezTo>
                    <a:pt x="4" y="146"/>
                    <a:pt x="8" y="148"/>
                    <a:pt x="12" y="148"/>
                  </a:cubicBezTo>
                  <a:cubicBezTo>
                    <a:pt x="42" y="148"/>
                    <a:pt x="71" y="33"/>
                    <a:pt x="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4055;p62">
              <a:extLst>
                <a:ext uri="{FF2B5EF4-FFF2-40B4-BE49-F238E27FC236}">
                  <a16:creationId xmlns:a16="http://schemas.microsoft.com/office/drawing/2014/main" id="{E547734D-2BF0-3F9A-1A4A-0C32165A392A}"/>
                </a:ext>
              </a:extLst>
            </p:cNvPr>
            <p:cNvSpPr/>
            <p:nvPr/>
          </p:nvSpPr>
          <p:spPr>
            <a:xfrm>
              <a:off x="5291050" y="2602525"/>
              <a:ext cx="2625" cy="3550"/>
            </a:xfrm>
            <a:custGeom>
              <a:avLst/>
              <a:gdLst/>
              <a:ahLst/>
              <a:cxnLst/>
              <a:rect l="l" t="t" r="r" b="b"/>
              <a:pathLst>
                <a:path w="105" h="142" extrusionOk="0">
                  <a:moveTo>
                    <a:pt x="0" y="0"/>
                  </a:moveTo>
                  <a:cubicBezTo>
                    <a:pt x="34" y="71"/>
                    <a:pt x="34" y="142"/>
                    <a:pt x="71" y="142"/>
                  </a:cubicBezTo>
                  <a:lnTo>
                    <a:pt x="105" y="1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4056;p62">
              <a:extLst>
                <a:ext uri="{FF2B5EF4-FFF2-40B4-BE49-F238E27FC236}">
                  <a16:creationId xmlns:a16="http://schemas.microsoft.com/office/drawing/2014/main" id="{DD6E2322-1C3A-3BC0-FB2C-BA12FD9B30BF}"/>
                </a:ext>
              </a:extLst>
            </p:cNvPr>
            <p:cNvSpPr/>
            <p:nvPr/>
          </p:nvSpPr>
          <p:spPr>
            <a:xfrm>
              <a:off x="5291050" y="2594150"/>
              <a:ext cx="7075" cy="8400"/>
            </a:xfrm>
            <a:custGeom>
              <a:avLst/>
              <a:gdLst/>
              <a:ahLst/>
              <a:cxnLst/>
              <a:rect l="l" t="t" r="r" b="b"/>
              <a:pathLst>
                <a:path w="283" h="336" extrusionOk="0">
                  <a:moveTo>
                    <a:pt x="81" y="1"/>
                  </a:moveTo>
                  <a:cubicBezTo>
                    <a:pt x="54" y="1"/>
                    <a:pt x="34" y="5"/>
                    <a:pt x="34" y="16"/>
                  </a:cubicBezTo>
                  <a:cubicBezTo>
                    <a:pt x="0" y="16"/>
                    <a:pt x="0" y="53"/>
                    <a:pt x="0" y="87"/>
                  </a:cubicBezTo>
                  <a:lnTo>
                    <a:pt x="0" y="335"/>
                  </a:lnTo>
                  <a:lnTo>
                    <a:pt x="105" y="335"/>
                  </a:lnTo>
                  <a:lnTo>
                    <a:pt x="105" y="265"/>
                  </a:lnTo>
                  <a:lnTo>
                    <a:pt x="105" y="194"/>
                  </a:lnTo>
                  <a:cubicBezTo>
                    <a:pt x="141" y="194"/>
                    <a:pt x="175" y="194"/>
                    <a:pt x="212" y="228"/>
                  </a:cubicBezTo>
                  <a:cubicBezTo>
                    <a:pt x="212" y="228"/>
                    <a:pt x="246" y="265"/>
                    <a:pt x="283" y="265"/>
                  </a:cubicBezTo>
                  <a:lnTo>
                    <a:pt x="283" y="53"/>
                  </a:lnTo>
                  <a:lnTo>
                    <a:pt x="246" y="16"/>
                  </a:lnTo>
                  <a:cubicBezTo>
                    <a:pt x="223" y="16"/>
                    <a:pt x="137" y="1"/>
                    <a:pt x="81" y="1"/>
                  </a:cubicBezTo>
                  <a:close/>
                </a:path>
              </a:pathLst>
            </a:custGeom>
            <a:solidFill>
              <a:srgbClr val="FFB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4057;p62">
              <a:extLst>
                <a:ext uri="{FF2B5EF4-FFF2-40B4-BE49-F238E27FC236}">
                  <a16:creationId xmlns:a16="http://schemas.microsoft.com/office/drawing/2014/main" id="{89D5BF16-CF99-9C3A-D8DC-38AC6EEDE8BA}"/>
                </a:ext>
              </a:extLst>
            </p:cNvPr>
            <p:cNvSpPr/>
            <p:nvPr/>
          </p:nvSpPr>
          <p:spPr>
            <a:xfrm>
              <a:off x="5287500" y="2607825"/>
              <a:ext cx="7950" cy="875"/>
            </a:xfrm>
            <a:custGeom>
              <a:avLst/>
              <a:gdLst/>
              <a:ahLst/>
              <a:cxnLst/>
              <a:rect l="l" t="t" r="r" b="b"/>
              <a:pathLst>
                <a:path w="318" h="35" extrusionOk="0">
                  <a:moveTo>
                    <a:pt x="35" y="0"/>
                  </a:moveTo>
                  <a:cubicBezTo>
                    <a:pt x="35" y="0"/>
                    <a:pt x="1" y="0"/>
                    <a:pt x="1" y="34"/>
                  </a:cubicBezTo>
                  <a:lnTo>
                    <a:pt x="283" y="34"/>
                  </a:lnTo>
                  <a:cubicBezTo>
                    <a:pt x="283" y="34"/>
                    <a:pt x="317" y="34"/>
                    <a:pt x="283" y="0"/>
                  </a:cubicBezTo>
                  <a:close/>
                </a:path>
              </a:pathLst>
            </a:custGeom>
            <a:solidFill>
              <a:srgbClr val="7A8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4058;p62">
              <a:extLst>
                <a:ext uri="{FF2B5EF4-FFF2-40B4-BE49-F238E27FC236}">
                  <a16:creationId xmlns:a16="http://schemas.microsoft.com/office/drawing/2014/main" id="{22A394C6-6D65-FD85-7097-6094F965E0C9}"/>
                </a:ext>
              </a:extLst>
            </p:cNvPr>
            <p:cNvSpPr/>
            <p:nvPr/>
          </p:nvSpPr>
          <p:spPr>
            <a:xfrm>
              <a:off x="5287500" y="2605150"/>
              <a:ext cx="7100" cy="2700"/>
            </a:xfrm>
            <a:custGeom>
              <a:avLst/>
              <a:gdLst/>
              <a:ahLst/>
              <a:cxnLst/>
              <a:rect l="l" t="t" r="r" b="b"/>
              <a:pathLst>
                <a:path w="284" h="108" extrusionOk="0">
                  <a:moveTo>
                    <a:pt x="176" y="0"/>
                  </a:moveTo>
                  <a:cubicBezTo>
                    <a:pt x="142" y="0"/>
                    <a:pt x="142" y="0"/>
                    <a:pt x="142" y="37"/>
                  </a:cubicBezTo>
                  <a:cubicBezTo>
                    <a:pt x="105" y="37"/>
                    <a:pt x="105" y="71"/>
                    <a:pt x="71" y="71"/>
                  </a:cubicBezTo>
                  <a:lnTo>
                    <a:pt x="1" y="71"/>
                  </a:lnTo>
                  <a:cubicBezTo>
                    <a:pt x="1" y="107"/>
                    <a:pt x="35" y="107"/>
                    <a:pt x="35" y="107"/>
                  </a:cubicBezTo>
                  <a:lnTo>
                    <a:pt x="283" y="107"/>
                  </a:lnTo>
                  <a:lnTo>
                    <a:pt x="283" y="71"/>
                  </a:lnTo>
                  <a:lnTo>
                    <a:pt x="283" y="37"/>
                  </a:lnTo>
                  <a:lnTo>
                    <a:pt x="213" y="37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333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4059;p62">
              <a:extLst>
                <a:ext uri="{FF2B5EF4-FFF2-40B4-BE49-F238E27FC236}">
                  <a16:creationId xmlns:a16="http://schemas.microsoft.com/office/drawing/2014/main" id="{87B963BE-F910-B30B-FA80-E3B3097C9F10}"/>
                </a:ext>
              </a:extLst>
            </p:cNvPr>
            <p:cNvSpPr/>
            <p:nvPr/>
          </p:nvSpPr>
          <p:spPr>
            <a:xfrm>
              <a:off x="5306925" y="2600750"/>
              <a:ext cx="3575" cy="2150"/>
            </a:xfrm>
            <a:custGeom>
              <a:avLst/>
              <a:gdLst/>
              <a:ahLst/>
              <a:cxnLst/>
              <a:rect l="l" t="t" r="r" b="b"/>
              <a:pathLst>
                <a:path w="143" h="86" extrusionOk="0">
                  <a:moveTo>
                    <a:pt x="35" y="1"/>
                  </a:moveTo>
                  <a:lnTo>
                    <a:pt x="1" y="71"/>
                  </a:lnTo>
                  <a:cubicBezTo>
                    <a:pt x="11" y="81"/>
                    <a:pt x="24" y="85"/>
                    <a:pt x="38" y="85"/>
                  </a:cubicBezTo>
                  <a:cubicBezTo>
                    <a:pt x="73" y="85"/>
                    <a:pt x="116" y="61"/>
                    <a:pt x="142" y="35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4060;p62">
              <a:extLst>
                <a:ext uri="{FF2B5EF4-FFF2-40B4-BE49-F238E27FC236}">
                  <a16:creationId xmlns:a16="http://schemas.microsoft.com/office/drawing/2014/main" id="{1B089517-7AD9-B4B3-4D7F-EB32AC2F2F73}"/>
                </a:ext>
              </a:extLst>
            </p:cNvPr>
            <p:cNvSpPr/>
            <p:nvPr/>
          </p:nvSpPr>
          <p:spPr>
            <a:xfrm>
              <a:off x="5306925" y="2599000"/>
              <a:ext cx="13250" cy="7075"/>
            </a:xfrm>
            <a:custGeom>
              <a:avLst/>
              <a:gdLst/>
              <a:ahLst/>
              <a:cxnLst/>
              <a:rect l="l" t="t" r="r" b="b"/>
              <a:pathLst>
                <a:path w="530" h="283" extrusionOk="0">
                  <a:moveTo>
                    <a:pt x="176" y="0"/>
                  </a:moveTo>
                  <a:lnTo>
                    <a:pt x="1" y="105"/>
                  </a:lnTo>
                  <a:cubicBezTo>
                    <a:pt x="72" y="175"/>
                    <a:pt x="142" y="141"/>
                    <a:pt x="213" y="175"/>
                  </a:cubicBezTo>
                  <a:cubicBezTo>
                    <a:pt x="284" y="175"/>
                    <a:pt x="354" y="212"/>
                    <a:pt x="425" y="246"/>
                  </a:cubicBezTo>
                  <a:cubicBezTo>
                    <a:pt x="459" y="283"/>
                    <a:pt x="496" y="283"/>
                    <a:pt x="496" y="283"/>
                  </a:cubicBezTo>
                  <a:cubicBezTo>
                    <a:pt x="496" y="246"/>
                    <a:pt x="529" y="212"/>
                    <a:pt x="529" y="175"/>
                  </a:cubicBezTo>
                  <a:lnTo>
                    <a:pt x="496" y="175"/>
                  </a:lnTo>
                  <a:cubicBezTo>
                    <a:pt x="425" y="141"/>
                    <a:pt x="354" y="105"/>
                    <a:pt x="284" y="34"/>
                  </a:cubicBezTo>
                  <a:cubicBezTo>
                    <a:pt x="247" y="34"/>
                    <a:pt x="213" y="0"/>
                    <a:pt x="176" y="0"/>
                  </a:cubicBezTo>
                  <a:close/>
                </a:path>
              </a:pathLst>
            </a:custGeom>
            <a:solidFill>
              <a:srgbClr val="FFB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4061;p62">
              <a:extLst>
                <a:ext uri="{FF2B5EF4-FFF2-40B4-BE49-F238E27FC236}">
                  <a16:creationId xmlns:a16="http://schemas.microsoft.com/office/drawing/2014/main" id="{4754A67A-F896-6B34-80D8-15A6DD2969A5}"/>
                </a:ext>
              </a:extLst>
            </p:cNvPr>
            <p:cNvSpPr/>
            <p:nvPr/>
          </p:nvSpPr>
          <p:spPr>
            <a:xfrm>
              <a:off x="5319300" y="2603375"/>
              <a:ext cx="6175" cy="3550"/>
            </a:xfrm>
            <a:custGeom>
              <a:avLst/>
              <a:gdLst/>
              <a:ahLst/>
              <a:cxnLst/>
              <a:rect l="l" t="t" r="r" b="b"/>
              <a:pathLst>
                <a:path w="247" h="142" extrusionOk="0">
                  <a:moveTo>
                    <a:pt x="34" y="0"/>
                  </a:moveTo>
                  <a:cubicBezTo>
                    <a:pt x="34" y="37"/>
                    <a:pt x="1" y="71"/>
                    <a:pt x="1" y="108"/>
                  </a:cubicBezTo>
                  <a:cubicBezTo>
                    <a:pt x="71" y="108"/>
                    <a:pt x="142" y="108"/>
                    <a:pt x="213" y="142"/>
                  </a:cubicBezTo>
                  <a:cubicBezTo>
                    <a:pt x="213" y="108"/>
                    <a:pt x="246" y="108"/>
                    <a:pt x="246" y="108"/>
                  </a:cubicBezTo>
                  <a:cubicBezTo>
                    <a:pt x="246" y="108"/>
                    <a:pt x="142" y="37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4062;p62">
              <a:extLst>
                <a:ext uri="{FF2B5EF4-FFF2-40B4-BE49-F238E27FC236}">
                  <a16:creationId xmlns:a16="http://schemas.microsoft.com/office/drawing/2014/main" id="{86E8F9B2-457B-7745-86F2-CEB02965E4A9}"/>
                </a:ext>
              </a:extLst>
            </p:cNvPr>
            <p:cNvSpPr/>
            <p:nvPr/>
          </p:nvSpPr>
          <p:spPr>
            <a:xfrm>
              <a:off x="5323675" y="2604300"/>
              <a:ext cx="4475" cy="3550"/>
            </a:xfrm>
            <a:custGeom>
              <a:avLst/>
              <a:gdLst/>
              <a:ahLst/>
              <a:cxnLst/>
              <a:rect l="l" t="t" r="r" b="b"/>
              <a:pathLst>
                <a:path w="179" h="142" extrusionOk="0">
                  <a:moveTo>
                    <a:pt x="108" y="0"/>
                  </a:moveTo>
                  <a:cubicBezTo>
                    <a:pt x="108" y="0"/>
                    <a:pt x="71" y="34"/>
                    <a:pt x="38" y="34"/>
                  </a:cubicBezTo>
                  <a:lnTo>
                    <a:pt x="1" y="34"/>
                  </a:lnTo>
                  <a:lnTo>
                    <a:pt x="1" y="71"/>
                  </a:lnTo>
                  <a:lnTo>
                    <a:pt x="1" y="105"/>
                  </a:lnTo>
                  <a:lnTo>
                    <a:pt x="1" y="141"/>
                  </a:lnTo>
                  <a:lnTo>
                    <a:pt x="71" y="141"/>
                  </a:lnTo>
                  <a:lnTo>
                    <a:pt x="108" y="105"/>
                  </a:lnTo>
                  <a:cubicBezTo>
                    <a:pt x="142" y="105"/>
                    <a:pt x="142" y="71"/>
                    <a:pt x="142" y="71"/>
                  </a:cubicBezTo>
                  <a:cubicBezTo>
                    <a:pt x="142" y="71"/>
                    <a:pt x="179" y="71"/>
                    <a:pt x="179" y="34"/>
                  </a:cubicBezTo>
                  <a:cubicBezTo>
                    <a:pt x="179" y="34"/>
                    <a:pt x="179" y="0"/>
                    <a:pt x="142" y="0"/>
                  </a:cubicBezTo>
                  <a:close/>
                </a:path>
              </a:pathLst>
            </a:custGeom>
            <a:solidFill>
              <a:srgbClr val="333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4063;p62">
              <a:extLst>
                <a:ext uri="{FF2B5EF4-FFF2-40B4-BE49-F238E27FC236}">
                  <a16:creationId xmlns:a16="http://schemas.microsoft.com/office/drawing/2014/main" id="{803770F7-BE73-5721-D39F-6A9F9B42104F}"/>
                </a:ext>
              </a:extLst>
            </p:cNvPr>
            <p:cNvSpPr/>
            <p:nvPr/>
          </p:nvSpPr>
          <p:spPr>
            <a:xfrm>
              <a:off x="5324600" y="2606050"/>
              <a:ext cx="3550" cy="2650"/>
            </a:xfrm>
            <a:custGeom>
              <a:avLst/>
              <a:gdLst/>
              <a:ahLst/>
              <a:cxnLst/>
              <a:rect l="l" t="t" r="r" b="b"/>
              <a:pathLst>
                <a:path w="142" h="106" extrusionOk="0">
                  <a:moveTo>
                    <a:pt x="105" y="1"/>
                  </a:moveTo>
                  <a:cubicBezTo>
                    <a:pt x="71" y="1"/>
                    <a:pt x="71" y="1"/>
                    <a:pt x="71" y="35"/>
                  </a:cubicBezTo>
                  <a:cubicBezTo>
                    <a:pt x="34" y="35"/>
                    <a:pt x="71" y="35"/>
                    <a:pt x="34" y="71"/>
                  </a:cubicBezTo>
                  <a:lnTo>
                    <a:pt x="1" y="105"/>
                  </a:lnTo>
                  <a:lnTo>
                    <a:pt x="71" y="105"/>
                  </a:lnTo>
                  <a:lnTo>
                    <a:pt x="71" y="71"/>
                  </a:lnTo>
                  <a:cubicBezTo>
                    <a:pt x="105" y="71"/>
                    <a:pt x="105" y="71"/>
                    <a:pt x="105" y="35"/>
                  </a:cubicBezTo>
                  <a:cubicBezTo>
                    <a:pt x="142" y="35"/>
                    <a:pt x="142" y="1"/>
                    <a:pt x="142" y="1"/>
                  </a:cubicBezTo>
                  <a:close/>
                </a:path>
              </a:pathLst>
            </a:custGeom>
            <a:solidFill>
              <a:srgbClr val="A1AB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4064;p62">
              <a:extLst>
                <a:ext uri="{FF2B5EF4-FFF2-40B4-BE49-F238E27FC236}">
                  <a16:creationId xmlns:a16="http://schemas.microsoft.com/office/drawing/2014/main" id="{FD6BC217-A796-7FF4-5A6A-36D8438A4217}"/>
                </a:ext>
              </a:extLst>
            </p:cNvPr>
            <p:cNvSpPr/>
            <p:nvPr/>
          </p:nvSpPr>
          <p:spPr>
            <a:xfrm>
              <a:off x="5323675" y="2605150"/>
              <a:ext cx="4475" cy="3550"/>
            </a:xfrm>
            <a:custGeom>
              <a:avLst/>
              <a:gdLst/>
              <a:ahLst/>
              <a:cxnLst/>
              <a:rect l="l" t="t" r="r" b="b"/>
              <a:pathLst>
                <a:path w="179" h="142" extrusionOk="0">
                  <a:moveTo>
                    <a:pt x="142" y="0"/>
                  </a:moveTo>
                  <a:cubicBezTo>
                    <a:pt x="108" y="0"/>
                    <a:pt x="71" y="0"/>
                    <a:pt x="71" y="37"/>
                  </a:cubicBezTo>
                  <a:lnTo>
                    <a:pt x="71" y="71"/>
                  </a:lnTo>
                  <a:cubicBezTo>
                    <a:pt x="71" y="107"/>
                    <a:pt x="38" y="107"/>
                    <a:pt x="38" y="107"/>
                  </a:cubicBezTo>
                  <a:lnTo>
                    <a:pt x="1" y="107"/>
                  </a:lnTo>
                  <a:cubicBezTo>
                    <a:pt x="1" y="107"/>
                    <a:pt x="1" y="141"/>
                    <a:pt x="38" y="141"/>
                  </a:cubicBezTo>
                  <a:lnTo>
                    <a:pt x="71" y="107"/>
                  </a:lnTo>
                  <a:cubicBezTo>
                    <a:pt x="108" y="71"/>
                    <a:pt x="71" y="71"/>
                    <a:pt x="108" y="71"/>
                  </a:cubicBezTo>
                  <a:cubicBezTo>
                    <a:pt x="108" y="37"/>
                    <a:pt x="108" y="37"/>
                    <a:pt x="142" y="37"/>
                  </a:cubicBezTo>
                  <a:lnTo>
                    <a:pt x="179" y="37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7A8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4065;p62">
              <a:extLst>
                <a:ext uri="{FF2B5EF4-FFF2-40B4-BE49-F238E27FC236}">
                  <a16:creationId xmlns:a16="http://schemas.microsoft.com/office/drawing/2014/main" id="{9155879A-2634-8E63-DC08-A36A807476D0}"/>
                </a:ext>
              </a:extLst>
            </p:cNvPr>
            <p:cNvSpPr/>
            <p:nvPr/>
          </p:nvSpPr>
          <p:spPr>
            <a:xfrm>
              <a:off x="5296350" y="2595450"/>
              <a:ext cx="15900" cy="7950"/>
            </a:xfrm>
            <a:custGeom>
              <a:avLst/>
              <a:gdLst/>
              <a:ahLst/>
              <a:cxnLst/>
              <a:rect l="l" t="t" r="r" b="b"/>
              <a:pathLst>
                <a:path w="636" h="318" extrusionOk="0">
                  <a:moveTo>
                    <a:pt x="34" y="1"/>
                  </a:moveTo>
                  <a:lnTo>
                    <a:pt x="34" y="142"/>
                  </a:lnTo>
                  <a:cubicBezTo>
                    <a:pt x="34" y="176"/>
                    <a:pt x="34" y="247"/>
                    <a:pt x="0" y="247"/>
                  </a:cubicBezTo>
                  <a:cubicBezTo>
                    <a:pt x="0" y="247"/>
                    <a:pt x="31" y="263"/>
                    <a:pt x="104" y="263"/>
                  </a:cubicBezTo>
                  <a:cubicBezTo>
                    <a:pt x="141" y="263"/>
                    <a:pt x="187" y="259"/>
                    <a:pt x="246" y="247"/>
                  </a:cubicBezTo>
                  <a:lnTo>
                    <a:pt x="283" y="247"/>
                  </a:lnTo>
                  <a:cubicBezTo>
                    <a:pt x="353" y="247"/>
                    <a:pt x="387" y="283"/>
                    <a:pt x="424" y="317"/>
                  </a:cubicBezTo>
                  <a:cubicBezTo>
                    <a:pt x="458" y="283"/>
                    <a:pt x="458" y="283"/>
                    <a:pt x="458" y="247"/>
                  </a:cubicBezTo>
                  <a:cubicBezTo>
                    <a:pt x="495" y="247"/>
                    <a:pt x="495" y="213"/>
                    <a:pt x="529" y="213"/>
                  </a:cubicBezTo>
                  <a:lnTo>
                    <a:pt x="565" y="176"/>
                  </a:lnTo>
                  <a:cubicBezTo>
                    <a:pt x="599" y="176"/>
                    <a:pt x="599" y="176"/>
                    <a:pt x="599" y="142"/>
                  </a:cubicBezTo>
                  <a:lnTo>
                    <a:pt x="636" y="142"/>
                  </a:lnTo>
                  <a:cubicBezTo>
                    <a:pt x="599" y="142"/>
                    <a:pt x="565" y="105"/>
                    <a:pt x="529" y="105"/>
                  </a:cubicBezTo>
                  <a:cubicBezTo>
                    <a:pt x="495" y="71"/>
                    <a:pt x="458" y="71"/>
                    <a:pt x="424" y="35"/>
                  </a:cubicBezTo>
                  <a:cubicBezTo>
                    <a:pt x="387" y="35"/>
                    <a:pt x="387" y="35"/>
                    <a:pt x="353" y="1"/>
                  </a:cubicBezTo>
                  <a:lnTo>
                    <a:pt x="175" y="1"/>
                  </a:lnTo>
                  <a:cubicBezTo>
                    <a:pt x="175" y="35"/>
                    <a:pt x="141" y="35"/>
                    <a:pt x="141" y="35"/>
                  </a:cubicBezTo>
                  <a:lnTo>
                    <a:pt x="71" y="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333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4066;p62">
              <a:extLst>
                <a:ext uri="{FF2B5EF4-FFF2-40B4-BE49-F238E27FC236}">
                  <a16:creationId xmlns:a16="http://schemas.microsoft.com/office/drawing/2014/main" id="{A84B39EB-9548-EA2D-46F7-4033AA36C9CA}"/>
                </a:ext>
              </a:extLst>
            </p:cNvPr>
            <p:cNvSpPr/>
            <p:nvPr/>
          </p:nvSpPr>
          <p:spPr>
            <a:xfrm>
              <a:off x="5316625" y="2600750"/>
              <a:ext cx="925" cy="1800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0" y="1"/>
                  </a:moveTo>
                  <a:lnTo>
                    <a:pt x="37" y="71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FB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4067;p62">
              <a:extLst>
                <a:ext uri="{FF2B5EF4-FFF2-40B4-BE49-F238E27FC236}">
                  <a16:creationId xmlns:a16="http://schemas.microsoft.com/office/drawing/2014/main" id="{37D92E0F-DB6E-3DD3-5517-41005A15EEC8}"/>
                </a:ext>
              </a:extLst>
            </p:cNvPr>
            <p:cNvSpPr/>
            <p:nvPr/>
          </p:nvSpPr>
          <p:spPr>
            <a:xfrm>
              <a:off x="5308700" y="2591000"/>
              <a:ext cx="8850" cy="11550"/>
            </a:xfrm>
            <a:custGeom>
              <a:avLst/>
              <a:gdLst/>
              <a:ahLst/>
              <a:cxnLst/>
              <a:rect l="l" t="t" r="r" b="b"/>
              <a:pathLst>
                <a:path w="354" h="462" extrusionOk="0">
                  <a:moveTo>
                    <a:pt x="71" y="1"/>
                  </a:moveTo>
                  <a:lnTo>
                    <a:pt x="1" y="37"/>
                  </a:lnTo>
                  <a:lnTo>
                    <a:pt x="71" y="108"/>
                  </a:lnTo>
                  <a:cubicBezTo>
                    <a:pt x="105" y="179"/>
                    <a:pt x="105" y="213"/>
                    <a:pt x="142" y="249"/>
                  </a:cubicBezTo>
                  <a:cubicBezTo>
                    <a:pt x="142" y="283"/>
                    <a:pt x="176" y="283"/>
                    <a:pt x="176" y="320"/>
                  </a:cubicBezTo>
                  <a:cubicBezTo>
                    <a:pt x="142" y="354"/>
                    <a:pt x="176" y="391"/>
                    <a:pt x="176" y="425"/>
                  </a:cubicBezTo>
                  <a:cubicBezTo>
                    <a:pt x="176" y="425"/>
                    <a:pt x="192" y="441"/>
                    <a:pt x="203" y="441"/>
                  </a:cubicBezTo>
                  <a:cubicBezTo>
                    <a:pt x="208" y="441"/>
                    <a:pt x="213" y="437"/>
                    <a:pt x="213" y="425"/>
                  </a:cubicBezTo>
                  <a:cubicBezTo>
                    <a:pt x="213" y="401"/>
                    <a:pt x="194" y="375"/>
                    <a:pt x="196" y="375"/>
                  </a:cubicBezTo>
                  <a:lnTo>
                    <a:pt x="196" y="375"/>
                  </a:lnTo>
                  <a:cubicBezTo>
                    <a:pt x="197" y="375"/>
                    <a:pt x="202" y="380"/>
                    <a:pt x="213" y="391"/>
                  </a:cubicBezTo>
                  <a:lnTo>
                    <a:pt x="283" y="461"/>
                  </a:lnTo>
                  <a:lnTo>
                    <a:pt x="354" y="461"/>
                  </a:lnTo>
                  <a:lnTo>
                    <a:pt x="354" y="425"/>
                  </a:lnTo>
                  <a:cubicBezTo>
                    <a:pt x="317" y="425"/>
                    <a:pt x="317" y="391"/>
                    <a:pt x="317" y="391"/>
                  </a:cubicBezTo>
                  <a:cubicBezTo>
                    <a:pt x="283" y="354"/>
                    <a:pt x="213" y="320"/>
                    <a:pt x="213" y="320"/>
                  </a:cubicBezTo>
                  <a:lnTo>
                    <a:pt x="142" y="71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FFC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4068;p62">
              <a:extLst>
                <a:ext uri="{FF2B5EF4-FFF2-40B4-BE49-F238E27FC236}">
                  <a16:creationId xmlns:a16="http://schemas.microsoft.com/office/drawing/2014/main" id="{121FD4DC-7A12-09C5-492D-7DA6A90A6A75}"/>
                </a:ext>
              </a:extLst>
            </p:cNvPr>
            <p:cNvSpPr/>
            <p:nvPr/>
          </p:nvSpPr>
          <p:spPr>
            <a:xfrm>
              <a:off x="5314850" y="2599850"/>
              <a:ext cx="1800" cy="2700"/>
            </a:xfrm>
            <a:custGeom>
              <a:avLst/>
              <a:gdLst/>
              <a:ahLst/>
              <a:cxnLst/>
              <a:rect l="l" t="t" r="r" b="b"/>
              <a:pathLst>
                <a:path w="72" h="108" extrusionOk="0">
                  <a:moveTo>
                    <a:pt x="0" y="0"/>
                  </a:moveTo>
                  <a:cubicBezTo>
                    <a:pt x="0" y="37"/>
                    <a:pt x="1" y="37"/>
                    <a:pt x="37" y="37"/>
                  </a:cubicBezTo>
                  <a:cubicBezTo>
                    <a:pt x="37" y="37"/>
                    <a:pt x="1" y="37"/>
                    <a:pt x="0" y="0"/>
                  </a:cubicBezTo>
                  <a:close/>
                  <a:moveTo>
                    <a:pt x="37" y="71"/>
                  </a:moveTo>
                  <a:lnTo>
                    <a:pt x="37" y="107"/>
                  </a:lnTo>
                  <a:lnTo>
                    <a:pt x="71" y="107"/>
                  </a:lnTo>
                  <a:cubicBezTo>
                    <a:pt x="71" y="71"/>
                    <a:pt x="71" y="71"/>
                    <a:pt x="37" y="71"/>
                  </a:cubicBezTo>
                  <a:close/>
                </a:path>
              </a:pathLst>
            </a:custGeom>
            <a:solidFill>
              <a:srgbClr val="FFB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4069;p62">
              <a:extLst>
                <a:ext uri="{FF2B5EF4-FFF2-40B4-BE49-F238E27FC236}">
                  <a16:creationId xmlns:a16="http://schemas.microsoft.com/office/drawing/2014/main" id="{509B1D27-7886-4C3D-BF9D-F59A029267AB}"/>
                </a:ext>
              </a:extLst>
            </p:cNvPr>
            <p:cNvSpPr/>
            <p:nvPr/>
          </p:nvSpPr>
          <p:spPr>
            <a:xfrm>
              <a:off x="5315775" y="2600750"/>
              <a:ext cx="875" cy="875"/>
            </a:xfrm>
            <a:custGeom>
              <a:avLst/>
              <a:gdLst/>
              <a:ahLst/>
              <a:cxnLst/>
              <a:rect l="l" t="t" r="r" b="b"/>
              <a:pathLst>
                <a:path w="35" h="35" extrusionOk="0">
                  <a:moveTo>
                    <a:pt x="0" y="1"/>
                  </a:moveTo>
                  <a:cubicBezTo>
                    <a:pt x="34" y="1"/>
                    <a:pt x="34" y="35"/>
                    <a:pt x="34" y="35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FFB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4070;p62">
              <a:extLst>
                <a:ext uri="{FF2B5EF4-FFF2-40B4-BE49-F238E27FC236}">
                  <a16:creationId xmlns:a16="http://schemas.microsoft.com/office/drawing/2014/main" id="{F8E5EA30-F978-F4ED-1563-E98D132FA2E5}"/>
                </a:ext>
              </a:extLst>
            </p:cNvPr>
            <p:cNvSpPr/>
            <p:nvPr/>
          </p:nvSpPr>
          <p:spPr>
            <a:xfrm>
              <a:off x="5296350" y="2585700"/>
              <a:ext cx="15000" cy="13950"/>
            </a:xfrm>
            <a:custGeom>
              <a:avLst/>
              <a:gdLst/>
              <a:ahLst/>
              <a:cxnLst/>
              <a:rect l="l" t="t" r="r" b="b"/>
              <a:pathLst>
                <a:path w="600" h="558" extrusionOk="0">
                  <a:moveTo>
                    <a:pt x="212" y="1"/>
                  </a:moveTo>
                  <a:cubicBezTo>
                    <a:pt x="212" y="1"/>
                    <a:pt x="175" y="38"/>
                    <a:pt x="141" y="38"/>
                  </a:cubicBezTo>
                  <a:cubicBezTo>
                    <a:pt x="105" y="38"/>
                    <a:pt x="34" y="71"/>
                    <a:pt x="34" y="71"/>
                  </a:cubicBezTo>
                  <a:cubicBezTo>
                    <a:pt x="0" y="142"/>
                    <a:pt x="71" y="213"/>
                    <a:pt x="71" y="283"/>
                  </a:cubicBezTo>
                  <a:cubicBezTo>
                    <a:pt x="71" y="320"/>
                    <a:pt x="34" y="354"/>
                    <a:pt x="0" y="391"/>
                  </a:cubicBezTo>
                  <a:cubicBezTo>
                    <a:pt x="34" y="425"/>
                    <a:pt x="34" y="461"/>
                    <a:pt x="71" y="461"/>
                  </a:cubicBezTo>
                  <a:cubicBezTo>
                    <a:pt x="105" y="495"/>
                    <a:pt x="141" y="532"/>
                    <a:pt x="175" y="532"/>
                  </a:cubicBezTo>
                  <a:cubicBezTo>
                    <a:pt x="211" y="549"/>
                    <a:pt x="246" y="558"/>
                    <a:pt x="277" y="558"/>
                  </a:cubicBezTo>
                  <a:cubicBezTo>
                    <a:pt x="308" y="558"/>
                    <a:pt x="335" y="549"/>
                    <a:pt x="353" y="532"/>
                  </a:cubicBezTo>
                  <a:cubicBezTo>
                    <a:pt x="387" y="495"/>
                    <a:pt x="424" y="461"/>
                    <a:pt x="458" y="461"/>
                  </a:cubicBezTo>
                  <a:cubicBezTo>
                    <a:pt x="458" y="425"/>
                    <a:pt x="424" y="425"/>
                    <a:pt x="424" y="391"/>
                  </a:cubicBezTo>
                  <a:lnTo>
                    <a:pt x="424" y="320"/>
                  </a:lnTo>
                  <a:lnTo>
                    <a:pt x="424" y="283"/>
                  </a:lnTo>
                  <a:lnTo>
                    <a:pt x="424" y="213"/>
                  </a:lnTo>
                  <a:cubicBezTo>
                    <a:pt x="458" y="249"/>
                    <a:pt x="495" y="249"/>
                    <a:pt x="495" y="283"/>
                  </a:cubicBezTo>
                  <a:cubicBezTo>
                    <a:pt x="529" y="283"/>
                    <a:pt x="565" y="213"/>
                    <a:pt x="599" y="179"/>
                  </a:cubicBezTo>
                  <a:cubicBezTo>
                    <a:pt x="529" y="179"/>
                    <a:pt x="495" y="108"/>
                    <a:pt x="458" y="71"/>
                  </a:cubicBezTo>
                  <a:cubicBezTo>
                    <a:pt x="387" y="38"/>
                    <a:pt x="283" y="1"/>
                    <a:pt x="212" y="1"/>
                  </a:cubicBezTo>
                  <a:close/>
                </a:path>
              </a:pathLst>
            </a:custGeom>
            <a:solidFill>
              <a:srgbClr val="FA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4071;p62">
              <a:extLst>
                <a:ext uri="{FF2B5EF4-FFF2-40B4-BE49-F238E27FC236}">
                  <a16:creationId xmlns:a16="http://schemas.microsoft.com/office/drawing/2014/main" id="{F9ECD0F5-9614-EE9D-ACF4-5DF3F219E80F}"/>
                </a:ext>
              </a:extLst>
            </p:cNvPr>
            <p:cNvSpPr/>
            <p:nvPr/>
          </p:nvSpPr>
          <p:spPr>
            <a:xfrm>
              <a:off x="5303400" y="2596300"/>
              <a:ext cx="1800" cy="1800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71" y="1"/>
                  </a:moveTo>
                  <a:cubicBezTo>
                    <a:pt x="71" y="1"/>
                    <a:pt x="71" y="37"/>
                    <a:pt x="35" y="37"/>
                  </a:cubicBezTo>
                  <a:lnTo>
                    <a:pt x="71" y="37"/>
                  </a:lnTo>
                  <a:lnTo>
                    <a:pt x="71" y="1"/>
                  </a:lnTo>
                  <a:close/>
                  <a:moveTo>
                    <a:pt x="35" y="37"/>
                  </a:moveTo>
                  <a:lnTo>
                    <a:pt x="35" y="37"/>
                  </a:lnTo>
                  <a:cubicBezTo>
                    <a:pt x="35" y="38"/>
                    <a:pt x="34" y="71"/>
                    <a:pt x="1" y="71"/>
                  </a:cubicBezTo>
                  <a:cubicBezTo>
                    <a:pt x="35" y="71"/>
                    <a:pt x="35" y="71"/>
                    <a:pt x="35" y="37"/>
                  </a:cubicBezTo>
                  <a:close/>
                </a:path>
              </a:pathLst>
            </a:custGeom>
            <a:solidFill>
              <a:srgbClr val="B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4072;p62">
              <a:extLst>
                <a:ext uri="{FF2B5EF4-FFF2-40B4-BE49-F238E27FC236}">
                  <a16:creationId xmlns:a16="http://schemas.microsoft.com/office/drawing/2014/main" id="{23CB7413-8BF6-793C-1A78-1CA636006E2C}"/>
                </a:ext>
              </a:extLst>
            </p:cNvPr>
            <p:cNvSpPr/>
            <p:nvPr/>
          </p:nvSpPr>
          <p:spPr>
            <a:xfrm>
              <a:off x="5305175" y="2594550"/>
              <a:ext cx="875" cy="925"/>
            </a:xfrm>
            <a:custGeom>
              <a:avLst/>
              <a:gdLst/>
              <a:ahLst/>
              <a:cxnLst/>
              <a:rect l="l" t="t" r="r" b="b"/>
              <a:pathLst>
                <a:path w="35" h="37" extrusionOk="0">
                  <a:moveTo>
                    <a:pt x="0" y="0"/>
                  </a:moveTo>
                  <a:lnTo>
                    <a:pt x="0" y="37"/>
                  </a:lnTo>
                  <a:cubicBezTo>
                    <a:pt x="0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B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4073;p62">
              <a:extLst>
                <a:ext uri="{FF2B5EF4-FFF2-40B4-BE49-F238E27FC236}">
                  <a16:creationId xmlns:a16="http://schemas.microsoft.com/office/drawing/2014/main" id="{CF4AD59F-4557-D505-94FD-FB7C922A6D52}"/>
                </a:ext>
              </a:extLst>
            </p:cNvPr>
            <p:cNvSpPr/>
            <p:nvPr/>
          </p:nvSpPr>
          <p:spPr>
            <a:xfrm>
              <a:off x="5300725" y="2591925"/>
              <a:ext cx="3550" cy="3550"/>
            </a:xfrm>
            <a:custGeom>
              <a:avLst/>
              <a:gdLst/>
              <a:ahLst/>
              <a:cxnLst/>
              <a:rect l="l" t="t" r="r" b="b"/>
              <a:pathLst>
                <a:path w="142" h="142" extrusionOk="0">
                  <a:moveTo>
                    <a:pt x="142" y="0"/>
                  </a:moveTo>
                  <a:cubicBezTo>
                    <a:pt x="108" y="0"/>
                    <a:pt x="108" y="0"/>
                    <a:pt x="108" y="34"/>
                  </a:cubicBezTo>
                  <a:lnTo>
                    <a:pt x="142" y="0"/>
                  </a:lnTo>
                  <a:close/>
                  <a:moveTo>
                    <a:pt x="108" y="34"/>
                  </a:moveTo>
                  <a:cubicBezTo>
                    <a:pt x="95" y="34"/>
                    <a:pt x="87" y="39"/>
                    <a:pt x="80" y="45"/>
                  </a:cubicBezTo>
                  <a:lnTo>
                    <a:pt x="80" y="45"/>
                  </a:lnTo>
                  <a:cubicBezTo>
                    <a:pt x="91" y="34"/>
                    <a:pt x="108" y="34"/>
                    <a:pt x="108" y="34"/>
                  </a:cubicBezTo>
                  <a:close/>
                  <a:moveTo>
                    <a:pt x="80" y="45"/>
                  </a:moveTo>
                  <a:cubicBezTo>
                    <a:pt x="80" y="45"/>
                    <a:pt x="80" y="46"/>
                    <a:pt x="80" y="46"/>
                  </a:cubicBezTo>
                  <a:lnTo>
                    <a:pt x="80" y="46"/>
                  </a:lnTo>
                  <a:cubicBezTo>
                    <a:pt x="80" y="46"/>
                    <a:pt x="80" y="45"/>
                    <a:pt x="80" y="45"/>
                  </a:cubicBezTo>
                  <a:close/>
                  <a:moveTo>
                    <a:pt x="80" y="46"/>
                  </a:moveTo>
                  <a:lnTo>
                    <a:pt x="80" y="46"/>
                  </a:lnTo>
                  <a:cubicBezTo>
                    <a:pt x="74" y="52"/>
                    <a:pt x="69" y="61"/>
                    <a:pt x="63" y="71"/>
                  </a:cubicBezTo>
                  <a:lnTo>
                    <a:pt x="71" y="71"/>
                  </a:lnTo>
                  <a:cubicBezTo>
                    <a:pt x="71" y="59"/>
                    <a:pt x="75" y="51"/>
                    <a:pt x="80" y="46"/>
                  </a:cubicBezTo>
                  <a:close/>
                  <a:moveTo>
                    <a:pt x="37" y="71"/>
                  </a:moveTo>
                  <a:cubicBezTo>
                    <a:pt x="37" y="105"/>
                    <a:pt x="37" y="105"/>
                    <a:pt x="0" y="105"/>
                  </a:cubicBezTo>
                  <a:lnTo>
                    <a:pt x="37" y="105"/>
                  </a:lnTo>
                  <a:cubicBezTo>
                    <a:pt x="48" y="94"/>
                    <a:pt x="56" y="82"/>
                    <a:pt x="63" y="71"/>
                  </a:cubicBezTo>
                  <a:close/>
                  <a:moveTo>
                    <a:pt x="0" y="105"/>
                  </a:moveTo>
                  <a:lnTo>
                    <a:pt x="0" y="142"/>
                  </a:lnTo>
                  <a:lnTo>
                    <a:pt x="37" y="105"/>
                  </a:lnTo>
                  <a:lnTo>
                    <a:pt x="37" y="105"/>
                  </a:lnTo>
                  <a:cubicBezTo>
                    <a:pt x="37" y="105"/>
                    <a:pt x="21" y="121"/>
                    <a:pt x="10" y="121"/>
                  </a:cubicBezTo>
                  <a:cubicBezTo>
                    <a:pt x="4" y="121"/>
                    <a:pt x="0" y="117"/>
                    <a:pt x="0" y="105"/>
                  </a:cubicBezTo>
                  <a:close/>
                </a:path>
              </a:pathLst>
            </a:custGeom>
            <a:solidFill>
              <a:srgbClr val="B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4074;p62">
              <a:extLst>
                <a:ext uri="{FF2B5EF4-FFF2-40B4-BE49-F238E27FC236}">
                  <a16:creationId xmlns:a16="http://schemas.microsoft.com/office/drawing/2014/main" id="{17A16FE5-9D29-86F0-9122-1F408598572F}"/>
                </a:ext>
              </a:extLst>
            </p:cNvPr>
            <p:cNvSpPr/>
            <p:nvPr/>
          </p:nvSpPr>
          <p:spPr>
            <a:xfrm>
              <a:off x="5299875" y="2591000"/>
              <a:ext cx="4400" cy="2725"/>
            </a:xfrm>
            <a:custGeom>
              <a:avLst/>
              <a:gdLst/>
              <a:ahLst/>
              <a:cxnLst/>
              <a:rect l="l" t="t" r="r" b="b"/>
              <a:pathLst>
                <a:path w="176" h="109" extrusionOk="0">
                  <a:moveTo>
                    <a:pt x="142" y="1"/>
                  </a:moveTo>
                  <a:lnTo>
                    <a:pt x="142" y="11"/>
                  </a:lnTo>
                  <a:lnTo>
                    <a:pt x="142" y="11"/>
                  </a:lnTo>
                  <a:cubicBezTo>
                    <a:pt x="161" y="1"/>
                    <a:pt x="176" y="1"/>
                    <a:pt x="176" y="1"/>
                  </a:cubicBezTo>
                  <a:close/>
                  <a:moveTo>
                    <a:pt x="142" y="11"/>
                  </a:moveTo>
                  <a:lnTo>
                    <a:pt x="142" y="11"/>
                  </a:lnTo>
                  <a:cubicBezTo>
                    <a:pt x="131" y="16"/>
                    <a:pt x="118" y="24"/>
                    <a:pt x="105" y="37"/>
                  </a:cubicBezTo>
                  <a:lnTo>
                    <a:pt x="71" y="37"/>
                  </a:lnTo>
                  <a:lnTo>
                    <a:pt x="29" y="80"/>
                  </a:lnTo>
                  <a:lnTo>
                    <a:pt x="29" y="80"/>
                  </a:lnTo>
                  <a:cubicBezTo>
                    <a:pt x="40" y="71"/>
                    <a:pt x="49" y="71"/>
                    <a:pt x="71" y="71"/>
                  </a:cubicBezTo>
                  <a:cubicBezTo>
                    <a:pt x="71" y="37"/>
                    <a:pt x="105" y="37"/>
                    <a:pt x="142" y="37"/>
                  </a:cubicBezTo>
                  <a:lnTo>
                    <a:pt x="142" y="11"/>
                  </a:lnTo>
                  <a:close/>
                  <a:moveTo>
                    <a:pt x="29" y="80"/>
                  </a:moveTo>
                  <a:cubicBezTo>
                    <a:pt x="22" y="85"/>
                    <a:pt x="14" y="94"/>
                    <a:pt x="0" y="108"/>
                  </a:cubicBezTo>
                  <a:lnTo>
                    <a:pt x="29" y="80"/>
                  </a:lnTo>
                  <a:close/>
                </a:path>
              </a:pathLst>
            </a:custGeom>
            <a:solidFill>
              <a:srgbClr val="B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4075;p62">
              <a:extLst>
                <a:ext uri="{FF2B5EF4-FFF2-40B4-BE49-F238E27FC236}">
                  <a16:creationId xmlns:a16="http://schemas.microsoft.com/office/drawing/2014/main" id="{AF51C1EA-A220-103A-4190-A254855B808A}"/>
                </a:ext>
              </a:extLst>
            </p:cNvPr>
            <p:cNvSpPr/>
            <p:nvPr/>
          </p:nvSpPr>
          <p:spPr>
            <a:xfrm>
              <a:off x="5306925" y="2589250"/>
              <a:ext cx="875" cy="925"/>
            </a:xfrm>
            <a:custGeom>
              <a:avLst/>
              <a:gdLst/>
              <a:ahLst/>
              <a:cxnLst/>
              <a:rect l="l" t="t" r="r" b="b"/>
              <a:pathLst>
                <a:path w="35" h="37" extrusionOk="0">
                  <a:moveTo>
                    <a:pt x="35" y="0"/>
                  </a:moveTo>
                  <a:lnTo>
                    <a:pt x="35" y="0"/>
                  </a:lnTo>
                  <a:cubicBezTo>
                    <a:pt x="35" y="37"/>
                    <a:pt x="1" y="37"/>
                    <a:pt x="1" y="37"/>
                  </a:cubicBezTo>
                  <a:cubicBezTo>
                    <a:pt x="35" y="37"/>
                    <a:pt x="35" y="37"/>
                    <a:pt x="35" y="0"/>
                  </a:cubicBezTo>
                  <a:close/>
                </a:path>
              </a:pathLst>
            </a:custGeom>
            <a:solidFill>
              <a:srgbClr val="B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4076;p62">
              <a:extLst>
                <a:ext uri="{FF2B5EF4-FFF2-40B4-BE49-F238E27FC236}">
                  <a16:creationId xmlns:a16="http://schemas.microsoft.com/office/drawing/2014/main" id="{40AABB70-63FC-2E1A-2774-6554D033AE38}"/>
                </a:ext>
              </a:extLst>
            </p:cNvPr>
            <p:cNvSpPr/>
            <p:nvPr/>
          </p:nvSpPr>
          <p:spPr>
            <a:xfrm>
              <a:off x="5307775" y="2590150"/>
              <a:ext cx="950" cy="875"/>
            </a:xfrm>
            <a:custGeom>
              <a:avLst/>
              <a:gdLst/>
              <a:ahLst/>
              <a:cxnLst/>
              <a:rect l="l" t="t" r="r" b="b"/>
              <a:pathLst>
                <a:path w="38" h="35" extrusionOk="0">
                  <a:moveTo>
                    <a:pt x="38" y="1"/>
                  </a:moveTo>
                  <a:lnTo>
                    <a:pt x="1" y="35"/>
                  </a:lnTo>
                  <a:lnTo>
                    <a:pt x="38" y="35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B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4077;p62">
              <a:extLst>
                <a:ext uri="{FF2B5EF4-FFF2-40B4-BE49-F238E27FC236}">
                  <a16:creationId xmlns:a16="http://schemas.microsoft.com/office/drawing/2014/main" id="{AE876D48-F4A0-749D-51BD-8EBCFD91C9AB}"/>
                </a:ext>
              </a:extLst>
            </p:cNvPr>
            <p:cNvSpPr/>
            <p:nvPr/>
          </p:nvSpPr>
          <p:spPr>
            <a:xfrm>
              <a:off x="5308700" y="2590150"/>
              <a:ext cx="1800" cy="875"/>
            </a:xfrm>
            <a:custGeom>
              <a:avLst/>
              <a:gdLst/>
              <a:ahLst/>
              <a:cxnLst/>
              <a:rect l="l" t="t" r="r" b="b"/>
              <a:pathLst>
                <a:path w="72" h="35" extrusionOk="0">
                  <a:moveTo>
                    <a:pt x="35" y="1"/>
                  </a:moveTo>
                  <a:cubicBezTo>
                    <a:pt x="34" y="1"/>
                    <a:pt x="1" y="1"/>
                    <a:pt x="1" y="35"/>
                  </a:cubicBezTo>
                  <a:lnTo>
                    <a:pt x="35" y="1"/>
                  </a:lnTo>
                  <a:close/>
                  <a:moveTo>
                    <a:pt x="35" y="1"/>
                  </a:moveTo>
                  <a:lnTo>
                    <a:pt x="35" y="35"/>
                  </a:lnTo>
                  <a:lnTo>
                    <a:pt x="71" y="35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B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4078;p62">
              <a:extLst>
                <a:ext uri="{FF2B5EF4-FFF2-40B4-BE49-F238E27FC236}">
                  <a16:creationId xmlns:a16="http://schemas.microsoft.com/office/drawing/2014/main" id="{84CD37ED-975E-2A46-7A14-5CC38C79E3D7}"/>
                </a:ext>
              </a:extLst>
            </p:cNvPr>
            <p:cNvSpPr/>
            <p:nvPr/>
          </p:nvSpPr>
          <p:spPr>
            <a:xfrm>
              <a:off x="5290125" y="2590150"/>
              <a:ext cx="8000" cy="7100"/>
            </a:xfrm>
            <a:custGeom>
              <a:avLst/>
              <a:gdLst/>
              <a:ahLst/>
              <a:cxnLst/>
              <a:rect l="l" t="t" r="r" b="b"/>
              <a:pathLst>
                <a:path w="320" h="284" extrusionOk="0">
                  <a:moveTo>
                    <a:pt x="142" y="1"/>
                  </a:moveTo>
                  <a:cubicBezTo>
                    <a:pt x="108" y="35"/>
                    <a:pt x="0" y="105"/>
                    <a:pt x="71" y="142"/>
                  </a:cubicBezTo>
                  <a:cubicBezTo>
                    <a:pt x="71" y="142"/>
                    <a:pt x="108" y="176"/>
                    <a:pt x="142" y="176"/>
                  </a:cubicBezTo>
                  <a:cubicBezTo>
                    <a:pt x="178" y="213"/>
                    <a:pt x="283" y="283"/>
                    <a:pt x="283" y="283"/>
                  </a:cubicBezTo>
                  <a:cubicBezTo>
                    <a:pt x="320" y="283"/>
                    <a:pt x="320" y="247"/>
                    <a:pt x="283" y="247"/>
                  </a:cubicBezTo>
                  <a:cubicBezTo>
                    <a:pt x="249" y="176"/>
                    <a:pt x="178" y="142"/>
                    <a:pt x="142" y="105"/>
                  </a:cubicBezTo>
                  <a:cubicBezTo>
                    <a:pt x="178" y="71"/>
                    <a:pt x="212" y="71"/>
                    <a:pt x="212" y="35"/>
                  </a:cubicBezTo>
                  <a:lnTo>
                    <a:pt x="142" y="1"/>
                  </a:lnTo>
                  <a:close/>
                </a:path>
              </a:pathLst>
            </a:custGeom>
            <a:solidFill>
              <a:srgbClr val="FFC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4079;p62">
              <a:extLst>
                <a:ext uri="{FF2B5EF4-FFF2-40B4-BE49-F238E27FC236}">
                  <a16:creationId xmlns:a16="http://schemas.microsoft.com/office/drawing/2014/main" id="{28920E5C-3EF9-E517-EEAE-9B3A5D8E8CD0}"/>
                </a:ext>
              </a:extLst>
            </p:cNvPr>
            <p:cNvSpPr/>
            <p:nvPr/>
          </p:nvSpPr>
          <p:spPr>
            <a:xfrm>
              <a:off x="5297175" y="2595450"/>
              <a:ext cx="5325" cy="4425"/>
            </a:xfrm>
            <a:custGeom>
              <a:avLst/>
              <a:gdLst/>
              <a:ahLst/>
              <a:cxnLst/>
              <a:rect l="l" t="t" r="r" b="b"/>
              <a:pathLst>
                <a:path w="213" h="177" extrusionOk="0">
                  <a:moveTo>
                    <a:pt x="72" y="105"/>
                  </a:moveTo>
                  <a:cubicBezTo>
                    <a:pt x="72" y="106"/>
                    <a:pt x="72" y="107"/>
                    <a:pt x="72" y="108"/>
                  </a:cubicBezTo>
                  <a:lnTo>
                    <a:pt x="72" y="108"/>
                  </a:lnTo>
                  <a:cubicBezTo>
                    <a:pt x="72" y="106"/>
                    <a:pt x="72" y="106"/>
                    <a:pt x="72" y="105"/>
                  </a:cubicBezTo>
                  <a:close/>
                  <a:moveTo>
                    <a:pt x="72" y="108"/>
                  </a:moveTo>
                  <a:cubicBezTo>
                    <a:pt x="72" y="119"/>
                    <a:pt x="75" y="176"/>
                    <a:pt x="108" y="176"/>
                  </a:cubicBezTo>
                  <a:cubicBezTo>
                    <a:pt x="108" y="176"/>
                    <a:pt x="73" y="143"/>
                    <a:pt x="72" y="108"/>
                  </a:cubicBezTo>
                  <a:close/>
                  <a:moveTo>
                    <a:pt x="1" y="1"/>
                  </a:moveTo>
                  <a:lnTo>
                    <a:pt x="1" y="35"/>
                  </a:lnTo>
                  <a:cubicBezTo>
                    <a:pt x="1" y="35"/>
                    <a:pt x="1" y="71"/>
                    <a:pt x="38" y="71"/>
                  </a:cubicBezTo>
                  <a:cubicBezTo>
                    <a:pt x="38" y="71"/>
                    <a:pt x="38" y="105"/>
                    <a:pt x="72" y="105"/>
                  </a:cubicBezTo>
                  <a:cubicBezTo>
                    <a:pt x="108" y="105"/>
                    <a:pt x="108" y="142"/>
                    <a:pt x="108" y="142"/>
                  </a:cubicBezTo>
                  <a:lnTo>
                    <a:pt x="142" y="176"/>
                  </a:lnTo>
                  <a:lnTo>
                    <a:pt x="142" y="142"/>
                  </a:lnTo>
                  <a:cubicBezTo>
                    <a:pt x="142" y="105"/>
                    <a:pt x="108" y="105"/>
                    <a:pt x="108" y="71"/>
                  </a:cubicBezTo>
                  <a:lnTo>
                    <a:pt x="108" y="71"/>
                  </a:lnTo>
                  <a:lnTo>
                    <a:pt x="179" y="142"/>
                  </a:lnTo>
                  <a:cubicBezTo>
                    <a:pt x="213" y="142"/>
                    <a:pt x="179" y="142"/>
                    <a:pt x="179" y="105"/>
                  </a:cubicBezTo>
                  <a:lnTo>
                    <a:pt x="213" y="105"/>
                  </a:lnTo>
                  <a:cubicBezTo>
                    <a:pt x="213" y="105"/>
                    <a:pt x="213" y="71"/>
                    <a:pt x="179" y="71"/>
                  </a:cubicBezTo>
                  <a:cubicBezTo>
                    <a:pt x="179" y="71"/>
                    <a:pt x="179" y="35"/>
                    <a:pt x="142" y="35"/>
                  </a:cubicBezTo>
                  <a:lnTo>
                    <a:pt x="72" y="35"/>
                  </a:lnTo>
                  <a:cubicBezTo>
                    <a:pt x="72" y="1"/>
                    <a:pt x="38" y="1"/>
                    <a:pt x="1" y="1"/>
                  </a:cubicBezTo>
                  <a:close/>
                </a:path>
              </a:pathLst>
            </a:custGeom>
            <a:solidFill>
              <a:srgbClr val="FFC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4080;p62">
              <a:extLst>
                <a:ext uri="{FF2B5EF4-FFF2-40B4-BE49-F238E27FC236}">
                  <a16:creationId xmlns:a16="http://schemas.microsoft.com/office/drawing/2014/main" id="{3B5BBED0-2491-F2EC-06F8-35CAF726A525}"/>
                </a:ext>
              </a:extLst>
            </p:cNvPr>
            <p:cNvSpPr/>
            <p:nvPr/>
          </p:nvSpPr>
          <p:spPr>
            <a:xfrm>
              <a:off x="5292800" y="2587275"/>
              <a:ext cx="7100" cy="5525"/>
            </a:xfrm>
            <a:custGeom>
              <a:avLst/>
              <a:gdLst/>
              <a:ahLst/>
              <a:cxnLst/>
              <a:rect l="l" t="t" r="r" b="b"/>
              <a:pathLst>
                <a:path w="284" h="221" extrusionOk="0">
                  <a:moveTo>
                    <a:pt x="206" y="0"/>
                  </a:moveTo>
                  <a:cubicBezTo>
                    <a:pt x="184" y="0"/>
                    <a:pt x="159" y="8"/>
                    <a:pt x="142" y="8"/>
                  </a:cubicBezTo>
                  <a:cubicBezTo>
                    <a:pt x="142" y="45"/>
                    <a:pt x="105" y="45"/>
                    <a:pt x="71" y="45"/>
                  </a:cubicBezTo>
                  <a:cubicBezTo>
                    <a:pt x="71" y="79"/>
                    <a:pt x="35" y="79"/>
                    <a:pt x="35" y="116"/>
                  </a:cubicBezTo>
                  <a:lnTo>
                    <a:pt x="1" y="116"/>
                  </a:lnTo>
                  <a:cubicBezTo>
                    <a:pt x="1" y="150"/>
                    <a:pt x="35" y="150"/>
                    <a:pt x="35" y="186"/>
                  </a:cubicBezTo>
                  <a:lnTo>
                    <a:pt x="71" y="186"/>
                  </a:lnTo>
                  <a:cubicBezTo>
                    <a:pt x="71" y="220"/>
                    <a:pt x="105" y="220"/>
                    <a:pt x="105" y="220"/>
                  </a:cubicBezTo>
                  <a:cubicBezTo>
                    <a:pt x="105" y="186"/>
                    <a:pt x="142" y="186"/>
                    <a:pt x="142" y="186"/>
                  </a:cubicBezTo>
                  <a:cubicBezTo>
                    <a:pt x="142" y="186"/>
                    <a:pt x="176" y="186"/>
                    <a:pt x="176" y="150"/>
                  </a:cubicBezTo>
                  <a:lnTo>
                    <a:pt x="213" y="150"/>
                  </a:lnTo>
                  <a:cubicBezTo>
                    <a:pt x="247" y="116"/>
                    <a:pt x="283" y="79"/>
                    <a:pt x="247" y="45"/>
                  </a:cubicBezTo>
                  <a:cubicBezTo>
                    <a:pt x="247" y="9"/>
                    <a:pt x="228" y="0"/>
                    <a:pt x="206" y="0"/>
                  </a:cubicBezTo>
                  <a:close/>
                </a:path>
              </a:pathLst>
            </a:custGeom>
            <a:solidFill>
              <a:srgbClr val="FF6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4081;p62">
              <a:extLst>
                <a:ext uri="{FF2B5EF4-FFF2-40B4-BE49-F238E27FC236}">
                  <a16:creationId xmlns:a16="http://schemas.microsoft.com/office/drawing/2014/main" id="{425CDC19-2C7A-F2DA-0492-6A7275AF604F}"/>
                </a:ext>
              </a:extLst>
            </p:cNvPr>
            <p:cNvSpPr/>
            <p:nvPr/>
          </p:nvSpPr>
          <p:spPr>
            <a:xfrm>
              <a:off x="5294575" y="2590150"/>
              <a:ext cx="1775" cy="1800"/>
            </a:xfrm>
            <a:custGeom>
              <a:avLst/>
              <a:gdLst/>
              <a:ahLst/>
              <a:cxnLst/>
              <a:rect l="l" t="t" r="r" b="b"/>
              <a:pathLst>
                <a:path w="71" h="72" extrusionOk="0">
                  <a:moveTo>
                    <a:pt x="0" y="1"/>
                  </a:moveTo>
                  <a:cubicBezTo>
                    <a:pt x="0" y="35"/>
                    <a:pt x="0" y="35"/>
                    <a:pt x="34" y="35"/>
                  </a:cubicBezTo>
                  <a:lnTo>
                    <a:pt x="0" y="1"/>
                  </a:lnTo>
                  <a:close/>
                  <a:moveTo>
                    <a:pt x="34" y="1"/>
                  </a:moveTo>
                  <a:cubicBezTo>
                    <a:pt x="34" y="35"/>
                    <a:pt x="34" y="35"/>
                    <a:pt x="71" y="35"/>
                  </a:cubicBezTo>
                  <a:cubicBezTo>
                    <a:pt x="71" y="35"/>
                    <a:pt x="34" y="35"/>
                    <a:pt x="34" y="1"/>
                  </a:cubicBezTo>
                  <a:close/>
                  <a:moveTo>
                    <a:pt x="0" y="35"/>
                  </a:moveTo>
                  <a:lnTo>
                    <a:pt x="0" y="71"/>
                  </a:lnTo>
                  <a:lnTo>
                    <a:pt x="34" y="71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A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4082;p62">
              <a:extLst>
                <a:ext uri="{FF2B5EF4-FFF2-40B4-BE49-F238E27FC236}">
                  <a16:creationId xmlns:a16="http://schemas.microsoft.com/office/drawing/2014/main" id="{3AC150EC-026B-3E29-067C-9C0FBC596BC6}"/>
                </a:ext>
              </a:extLst>
            </p:cNvPr>
            <p:cNvSpPr/>
            <p:nvPr/>
          </p:nvSpPr>
          <p:spPr>
            <a:xfrm>
              <a:off x="5296350" y="2590150"/>
              <a:ext cx="850" cy="875"/>
            </a:xfrm>
            <a:custGeom>
              <a:avLst/>
              <a:gdLst/>
              <a:ahLst/>
              <a:cxnLst/>
              <a:rect l="l" t="t" r="r" b="b"/>
              <a:pathLst>
                <a:path w="34" h="35" extrusionOk="0">
                  <a:moveTo>
                    <a:pt x="0" y="1"/>
                  </a:moveTo>
                  <a:lnTo>
                    <a:pt x="0" y="35"/>
                  </a:lnTo>
                  <a:lnTo>
                    <a:pt x="34" y="35"/>
                  </a:lnTo>
                  <a:cubicBezTo>
                    <a:pt x="0" y="35"/>
                    <a:pt x="0" y="35"/>
                    <a:pt x="0" y="1"/>
                  </a:cubicBezTo>
                  <a:close/>
                </a:path>
              </a:pathLst>
            </a:custGeom>
            <a:solidFill>
              <a:srgbClr val="FA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4083;p62">
              <a:extLst>
                <a:ext uri="{FF2B5EF4-FFF2-40B4-BE49-F238E27FC236}">
                  <a16:creationId xmlns:a16="http://schemas.microsoft.com/office/drawing/2014/main" id="{36EF3F6E-74BF-22B2-E4C3-8222F3EB1BBB}"/>
                </a:ext>
              </a:extLst>
            </p:cNvPr>
            <p:cNvSpPr/>
            <p:nvPr/>
          </p:nvSpPr>
          <p:spPr>
            <a:xfrm>
              <a:off x="5299875" y="2586625"/>
              <a:ext cx="5325" cy="3325"/>
            </a:xfrm>
            <a:custGeom>
              <a:avLst/>
              <a:gdLst/>
              <a:ahLst/>
              <a:cxnLst/>
              <a:rect l="l" t="t" r="r" b="b"/>
              <a:pathLst>
                <a:path w="213" h="133" extrusionOk="0">
                  <a:moveTo>
                    <a:pt x="34" y="1"/>
                  </a:moveTo>
                  <a:cubicBezTo>
                    <a:pt x="34" y="1"/>
                    <a:pt x="34" y="34"/>
                    <a:pt x="0" y="34"/>
                  </a:cubicBezTo>
                  <a:cubicBezTo>
                    <a:pt x="0" y="71"/>
                    <a:pt x="0" y="71"/>
                    <a:pt x="34" y="105"/>
                  </a:cubicBezTo>
                  <a:cubicBezTo>
                    <a:pt x="53" y="123"/>
                    <a:pt x="79" y="133"/>
                    <a:pt x="106" y="133"/>
                  </a:cubicBezTo>
                  <a:cubicBezTo>
                    <a:pt x="132" y="133"/>
                    <a:pt x="159" y="123"/>
                    <a:pt x="176" y="105"/>
                  </a:cubicBezTo>
                  <a:cubicBezTo>
                    <a:pt x="212" y="71"/>
                    <a:pt x="176" y="1"/>
                    <a:pt x="105" y="1"/>
                  </a:cubicBezTo>
                  <a:close/>
                </a:path>
              </a:pathLst>
            </a:custGeom>
            <a:solidFill>
              <a:srgbClr val="FFC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4084;p62">
              <a:extLst>
                <a:ext uri="{FF2B5EF4-FFF2-40B4-BE49-F238E27FC236}">
                  <a16:creationId xmlns:a16="http://schemas.microsoft.com/office/drawing/2014/main" id="{8C478356-B2CA-7680-EC8F-2745FA80A89C}"/>
                </a:ext>
              </a:extLst>
            </p:cNvPr>
            <p:cNvSpPr/>
            <p:nvPr/>
          </p:nvSpPr>
          <p:spPr>
            <a:xfrm>
              <a:off x="5299875" y="2581325"/>
              <a:ext cx="6175" cy="7100"/>
            </a:xfrm>
            <a:custGeom>
              <a:avLst/>
              <a:gdLst/>
              <a:ahLst/>
              <a:cxnLst/>
              <a:rect l="l" t="t" r="r" b="b"/>
              <a:pathLst>
                <a:path w="247" h="284" extrusionOk="0">
                  <a:moveTo>
                    <a:pt x="142" y="1"/>
                  </a:moveTo>
                  <a:cubicBezTo>
                    <a:pt x="71" y="1"/>
                    <a:pt x="34" y="34"/>
                    <a:pt x="0" y="105"/>
                  </a:cubicBezTo>
                  <a:cubicBezTo>
                    <a:pt x="0" y="142"/>
                    <a:pt x="34" y="176"/>
                    <a:pt x="34" y="213"/>
                  </a:cubicBezTo>
                  <a:lnTo>
                    <a:pt x="34" y="283"/>
                  </a:lnTo>
                  <a:lnTo>
                    <a:pt x="176" y="283"/>
                  </a:lnTo>
                  <a:cubicBezTo>
                    <a:pt x="212" y="283"/>
                    <a:pt x="212" y="246"/>
                    <a:pt x="212" y="246"/>
                  </a:cubicBezTo>
                  <a:lnTo>
                    <a:pt x="212" y="176"/>
                  </a:lnTo>
                  <a:cubicBezTo>
                    <a:pt x="246" y="142"/>
                    <a:pt x="246" y="105"/>
                    <a:pt x="212" y="71"/>
                  </a:cubicBezTo>
                  <a:cubicBezTo>
                    <a:pt x="212" y="34"/>
                    <a:pt x="176" y="1"/>
                    <a:pt x="142" y="1"/>
                  </a:cubicBezTo>
                  <a:close/>
                </a:path>
              </a:pathLst>
            </a:custGeom>
            <a:solidFill>
              <a:srgbClr val="FFC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4085;p62">
              <a:extLst>
                <a:ext uri="{FF2B5EF4-FFF2-40B4-BE49-F238E27FC236}">
                  <a16:creationId xmlns:a16="http://schemas.microsoft.com/office/drawing/2014/main" id="{A6ABEDA9-386A-8605-394C-631349E50852}"/>
                </a:ext>
              </a:extLst>
            </p:cNvPr>
            <p:cNvSpPr/>
            <p:nvPr/>
          </p:nvSpPr>
          <p:spPr>
            <a:xfrm>
              <a:off x="5302475" y="2583100"/>
              <a:ext cx="950" cy="875"/>
            </a:xfrm>
            <a:custGeom>
              <a:avLst/>
              <a:gdLst/>
              <a:ahLst/>
              <a:cxnLst/>
              <a:rect l="l" t="t" r="r" b="b"/>
              <a:pathLst>
                <a:path w="38" h="35" extrusionOk="0">
                  <a:moveTo>
                    <a:pt x="1" y="34"/>
                  </a:moveTo>
                  <a:lnTo>
                    <a:pt x="1" y="34"/>
                  </a:lnTo>
                  <a:lnTo>
                    <a:pt x="1" y="34"/>
                  </a:lnTo>
                  <a:lnTo>
                    <a:pt x="1" y="34"/>
                  </a:lnTo>
                  <a:lnTo>
                    <a:pt x="1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1" y="0"/>
                  </a:lnTo>
                  <a:lnTo>
                    <a:pt x="1" y="34"/>
                  </a:lnTo>
                  <a:lnTo>
                    <a:pt x="1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4086;p62">
              <a:extLst>
                <a:ext uri="{FF2B5EF4-FFF2-40B4-BE49-F238E27FC236}">
                  <a16:creationId xmlns:a16="http://schemas.microsoft.com/office/drawing/2014/main" id="{F5448816-D903-C0A2-170B-3D0DAA55E700}"/>
                </a:ext>
              </a:extLst>
            </p:cNvPr>
            <p:cNvSpPr/>
            <p:nvPr/>
          </p:nvSpPr>
          <p:spPr>
            <a:xfrm>
              <a:off x="5304250" y="2582175"/>
              <a:ext cx="950" cy="950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" y="0"/>
                  </a:moveTo>
                  <a:lnTo>
                    <a:pt x="1" y="37"/>
                  </a:lnTo>
                  <a:lnTo>
                    <a:pt x="37" y="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4087;p62">
              <a:extLst>
                <a:ext uri="{FF2B5EF4-FFF2-40B4-BE49-F238E27FC236}">
                  <a16:creationId xmlns:a16="http://schemas.microsoft.com/office/drawing/2014/main" id="{6D6602B2-B132-3A94-70E1-B27642C2EA3B}"/>
                </a:ext>
              </a:extLst>
            </p:cNvPr>
            <p:cNvSpPr/>
            <p:nvPr/>
          </p:nvSpPr>
          <p:spPr>
            <a:xfrm>
              <a:off x="5299875" y="2581325"/>
              <a:ext cx="6175" cy="4400"/>
            </a:xfrm>
            <a:custGeom>
              <a:avLst/>
              <a:gdLst/>
              <a:ahLst/>
              <a:cxnLst/>
              <a:rect l="l" t="t" r="r" b="b"/>
              <a:pathLst>
                <a:path w="247" h="176" extrusionOk="0">
                  <a:moveTo>
                    <a:pt x="105" y="1"/>
                  </a:moveTo>
                  <a:cubicBezTo>
                    <a:pt x="105" y="1"/>
                    <a:pt x="71" y="1"/>
                    <a:pt x="71" y="34"/>
                  </a:cubicBezTo>
                  <a:lnTo>
                    <a:pt x="105" y="1"/>
                  </a:lnTo>
                  <a:close/>
                  <a:moveTo>
                    <a:pt x="71" y="34"/>
                  </a:moveTo>
                  <a:cubicBezTo>
                    <a:pt x="34" y="34"/>
                    <a:pt x="34" y="34"/>
                    <a:pt x="34" y="71"/>
                  </a:cubicBezTo>
                  <a:cubicBezTo>
                    <a:pt x="34" y="34"/>
                    <a:pt x="71" y="34"/>
                    <a:pt x="71" y="34"/>
                  </a:cubicBezTo>
                  <a:close/>
                  <a:moveTo>
                    <a:pt x="34" y="71"/>
                  </a:moveTo>
                  <a:cubicBezTo>
                    <a:pt x="0" y="71"/>
                    <a:pt x="0" y="71"/>
                    <a:pt x="0" y="105"/>
                  </a:cubicBezTo>
                  <a:cubicBezTo>
                    <a:pt x="0" y="71"/>
                    <a:pt x="34" y="71"/>
                    <a:pt x="34" y="71"/>
                  </a:cubicBezTo>
                  <a:close/>
                  <a:moveTo>
                    <a:pt x="0" y="142"/>
                  </a:moveTo>
                  <a:lnTo>
                    <a:pt x="34" y="176"/>
                  </a:lnTo>
                  <a:cubicBezTo>
                    <a:pt x="34" y="176"/>
                    <a:pt x="34" y="142"/>
                    <a:pt x="0" y="142"/>
                  </a:cubicBezTo>
                  <a:close/>
                  <a:moveTo>
                    <a:pt x="212" y="71"/>
                  </a:moveTo>
                  <a:lnTo>
                    <a:pt x="212" y="105"/>
                  </a:lnTo>
                  <a:lnTo>
                    <a:pt x="212" y="142"/>
                  </a:lnTo>
                  <a:lnTo>
                    <a:pt x="212" y="176"/>
                  </a:lnTo>
                  <a:lnTo>
                    <a:pt x="246" y="142"/>
                  </a:lnTo>
                  <a:lnTo>
                    <a:pt x="246" y="105"/>
                  </a:lnTo>
                  <a:lnTo>
                    <a:pt x="212" y="71"/>
                  </a:lnTo>
                  <a:close/>
                </a:path>
              </a:pathLst>
            </a:custGeom>
            <a:solidFill>
              <a:srgbClr val="FFB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4088;p62">
              <a:extLst>
                <a:ext uri="{FF2B5EF4-FFF2-40B4-BE49-F238E27FC236}">
                  <a16:creationId xmlns:a16="http://schemas.microsoft.com/office/drawing/2014/main" id="{EAA5ABDE-957A-6A70-3CBF-9CD499A08EF0}"/>
                </a:ext>
              </a:extLst>
            </p:cNvPr>
            <p:cNvSpPr/>
            <p:nvPr/>
          </p:nvSpPr>
          <p:spPr>
            <a:xfrm>
              <a:off x="5299875" y="2583950"/>
              <a:ext cx="1475" cy="1300"/>
            </a:xfrm>
            <a:custGeom>
              <a:avLst/>
              <a:gdLst/>
              <a:ahLst/>
              <a:cxnLst/>
              <a:rect l="l" t="t" r="r" b="b"/>
              <a:pathLst>
                <a:path w="59" h="52" extrusionOk="0">
                  <a:moveTo>
                    <a:pt x="0" y="0"/>
                  </a:moveTo>
                  <a:cubicBezTo>
                    <a:pt x="0" y="37"/>
                    <a:pt x="0" y="37"/>
                    <a:pt x="34" y="37"/>
                  </a:cubicBezTo>
                  <a:lnTo>
                    <a:pt x="34" y="0"/>
                  </a:lnTo>
                  <a:close/>
                  <a:moveTo>
                    <a:pt x="34" y="37"/>
                  </a:moveTo>
                  <a:cubicBezTo>
                    <a:pt x="34" y="48"/>
                    <a:pt x="38" y="52"/>
                    <a:pt x="42" y="52"/>
                  </a:cubicBezTo>
                  <a:cubicBezTo>
                    <a:pt x="51" y="52"/>
                    <a:pt x="59" y="37"/>
                    <a:pt x="34" y="37"/>
                  </a:cubicBezTo>
                  <a:close/>
                </a:path>
              </a:pathLst>
            </a:custGeom>
            <a:solidFill>
              <a:srgbClr val="9661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4089;p62">
              <a:extLst>
                <a:ext uri="{FF2B5EF4-FFF2-40B4-BE49-F238E27FC236}">
                  <a16:creationId xmlns:a16="http://schemas.microsoft.com/office/drawing/2014/main" id="{48AF6AEC-713B-C8F3-2377-35099E55A383}"/>
                </a:ext>
              </a:extLst>
            </p:cNvPr>
            <p:cNvSpPr/>
            <p:nvPr/>
          </p:nvSpPr>
          <p:spPr>
            <a:xfrm>
              <a:off x="5298950" y="2577800"/>
              <a:ext cx="8000" cy="7075"/>
            </a:xfrm>
            <a:custGeom>
              <a:avLst/>
              <a:gdLst/>
              <a:ahLst/>
              <a:cxnLst/>
              <a:rect l="l" t="t" r="r" b="b"/>
              <a:pathLst>
                <a:path w="320" h="283" extrusionOk="0">
                  <a:moveTo>
                    <a:pt x="283" y="0"/>
                  </a:moveTo>
                  <a:lnTo>
                    <a:pt x="283" y="34"/>
                  </a:lnTo>
                  <a:lnTo>
                    <a:pt x="249" y="71"/>
                  </a:lnTo>
                  <a:cubicBezTo>
                    <a:pt x="237" y="82"/>
                    <a:pt x="229" y="86"/>
                    <a:pt x="223" y="86"/>
                  </a:cubicBezTo>
                  <a:cubicBezTo>
                    <a:pt x="213" y="86"/>
                    <a:pt x="213" y="71"/>
                    <a:pt x="213" y="71"/>
                  </a:cubicBezTo>
                  <a:lnTo>
                    <a:pt x="108" y="71"/>
                  </a:lnTo>
                  <a:cubicBezTo>
                    <a:pt x="71" y="71"/>
                    <a:pt x="71" y="71"/>
                    <a:pt x="37" y="105"/>
                  </a:cubicBezTo>
                  <a:lnTo>
                    <a:pt x="37" y="175"/>
                  </a:lnTo>
                  <a:cubicBezTo>
                    <a:pt x="37" y="175"/>
                    <a:pt x="1" y="175"/>
                    <a:pt x="1" y="212"/>
                  </a:cubicBezTo>
                  <a:lnTo>
                    <a:pt x="1" y="246"/>
                  </a:lnTo>
                  <a:cubicBezTo>
                    <a:pt x="1" y="283"/>
                    <a:pt x="37" y="283"/>
                    <a:pt x="37" y="283"/>
                  </a:cubicBezTo>
                  <a:lnTo>
                    <a:pt x="71" y="283"/>
                  </a:lnTo>
                  <a:lnTo>
                    <a:pt x="71" y="246"/>
                  </a:lnTo>
                  <a:lnTo>
                    <a:pt x="108" y="246"/>
                  </a:lnTo>
                  <a:lnTo>
                    <a:pt x="108" y="212"/>
                  </a:lnTo>
                  <a:lnTo>
                    <a:pt x="108" y="175"/>
                  </a:lnTo>
                  <a:lnTo>
                    <a:pt x="142" y="175"/>
                  </a:lnTo>
                  <a:cubicBezTo>
                    <a:pt x="179" y="175"/>
                    <a:pt x="249" y="175"/>
                    <a:pt x="283" y="142"/>
                  </a:cubicBezTo>
                  <a:cubicBezTo>
                    <a:pt x="283" y="105"/>
                    <a:pt x="320" y="105"/>
                    <a:pt x="320" y="71"/>
                  </a:cubicBezTo>
                  <a:cubicBezTo>
                    <a:pt x="320" y="34"/>
                    <a:pt x="283" y="34"/>
                    <a:pt x="283" y="0"/>
                  </a:cubicBezTo>
                  <a:close/>
                </a:path>
              </a:pathLst>
            </a:custGeom>
            <a:solidFill>
              <a:srgbClr val="9661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4090;p62">
              <a:extLst>
                <a:ext uri="{FF2B5EF4-FFF2-40B4-BE49-F238E27FC236}">
                  <a16:creationId xmlns:a16="http://schemas.microsoft.com/office/drawing/2014/main" id="{229A244D-47A2-376C-0690-E516607A4A25}"/>
                </a:ext>
              </a:extLst>
            </p:cNvPr>
            <p:cNvSpPr/>
            <p:nvPr/>
          </p:nvSpPr>
          <p:spPr>
            <a:xfrm>
              <a:off x="5299125" y="2584450"/>
              <a:ext cx="1625" cy="2425"/>
            </a:xfrm>
            <a:custGeom>
              <a:avLst/>
              <a:gdLst/>
              <a:ahLst/>
              <a:cxnLst/>
              <a:rect l="l" t="t" r="r" b="b"/>
              <a:pathLst>
                <a:path w="65" h="97" extrusionOk="0">
                  <a:moveTo>
                    <a:pt x="40" y="1"/>
                  </a:moveTo>
                  <a:cubicBezTo>
                    <a:pt x="30" y="1"/>
                    <a:pt x="30" y="17"/>
                    <a:pt x="30" y="17"/>
                  </a:cubicBezTo>
                  <a:cubicBezTo>
                    <a:pt x="0" y="44"/>
                    <a:pt x="19" y="97"/>
                    <a:pt x="46" y="97"/>
                  </a:cubicBezTo>
                  <a:cubicBezTo>
                    <a:pt x="52" y="97"/>
                    <a:pt x="58" y="94"/>
                    <a:pt x="64" y="88"/>
                  </a:cubicBezTo>
                  <a:lnTo>
                    <a:pt x="64" y="17"/>
                  </a:lnTo>
                  <a:cubicBezTo>
                    <a:pt x="53" y="5"/>
                    <a:pt x="45" y="1"/>
                    <a:pt x="40" y="1"/>
                  </a:cubicBezTo>
                  <a:close/>
                </a:path>
              </a:pathLst>
            </a:custGeom>
            <a:solidFill>
              <a:srgbClr val="FFC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4091;p62">
              <a:extLst>
                <a:ext uri="{FF2B5EF4-FFF2-40B4-BE49-F238E27FC236}">
                  <a16:creationId xmlns:a16="http://schemas.microsoft.com/office/drawing/2014/main" id="{F298C32C-F884-3D08-9BF8-D4E151690164}"/>
                </a:ext>
              </a:extLst>
            </p:cNvPr>
            <p:cNvSpPr/>
            <p:nvPr/>
          </p:nvSpPr>
          <p:spPr>
            <a:xfrm>
              <a:off x="5302475" y="2586625"/>
              <a:ext cx="2725" cy="875"/>
            </a:xfrm>
            <a:custGeom>
              <a:avLst/>
              <a:gdLst/>
              <a:ahLst/>
              <a:cxnLst/>
              <a:rect l="l" t="t" r="r" b="b"/>
              <a:pathLst>
                <a:path w="109" h="35" extrusionOk="0">
                  <a:moveTo>
                    <a:pt x="1" y="1"/>
                  </a:moveTo>
                  <a:cubicBezTo>
                    <a:pt x="38" y="34"/>
                    <a:pt x="72" y="34"/>
                    <a:pt x="108" y="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C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4092;p62">
              <a:extLst>
                <a:ext uri="{FF2B5EF4-FFF2-40B4-BE49-F238E27FC236}">
                  <a16:creationId xmlns:a16="http://schemas.microsoft.com/office/drawing/2014/main" id="{228C6FFF-B522-BCAC-84B6-5344B7F3F5D1}"/>
                </a:ext>
              </a:extLst>
            </p:cNvPr>
            <p:cNvSpPr/>
            <p:nvPr/>
          </p:nvSpPr>
          <p:spPr>
            <a:xfrm>
              <a:off x="5302475" y="2586625"/>
              <a:ext cx="950" cy="875"/>
            </a:xfrm>
            <a:custGeom>
              <a:avLst/>
              <a:gdLst/>
              <a:ahLst/>
              <a:cxnLst/>
              <a:rect l="l" t="t" r="r" b="b"/>
              <a:pathLst>
                <a:path w="38" h="35" extrusionOk="0">
                  <a:moveTo>
                    <a:pt x="1" y="1"/>
                  </a:moveTo>
                  <a:cubicBezTo>
                    <a:pt x="1" y="1"/>
                    <a:pt x="17" y="1"/>
                    <a:pt x="27" y="10"/>
                  </a:cubicBezTo>
                  <a:lnTo>
                    <a:pt x="27" y="10"/>
                  </a:lnTo>
                  <a:cubicBezTo>
                    <a:pt x="22" y="5"/>
                    <a:pt x="14" y="1"/>
                    <a:pt x="1" y="1"/>
                  </a:cubicBezTo>
                  <a:close/>
                  <a:moveTo>
                    <a:pt x="27" y="10"/>
                  </a:moveTo>
                  <a:cubicBezTo>
                    <a:pt x="38" y="20"/>
                    <a:pt x="38" y="34"/>
                    <a:pt x="38" y="34"/>
                  </a:cubicBezTo>
                  <a:lnTo>
                    <a:pt x="38" y="34"/>
                  </a:lnTo>
                  <a:cubicBezTo>
                    <a:pt x="38" y="23"/>
                    <a:pt x="33" y="15"/>
                    <a:pt x="27" y="10"/>
                  </a:cubicBezTo>
                  <a:close/>
                </a:path>
              </a:pathLst>
            </a:custGeom>
            <a:solidFill>
              <a:srgbClr val="FFB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4093;p62">
              <a:extLst>
                <a:ext uri="{FF2B5EF4-FFF2-40B4-BE49-F238E27FC236}">
                  <a16:creationId xmlns:a16="http://schemas.microsoft.com/office/drawing/2014/main" id="{E1F01BA8-BAF3-8668-2E39-88B44D13E29F}"/>
                </a:ext>
              </a:extLst>
            </p:cNvPr>
            <p:cNvSpPr/>
            <p:nvPr/>
          </p:nvSpPr>
          <p:spPr>
            <a:xfrm>
              <a:off x="5303400" y="2584850"/>
              <a:ext cx="875" cy="875"/>
            </a:xfrm>
            <a:custGeom>
              <a:avLst/>
              <a:gdLst/>
              <a:ahLst/>
              <a:cxnLst/>
              <a:rect l="l" t="t" r="r" b="b"/>
              <a:pathLst>
                <a:path w="35" h="35" extrusionOk="0">
                  <a:moveTo>
                    <a:pt x="1" y="1"/>
                  </a:moveTo>
                  <a:cubicBezTo>
                    <a:pt x="1" y="35"/>
                    <a:pt x="1" y="35"/>
                    <a:pt x="35" y="35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4094;p62">
              <a:extLst>
                <a:ext uri="{FF2B5EF4-FFF2-40B4-BE49-F238E27FC236}">
                  <a16:creationId xmlns:a16="http://schemas.microsoft.com/office/drawing/2014/main" id="{B9C2BB65-33F5-7EB2-FA52-5670CD917B59}"/>
                </a:ext>
              </a:extLst>
            </p:cNvPr>
            <p:cNvSpPr/>
            <p:nvPr/>
          </p:nvSpPr>
          <p:spPr>
            <a:xfrm>
              <a:off x="5304250" y="2584850"/>
              <a:ext cx="950" cy="25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37" y="1"/>
                  </a:moveTo>
                  <a:lnTo>
                    <a:pt x="1" y="1"/>
                  </a:lnTo>
                  <a:lnTo>
                    <a:pt x="37" y="1"/>
                  </a:lnTo>
                  <a:lnTo>
                    <a:pt x="37" y="1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4095;p62">
              <a:extLst>
                <a:ext uri="{FF2B5EF4-FFF2-40B4-BE49-F238E27FC236}">
                  <a16:creationId xmlns:a16="http://schemas.microsoft.com/office/drawing/2014/main" id="{05F8E958-F4DD-39A8-095F-AD140F4EE259}"/>
                </a:ext>
              </a:extLst>
            </p:cNvPr>
            <p:cNvSpPr/>
            <p:nvPr/>
          </p:nvSpPr>
          <p:spPr>
            <a:xfrm>
              <a:off x="5304250" y="2584850"/>
              <a:ext cx="1800" cy="1800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1" y="1"/>
                  </a:moveTo>
                  <a:lnTo>
                    <a:pt x="1" y="35"/>
                  </a:lnTo>
                  <a:cubicBezTo>
                    <a:pt x="1" y="72"/>
                    <a:pt x="37" y="72"/>
                    <a:pt x="37" y="72"/>
                  </a:cubicBezTo>
                  <a:lnTo>
                    <a:pt x="71" y="72"/>
                  </a:lnTo>
                  <a:lnTo>
                    <a:pt x="71" y="35"/>
                  </a:lnTo>
                  <a:lnTo>
                    <a:pt x="37" y="35"/>
                  </a:lnTo>
                  <a:cubicBezTo>
                    <a:pt x="37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C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4096;p62">
              <a:extLst>
                <a:ext uri="{FF2B5EF4-FFF2-40B4-BE49-F238E27FC236}">
                  <a16:creationId xmlns:a16="http://schemas.microsoft.com/office/drawing/2014/main" id="{93A2342C-5505-34B7-93B9-D0E08254503D}"/>
                </a:ext>
              </a:extLst>
            </p:cNvPr>
            <p:cNvSpPr/>
            <p:nvPr/>
          </p:nvSpPr>
          <p:spPr>
            <a:xfrm>
              <a:off x="5304250" y="2584850"/>
              <a:ext cx="1800" cy="1800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1" y="1"/>
                  </a:moveTo>
                  <a:cubicBezTo>
                    <a:pt x="1" y="1"/>
                    <a:pt x="37" y="1"/>
                    <a:pt x="37" y="35"/>
                  </a:cubicBezTo>
                  <a:lnTo>
                    <a:pt x="71" y="35"/>
                  </a:lnTo>
                  <a:cubicBezTo>
                    <a:pt x="37" y="35"/>
                    <a:pt x="37" y="35"/>
                    <a:pt x="37" y="1"/>
                  </a:cubicBezTo>
                  <a:close/>
                  <a:moveTo>
                    <a:pt x="1" y="35"/>
                  </a:moveTo>
                  <a:cubicBezTo>
                    <a:pt x="1" y="72"/>
                    <a:pt x="1" y="72"/>
                    <a:pt x="37" y="72"/>
                  </a:cubicBezTo>
                  <a:cubicBezTo>
                    <a:pt x="1" y="72"/>
                    <a:pt x="1" y="35"/>
                    <a:pt x="1" y="35"/>
                  </a:cubicBezTo>
                  <a:close/>
                </a:path>
              </a:pathLst>
            </a:custGeom>
            <a:solidFill>
              <a:srgbClr val="FFB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4097;p62">
              <a:extLst>
                <a:ext uri="{FF2B5EF4-FFF2-40B4-BE49-F238E27FC236}">
                  <a16:creationId xmlns:a16="http://schemas.microsoft.com/office/drawing/2014/main" id="{77E2BCF9-5A4C-3D0D-DFF9-4568AD68F9F9}"/>
                </a:ext>
              </a:extLst>
            </p:cNvPr>
            <p:cNvSpPr/>
            <p:nvPr/>
          </p:nvSpPr>
          <p:spPr>
            <a:xfrm>
              <a:off x="5436725" y="2582175"/>
              <a:ext cx="47725" cy="40175"/>
            </a:xfrm>
            <a:custGeom>
              <a:avLst/>
              <a:gdLst/>
              <a:ahLst/>
              <a:cxnLst/>
              <a:rect l="l" t="t" r="r" b="b"/>
              <a:pathLst>
                <a:path w="1909" h="1607" extrusionOk="0">
                  <a:moveTo>
                    <a:pt x="72" y="0"/>
                  </a:moveTo>
                  <a:cubicBezTo>
                    <a:pt x="38" y="0"/>
                    <a:pt x="1" y="37"/>
                    <a:pt x="38" y="179"/>
                  </a:cubicBezTo>
                  <a:cubicBezTo>
                    <a:pt x="38" y="283"/>
                    <a:pt x="108" y="1272"/>
                    <a:pt x="72" y="1343"/>
                  </a:cubicBezTo>
                  <a:cubicBezTo>
                    <a:pt x="72" y="1414"/>
                    <a:pt x="1" y="1592"/>
                    <a:pt x="72" y="1592"/>
                  </a:cubicBezTo>
                  <a:cubicBezTo>
                    <a:pt x="95" y="1603"/>
                    <a:pt x="123" y="1607"/>
                    <a:pt x="153" y="1607"/>
                  </a:cubicBezTo>
                  <a:cubicBezTo>
                    <a:pt x="213" y="1607"/>
                    <a:pt x="284" y="1592"/>
                    <a:pt x="354" y="1592"/>
                  </a:cubicBezTo>
                  <a:cubicBezTo>
                    <a:pt x="549" y="1573"/>
                    <a:pt x="743" y="1564"/>
                    <a:pt x="942" y="1564"/>
                  </a:cubicBezTo>
                  <a:cubicBezTo>
                    <a:pt x="1141" y="1564"/>
                    <a:pt x="1343" y="1573"/>
                    <a:pt x="1555" y="1592"/>
                  </a:cubicBezTo>
                  <a:cubicBezTo>
                    <a:pt x="1602" y="1592"/>
                    <a:pt x="1666" y="1607"/>
                    <a:pt x="1734" y="1607"/>
                  </a:cubicBezTo>
                  <a:cubicBezTo>
                    <a:pt x="1768" y="1607"/>
                    <a:pt x="1803" y="1603"/>
                    <a:pt x="1838" y="1592"/>
                  </a:cubicBezTo>
                  <a:cubicBezTo>
                    <a:pt x="1909" y="1592"/>
                    <a:pt x="1838" y="1414"/>
                    <a:pt x="1804" y="1343"/>
                  </a:cubicBezTo>
                  <a:cubicBezTo>
                    <a:pt x="1804" y="1272"/>
                    <a:pt x="1838" y="283"/>
                    <a:pt x="1875" y="179"/>
                  </a:cubicBezTo>
                  <a:cubicBezTo>
                    <a:pt x="1875" y="37"/>
                    <a:pt x="1875" y="0"/>
                    <a:pt x="1804" y="0"/>
                  </a:cubicBezTo>
                  <a:cubicBezTo>
                    <a:pt x="1733" y="0"/>
                    <a:pt x="1626" y="37"/>
                    <a:pt x="1592" y="37"/>
                  </a:cubicBezTo>
                  <a:lnTo>
                    <a:pt x="283" y="37"/>
                  </a:lnTo>
                  <a:cubicBezTo>
                    <a:pt x="250" y="37"/>
                    <a:pt x="142" y="0"/>
                    <a:pt x="72" y="0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4098;p62">
              <a:extLst>
                <a:ext uri="{FF2B5EF4-FFF2-40B4-BE49-F238E27FC236}">
                  <a16:creationId xmlns:a16="http://schemas.microsoft.com/office/drawing/2014/main" id="{D88D653E-6618-8993-A4A1-C419DD3A5E3B}"/>
                </a:ext>
              </a:extLst>
            </p:cNvPr>
            <p:cNvSpPr/>
            <p:nvPr/>
          </p:nvSpPr>
          <p:spPr>
            <a:xfrm>
              <a:off x="5416450" y="2604300"/>
              <a:ext cx="47725" cy="24750"/>
            </a:xfrm>
            <a:custGeom>
              <a:avLst/>
              <a:gdLst/>
              <a:ahLst/>
              <a:cxnLst/>
              <a:rect l="l" t="t" r="r" b="b"/>
              <a:pathLst>
                <a:path w="1909" h="990" extrusionOk="0">
                  <a:moveTo>
                    <a:pt x="105" y="0"/>
                  </a:moveTo>
                  <a:cubicBezTo>
                    <a:pt x="35" y="0"/>
                    <a:pt x="1" y="34"/>
                    <a:pt x="35" y="175"/>
                  </a:cubicBezTo>
                  <a:cubicBezTo>
                    <a:pt x="71" y="317"/>
                    <a:pt x="105" y="670"/>
                    <a:pt x="105" y="741"/>
                  </a:cubicBezTo>
                  <a:cubicBezTo>
                    <a:pt x="71" y="811"/>
                    <a:pt x="1" y="989"/>
                    <a:pt x="71" y="989"/>
                  </a:cubicBezTo>
                  <a:cubicBezTo>
                    <a:pt x="176" y="989"/>
                    <a:pt x="283" y="953"/>
                    <a:pt x="354" y="953"/>
                  </a:cubicBezTo>
                  <a:cubicBezTo>
                    <a:pt x="706" y="953"/>
                    <a:pt x="949" y="937"/>
                    <a:pt x="1188" y="937"/>
                  </a:cubicBezTo>
                  <a:cubicBezTo>
                    <a:pt x="1307" y="937"/>
                    <a:pt x="1425" y="941"/>
                    <a:pt x="1555" y="953"/>
                  </a:cubicBezTo>
                  <a:cubicBezTo>
                    <a:pt x="1660" y="989"/>
                    <a:pt x="1730" y="989"/>
                    <a:pt x="1838" y="989"/>
                  </a:cubicBezTo>
                  <a:cubicBezTo>
                    <a:pt x="1908" y="989"/>
                    <a:pt x="1838" y="811"/>
                    <a:pt x="1801" y="741"/>
                  </a:cubicBezTo>
                  <a:cubicBezTo>
                    <a:pt x="1801" y="670"/>
                    <a:pt x="1838" y="317"/>
                    <a:pt x="1872" y="175"/>
                  </a:cubicBezTo>
                  <a:cubicBezTo>
                    <a:pt x="1908" y="34"/>
                    <a:pt x="1872" y="0"/>
                    <a:pt x="1801" y="0"/>
                  </a:cubicBezTo>
                  <a:cubicBezTo>
                    <a:pt x="1767" y="0"/>
                    <a:pt x="1626" y="71"/>
                    <a:pt x="1589" y="71"/>
                  </a:cubicBezTo>
                  <a:lnTo>
                    <a:pt x="317" y="71"/>
                  </a:lnTo>
                  <a:cubicBezTo>
                    <a:pt x="283" y="71"/>
                    <a:pt x="142" y="0"/>
                    <a:pt x="105" y="0"/>
                  </a:cubicBez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4099;p62">
              <a:extLst>
                <a:ext uri="{FF2B5EF4-FFF2-40B4-BE49-F238E27FC236}">
                  <a16:creationId xmlns:a16="http://schemas.microsoft.com/office/drawing/2014/main" id="{48AA661C-592C-169C-9E12-18C58861B6C7}"/>
                </a:ext>
              </a:extLst>
            </p:cNvPr>
            <p:cNvSpPr/>
            <p:nvPr/>
          </p:nvSpPr>
          <p:spPr>
            <a:xfrm>
              <a:off x="5223000" y="2742925"/>
              <a:ext cx="365675" cy="46875"/>
            </a:xfrm>
            <a:custGeom>
              <a:avLst/>
              <a:gdLst/>
              <a:ahLst/>
              <a:cxnLst/>
              <a:rect l="l" t="t" r="r" b="b"/>
              <a:pathLst>
                <a:path w="14627" h="1875" extrusionOk="0">
                  <a:moveTo>
                    <a:pt x="2544" y="0"/>
                  </a:moveTo>
                  <a:cubicBezTo>
                    <a:pt x="2298" y="0"/>
                    <a:pt x="2086" y="71"/>
                    <a:pt x="2086" y="178"/>
                  </a:cubicBezTo>
                  <a:lnTo>
                    <a:pt x="0" y="1696"/>
                  </a:lnTo>
                  <a:cubicBezTo>
                    <a:pt x="0" y="1803"/>
                    <a:pt x="178" y="1874"/>
                    <a:pt x="424" y="1874"/>
                  </a:cubicBezTo>
                  <a:lnTo>
                    <a:pt x="14169" y="1874"/>
                  </a:lnTo>
                  <a:cubicBezTo>
                    <a:pt x="14414" y="1874"/>
                    <a:pt x="14626" y="1803"/>
                    <a:pt x="14626" y="1696"/>
                  </a:cubicBezTo>
                  <a:lnTo>
                    <a:pt x="12543" y="178"/>
                  </a:lnTo>
                  <a:cubicBezTo>
                    <a:pt x="12365" y="71"/>
                    <a:pt x="12331" y="0"/>
                    <a:pt x="12083" y="0"/>
                  </a:cubicBezTo>
                  <a:close/>
                </a:path>
              </a:pathLst>
            </a:custGeom>
            <a:solidFill>
              <a:srgbClr val="FF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4100;p62">
              <a:extLst>
                <a:ext uri="{FF2B5EF4-FFF2-40B4-BE49-F238E27FC236}">
                  <a16:creationId xmlns:a16="http://schemas.microsoft.com/office/drawing/2014/main" id="{A9457999-8A45-15C7-FA77-06B9A81242BE}"/>
                </a:ext>
              </a:extLst>
            </p:cNvPr>
            <p:cNvSpPr/>
            <p:nvPr/>
          </p:nvSpPr>
          <p:spPr>
            <a:xfrm>
              <a:off x="5254800" y="2755275"/>
              <a:ext cx="302075" cy="22150"/>
            </a:xfrm>
            <a:custGeom>
              <a:avLst/>
              <a:gdLst/>
              <a:ahLst/>
              <a:cxnLst/>
              <a:rect l="l" t="t" r="r" b="b"/>
              <a:pathLst>
                <a:path w="12083" h="886" extrusionOk="0">
                  <a:moveTo>
                    <a:pt x="1238" y="1"/>
                  </a:moveTo>
                  <a:lnTo>
                    <a:pt x="0" y="885"/>
                  </a:lnTo>
                  <a:lnTo>
                    <a:pt x="12083" y="885"/>
                  </a:lnTo>
                  <a:lnTo>
                    <a:pt x="10847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4101;p62">
              <a:extLst>
                <a:ext uri="{FF2B5EF4-FFF2-40B4-BE49-F238E27FC236}">
                  <a16:creationId xmlns:a16="http://schemas.microsoft.com/office/drawing/2014/main" id="{00D59713-8FE0-78BB-6146-BEF1DF1BE92A}"/>
                </a:ext>
              </a:extLst>
            </p:cNvPr>
            <p:cNvSpPr/>
            <p:nvPr/>
          </p:nvSpPr>
          <p:spPr>
            <a:xfrm>
              <a:off x="5283050" y="2762350"/>
              <a:ext cx="242025" cy="11550"/>
            </a:xfrm>
            <a:custGeom>
              <a:avLst/>
              <a:gdLst/>
              <a:ahLst/>
              <a:cxnLst/>
              <a:rect l="l" t="t" r="r" b="b"/>
              <a:pathLst>
                <a:path w="9681" h="462" extrusionOk="0">
                  <a:moveTo>
                    <a:pt x="4842" y="0"/>
                  </a:moveTo>
                  <a:cubicBezTo>
                    <a:pt x="2191" y="0"/>
                    <a:pt x="1" y="108"/>
                    <a:pt x="1" y="249"/>
                  </a:cubicBezTo>
                  <a:cubicBezTo>
                    <a:pt x="1" y="354"/>
                    <a:pt x="2191" y="461"/>
                    <a:pt x="4842" y="461"/>
                  </a:cubicBezTo>
                  <a:cubicBezTo>
                    <a:pt x="7527" y="461"/>
                    <a:pt x="9681" y="354"/>
                    <a:pt x="9681" y="249"/>
                  </a:cubicBezTo>
                  <a:cubicBezTo>
                    <a:pt x="9681" y="108"/>
                    <a:pt x="7527" y="0"/>
                    <a:pt x="4842" y="0"/>
                  </a:cubicBezTo>
                  <a:close/>
                </a:path>
              </a:pathLst>
            </a:custGeom>
            <a:solidFill>
              <a:srgbClr val="EB8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4102;p62">
              <a:extLst>
                <a:ext uri="{FF2B5EF4-FFF2-40B4-BE49-F238E27FC236}">
                  <a16:creationId xmlns:a16="http://schemas.microsoft.com/office/drawing/2014/main" id="{C57DE62B-0E48-42B5-B62F-B316E9DAFFE3}"/>
                </a:ext>
              </a:extLst>
            </p:cNvPr>
            <p:cNvSpPr/>
            <p:nvPr/>
          </p:nvSpPr>
          <p:spPr>
            <a:xfrm>
              <a:off x="5340500" y="2713800"/>
              <a:ext cx="9700" cy="18800"/>
            </a:xfrm>
            <a:custGeom>
              <a:avLst/>
              <a:gdLst/>
              <a:ahLst/>
              <a:cxnLst/>
              <a:rect l="l" t="t" r="r" b="b"/>
              <a:pathLst>
                <a:path w="388" h="752" extrusionOk="0">
                  <a:moveTo>
                    <a:pt x="388" y="1"/>
                  </a:moveTo>
                  <a:lnTo>
                    <a:pt x="34" y="105"/>
                  </a:lnTo>
                  <a:cubicBezTo>
                    <a:pt x="34" y="283"/>
                    <a:pt x="0" y="600"/>
                    <a:pt x="105" y="707"/>
                  </a:cubicBezTo>
                  <a:cubicBezTo>
                    <a:pt x="136" y="738"/>
                    <a:pt x="164" y="752"/>
                    <a:pt x="189" y="752"/>
                  </a:cubicBezTo>
                  <a:cubicBezTo>
                    <a:pt x="362" y="752"/>
                    <a:pt x="388" y="92"/>
                    <a:pt x="3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4103;p62">
              <a:extLst>
                <a:ext uri="{FF2B5EF4-FFF2-40B4-BE49-F238E27FC236}">
                  <a16:creationId xmlns:a16="http://schemas.microsoft.com/office/drawing/2014/main" id="{802BDC65-9424-5253-14C5-0E5455F76AAF}"/>
                </a:ext>
              </a:extLst>
            </p:cNvPr>
            <p:cNvSpPr/>
            <p:nvPr/>
          </p:nvSpPr>
          <p:spPr>
            <a:xfrm>
              <a:off x="5316625" y="2735850"/>
              <a:ext cx="14150" cy="22150"/>
            </a:xfrm>
            <a:custGeom>
              <a:avLst/>
              <a:gdLst/>
              <a:ahLst/>
              <a:cxnLst/>
              <a:rect l="l" t="t" r="r" b="b"/>
              <a:pathLst>
                <a:path w="566" h="886" extrusionOk="0">
                  <a:moveTo>
                    <a:pt x="0" y="1"/>
                  </a:moveTo>
                  <a:lnTo>
                    <a:pt x="0" y="1"/>
                  </a:lnTo>
                  <a:cubicBezTo>
                    <a:pt x="71" y="461"/>
                    <a:pt x="141" y="848"/>
                    <a:pt x="178" y="885"/>
                  </a:cubicBezTo>
                  <a:lnTo>
                    <a:pt x="565" y="848"/>
                  </a:lnTo>
                  <a:cubicBezTo>
                    <a:pt x="531" y="603"/>
                    <a:pt x="461" y="391"/>
                    <a:pt x="495" y="142"/>
                  </a:cubicBezTo>
                  <a:lnTo>
                    <a:pt x="495" y="37"/>
                  </a:lnTo>
                  <a:lnTo>
                    <a:pt x="249" y="37"/>
                  </a:lnTo>
                  <a:cubicBezTo>
                    <a:pt x="178" y="37"/>
                    <a:pt x="71" y="37"/>
                    <a:pt x="0" y="1"/>
                  </a:cubicBez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4104;p62">
              <a:extLst>
                <a:ext uri="{FF2B5EF4-FFF2-40B4-BE49-F238E27FC236}">
                  <a16:creationId xmlns:a16="http://schemas.microsoft.com/office/drawing/2014/main" id="{E8C4E39A-6216-F160-944D-E6D8981EF081}"/>
                </a:ext>
              </a:extLst>
            </p:cNvPr>
            <p:cNvSpPr/>
            <p:nvPr/>
          </p:nvSpPr>
          <p:spPr>
            <a:xfrm>
              <a:off x="5312225" y="2692425"/>
              <a:ext cx="39750" cy="44375"/>
            </a:xfrm>
            <a:custGeom>
              <a:avLst/>
              <a:gdLst/>
              <a:ahLst/>
              <a:cxnLst/>
              <a:rect l="l" t="t" r="r" b="b"/>
              <a:pathLst>
                <a:path w="1590" h="1775" extrusionOk="0">
                  <a:moveTo>
                    <a:pt x="305" y="0"/>
                  </a:moveTo>
                  <a:cubicBezTo>
                    <a:pt x="260" y="0"/>
                    <a:pt x="228" y="3"/>
                    <a:pt x="213" y="8"/>
                  </a:cubicBezTo>
                  <a:cubicBezTo>
                    <a:pt x="35" y="79"/>
                    <a:pt x="35" y="291"/>
                    <a:pt x="35" y="432"/>
                  </a:cubicBezTo>
                  <a:cubicBezTo>
                    <a:pt x="1" y="607"/>
                    <a:pt x="72" y="1209"/>
                    <a:pt x="176" y="1738"/>
                  </a:cubicBezTo>
                  <a:cubicBezTo>
                    <a:pt x="247" y="1774"/>
                    <a:pt x="354" y="1774"/>
                    <a:pt x="425" y="1774"/>
                  </a:cubicBezTo>
                  <a:lnTo>
                    <a:pt x="671" y="1774"/>
                  </a:lnTo>
                  <a:cubicBezTo>
                    <a:pt x="707" y="1667"/>
                    <a:pt x="707" y="1562"/>
                    <a:pt x="707" y="1455"/>
                  </a:cubicBezTo>
                  <a:cubicBezTo>
                    <a:pt x="707" y="1314"/>
                    <a:pt x="671" y="1102"/>
                    <a:pt x="707" y="997"/>
                  </a:cubicBezTo>
                  <a:lnTo>
                    <a:pt x="707" y="926"/>
                  </a:lnTo>
                  <a:cubicBezTo>
                    <a:pt x="849" y="960"/>
                    <a:pt x="1024" y="1102"/>
                    <a:pt x="1131" y="1172"/>
                  </a:cubicBezTo>
                  <a:cubicBezTo>
                    <a:pt x="1236" y="1243"/>
                    <a:pt x="1448" y="1384"/>
                    <a:pt x="1555" y="1384"/>
                  </a:cubicBezTo>
                  <a:cubicBezTo>
                    <a:pt x="1589" y="1031"/>
                    <a:pt x="1555" y="607"/>
                    <a:pt x="1519" y="254"/>
                  </a:cubicBezTo>
                  <a:cubicBezTo>
                    <a:pt x="1485" y="112"/>
                    <a:pt x="1485" y="149"/>
                    <a:pt x="1377" y="112"/>
                  </a:cubicBezTo>
                  <a:cubicBezTo>
                    <a:pt x="1288" y="83"/>
                    <a:pt x="573" y="0"/>
                    <a:pt x="305" y="0"/>
                  </a:cubicBezTo>
                  <a:close/>
                </a:path>
              </a:pathLst>
            </a:custGeom>
            <a:solidFill>
              <a:srgbClr val="9661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4105;p62">
              <a:extLst>
                <a:ext uri="{FF2B5EF4-FFF2-40B4-BE49-F238E27FC236}">
                  <a16:creationId xmlns:a16="http://schemas.microsoft.com/office/drawing/2014/main" id="{D651A876-1B03-6C32-41DF-CFDC8290E166}"/>
                </a:ext>
              </a:extLst>
            </p:cNvPr>
            <p:cNvSpPr/>
            <p:nvPr/>
          </p:nvSpPr>
          <p:spPr>
            <a:xfrm>
              <a:off x="5296350" y="2764125"/>
              <a:ext cx="39725" cy="5725"/>
            </a:xfrm>
            <a:custGeom>
              <a:avLst/>
              <a:gdLst/>
              <a:ahLst/>
              <a:cxnLst/>
              <a:rect l="l" t="t" r="r" b="b"/>
              <a:pathLst>
                <a:path w="1589" h="229" extrusionOk="0">
                  <a:moveTo>
                    <a:pt x="1447" y="0"/>
                  </a:moveTo>
                  <a:lnTo>
                    <a:pt x="105" y="71"/>
                  </a:lnTo>
                  <a:cubicBezTo>
                    <a:pt x="71" y="71"/>
                    <a:pt x="0" y="107"/>
                    <a:pt x="34" y="178"/>
                  </a:cubicBezTo>
                  <a:cubicBezTo>
                    <a:pt x="52" y="213"/>
                    <a:pt x="129" y="222"/>
                    <a:pt x="211" y="222"/>
                  </a:cubicBezTo>
                  <a:cubicBezTo>
                    <a:pt x="297" y="222"/>
                    <a:pt x="388" y="212"/>
                    <a:pt x="424" y="212"/>
                  </a:cubicBezTo>
                  <a:cubicBezTo>
                    <a:pt x="529" y="212"/>
                    <a:pt x="636" y="178"/>
                    <a:pt x="740" y="178"/>
                  </a:cubicBezTo>
                  <a:cubicBezTo>
                    <a:pt x="848" y="178"/>
                    <a:pt x="952" y="212"/>
                    <a:pt x="1060" y="212"/>
                  </a:cubicBezTo>
                  <a:cubicBezTo>
                    <a:pt x="1130" y="212"/>
                    <a:pt x="1232" y="228"/>
                    <a:pt x="1323" y="228"/>
                  </a:cubicBezTo>
                  <a:cubicBezTo>
                    <a:pt x="1369" y="228"/>
                    <a:pt x="1412" y="224"/>
                    <a:pt x="1447" y="212"/>
                  </a:cubicBezTo>
                  <a:cubicBezTo>
                    <a:pt x="1518" y="212"/>
                    <a:pt x="1588" y="178"/>
                    <a:pt x="1554" y="107"/>
                  </a:cubicBezTo>
                  <a:cubicBezTo>
                    <a:pt x="1554" y="37"/>
                    <a:pt x="1518" y="37"/>
                    <a:pt x="1447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4106;p62">
              <a:extLst>
                <a:ext uri="{FF2B5EF4-FFF2-40B4-BE49-F238E27FC236}">
                  <a16:creationId xmlns:a16="http://schemas.microsoft.com/office/drawing/2014/main" id="{FD2C09D9-D884-6F7D-7608-D3DC42C4D4FF}"/>
                </a:ext>
              </a:extLst>
            </p:cNvPr>
            <p:cNvSpPr/>
            <p:nvPr/>
          </p:nvSpPr>
          <p:spPr>
            <a:xfrm>
              <a:off x="5295425" y="2751525"/>
              <a:ext cx="39800" cy="15300"/>
            </a:xfrm>
            <a:custGeom>
              <a:avLst/>
              <a:gdLst/>
              <a:ahLst/>
              <a:cxnLst/>
              <a:rect l="l" t="t" r="r" b="b"/>
              <a:pathLst>
                <a:path w="1592" h="612" extrusionOk="0">
                  <a:moveTo>
                    <a:pt x="836" y="1"/>
                  </a:moveTo>
                  <a:cubicBezTo>
                    <a:pt x="767" y="1"/>
                    <a:pt x="744" y="64"/>
                    <a:pt x="744" y="151"/>
                  </a:cubicBezTo>
                  <a:lnTo>
                    <a:pt x="777" y="151"/>
                  </a:lnTo>
                  <a:cubicBezTo>
                    <a:pt x="636" y="221"/>
                    <a:pt x="495" y="329"/>
                    <a:pt x="354" y="363"/>
                  </a:cubicBezTo>
                  <a:cubicBezTo>
                    <a:pt x="283" y="400"/>
                    <a:pt x="108" y="400"/>
                    <a:pt x="71" y="470"/>
                  </a:cubicBezTo>
                  <a:cubicBezTo>
                    <a:pt x="0" y="611"/>
                    <a:pt x="178" y="611"/>
                    <a:pt x="249" y="611"/>
                  </a:cubicBezTo>
                  <a:cubicBezTo>
                    <a:pt x="673" y="575"/>
                    <a:pt x="1060" y="575"/>
                    <a:pt x="1484" y="575"/>
                  </a:cubicBezTo>
                  <a:lnTo>
                    <a:pt x="1591" y="575"/>
                  </a:lnTo>
                  <a:cubicBezTo>
                    <a:pt x="1591" y="504"/>
                    <a:pt x="1555" y="400"/>
                    <a:pt x="1521" y="329"/>
                  </a:cubicBezTo>
                  <a:cubicBezTo>
                    <a:pt x="1555" y="292"/>
                    <a:pt x="1555" y="221"/>
                    <a:pt x="1555" y="188"/>
                  </a:cubicBezTo>
                  <a:cubicBezTo>
                    <a:pt x="1555" y="117"/>
                    <a:pt x="1555" y="117"/>
                    <a:pt x="1484" y="117"/>
                  </a:cubicBezTo>
                  <a:cubicBezTo>
                    <a:pt x="1376" y="143"/>
                    <a:pt x="1331" y="211"/>
                    <a:pt x="1253" y="211"/>
                  </a:cubicBezTo>
                  <a:cubicBezTo>
                    <a:pt x="1229" y="211"/>
                    <a:pt x="1201" y="204"/>
                    <a:pt x="1168" y="188"/>
                  </a:cubicBezTo>
                  <a:cubicBezTo>
                    <a:pt x="1060" y="117"/>
                    <a:pt x="989" y="10"/>
                    <a:pt x="885" y="10"/>
                  </a:cubicBezTo>
                  <a:cubicBezTo>
                    <a:pt x="866" y="4"/>
                    <a:pt x="850" y="1"/>
                    <a:pt x="836" y="1"/>
                  </a:cubicBezTo>
                  <a:close/>
                </a:path>
              </a:pathLst>
            </a:custGeom>
            <a:solidFill>
              <a:srgbClr val="333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4107;p62">
              <a:extLst>
                <a:ext uri="{FF2B5EF4-FFF2-40B4-BE49-F238E27FC236}">
                  <a16:creationId xmlns:a16="http://schemas.microsoft.com/office/drawing/2014/main" id="{FF2DE2D7-3F8F-55CA-C333-C213FB61090C}"/>
                </a:ext>
              </a:extLst>
            </p:cNvPr>
            <p:cNvSpPr/>
            <p:nvPr/>
          </p:nvSpPr>
          <p:spPr>
            <a:xfrm>
              <a:off x="5399650" y="2728775"/>
              <a:ext cx="18600" cy="11575"/>
            </a:xfrm>
            <a:custGeom>
              <a:avLst/>
              <a:gdLst/>
              <a:ahLst/>
              <a:cxnLst/>
              <a:rect l="l" t="t" r="r" b="b"/>
              <a:pathLst>
                <a:path w="744" h="463" extrusionOk="0">
                  <a:moveTo>
                    <a:pt x="283" y="1"/>
                  </a:moveTo>
                  <a:cubicBezTo>
                    <a:pt x="178" y="38"/>
                    <a:pt x="0" y="250"/>
                    <a:pt x="71" y="391"/>
                  </a:cubicBezTo>
                  <a:cubicBezTo>
                    <a:pt x="96" y="442"/>
                    <a:pt x="145" y="462"/>
                    <a:pt x="204" y="462"/>
                  </a:cubicBezTo>
                  <a:cubicBezTo>
                    <a:pt x="391" y="462"/>
                    <a:pt x="690" y="259"/>
                    <a:pt x="743" y="179"/>
                  </a:cubicBezTo>
                  <a:lnTo>
                    <a:pt x="2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4108;p62">
              <a:extLst>
                <a:ext uri="{FF2B5EF4-FFF2-40B4-BE49-F238E27FC236}">
                  <a16:creationId xmlns:a16="http://schemas.microsoft.com/office/drawing/2014/main" id="{7BEC5A71-E146-F8D8-12DC-CC6D23260E86}"/>
                </a:ext>
              </a:extLst>
            </p:cNvPr>
            <p:cNvSpPr/>
            <p:nvPr/>
          </p:nvSpPr>
          <p:spPr>
            <a:xfrm>
              <a:off x="5402325" y="2717350"/>
              <a:ext cx="71525" cy="38875"/>
            </a:xfrm>
            <a:custGeom>
              <a:avLst/>
              <a:gdLst/>
              <a:ahLst/>
              <a:cxnLst/>
              <a:rect l="l" t="t" r="r" b="b"/>
              <a:pathLst>
                <a:path w="2861" h="1555" extrusionOk="0">
                  <a:moveTo>
                    <a:pt x="919" y="0"/>
                  </a:moveTo>
                  <a:lnTo>
                    <a:pt x="0" y="670"/>
                  </a:lnTo>
                  <a:cubicBezTo>
                    <a:pt x="164" y="862"/>
                    <a:pt x="516" y="884"/>
                    <a:pt x="815" y="884"/>
                  </a:cubicBezTo>
                  <a:cubicBezTo>
                    <a:pt x="904" y="884"/>
                    <a:pt x="987" y="882"/>
                    <a:pt x="1060" y="882"/>
                  </a:cubicBezTo>
                  <a:cubicBezTo>
                    <a:pt x="1518" y="919"/>
                    <a:pt x="1767" y="1235"/>
                    <a:pt x="2154" y="1413"/>
                  </a:cubicBezTo>
                  <a:cubicBezTo>
                    <a:pt x="2332" y="1484"/>
                    <a:pt x="2507" y="1518"/>
                    <a:pt x="2685" y="1555"/>
                  </a:cubicBezTo>
                  <a:cubicBezTo>
                    <a:pt x="2649" y="1377"/>
                    <a:pt x="2719" y="1165"/>
                    <a:pt x="2861" y="1060"/>
                  </a:cubicBezTo>
                  <a:lnTo>
                    <a:pt x="2649" y="953"/>
                  </a:lnTo>
                  <a:cubicBezTo>
                    <a:pt x="2225" y="811"/>
                    <a:pt x="1801" y="599"/>
                    <a:pt x="1448" y="317"/>
                  </a:cubicBezTo>
                  <a:cubicBezTo>
                    <a:pt x="1272" y="175"/>
                    <a:pt x="1094" y="105"/>
                    <a:pt x="919" y="0"/>
                  </a:cubicBezTo>
                  <a:close/>
                </a:path>
              </a:pathLst>
            </a:custGeom>
            <a:solidFill>
              <a:srgbClr val="9661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4109;p62">
              <a:extLst>
                <a:ext uri="{FF2B5EF4-FFF2-40B4-BE49-F238E27FC236}">
                  <a16:creationId xmlns:a16="http://schemas.microsoft.com/office/drawing/2014/main" id="{89192444-30EE-17EF-BF4A-A6EFB5671A22}"/>
                </a:ext>
              </a:extLst>
            </p:cNvPr>
            <p:cNvSpPr/>
            <p:nvPr/>
          </p:nvSpPr>
          <p:spPr>
            <a:xfrm>
              <a:off x="5468525" y="2743825"/>
              <a:ext cx="31825" cy="16775"/>
            </a:xfrm>
            <a:custGeom>
              <a:avLst/>
              <a:gdLst/>
              <a:ahLst/>
              <a:cxnLst/>
              <a:rect l="l" t="t" r="r" b="b"/>
              <a:pathLst>
                <a:path w="1273" h="671" extrusionOk="0">
                  <a:moveTo>
                    <a:pt x="213" y="1"/>
                  </a:moveTo>
                  <a:cubicBezTo>
                    <a:pt x="71" y="106"/>
                    <a:pt x="1" y="318"/>
                    <a:pt x="37" y="496"/>
                  </a:cubicBezTo>
                  <a:cubicBezTo>
                    <a:pt x="354" y="566"/>
                    <a:pt x="707" y="600"/>
                    <a:pt x="1027" y="671"/>
                  </a:cubicBezTo>
                  <a:cubicBezTo>
                    <a:pt x="1097" y="600"/>
                    <a:pt x="1239" y="529"/>
                    <a:pt x="1273" y="459"/>
                  </a:cubicBezTo>
                  <a:cubicBezTo>
                    <a:pt x="1273" y="459"/>
                    <a:pt x="637" y="176"/>
                    <a:pt x="213" y="1"/>
                  </a:cubicBez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4110;p62">
              <a:extLst>
                <a:ext uri="{FF2B5EF4-FFF2-40B4-BE49-F238E27FC236}">
                  <a16:creationId xmlns:a16="http://schemas.microsoft.com/office/drawing/2014/main" id="{1BB2BFB0-CFE8-16FD-852A-9C95B629B672}"/>
                </a:ext>
              </a:extLst>
            </p:cNvPr>
            <p:cNvSpPr/>
            <p:nvPr/>
          </p:nvSpPr>
          <p:spPr>
            <a:xfrm>
              <a:off x="5489725" y="2747375"/>
              <a:ext cx="24750" cy="18650"/>
            </a:xfrm>
            <a:custGeom>
              <a:avLst/>
              <a:gdLst/>
              <a:ahLst/>
              <a:cxnLst/>
              <a:rect l="l" t="t" r="r" b="b"/>
              <a:pathLst>
                <a:path w="990" h="746" extrusionOk="0">
                  <a:moveTo>
                    <a:pt x="673" y="0"/>
                  </a:moveTo>
                  <a:cubicBezTo>
                    <a:pt x="532" y="0"/>
                    <a:pt x="425" y="71"/>
                    <a:pt x="283" y="105"/>
                  </a:cubicBezTo>
                  <a:cubicBezTo>
                    <a:pt x="272" y="117"/>
                    <a:pt x="264" y="121"/>
                    <a:pt x="258" y="121"/>
                  </a:cubicBezTo>
                  <a:cubicBezTo>
                    <a:pt x="245" y="121"/>
                    <a:pt x="237" y="105"/>
                    <a:pt x="213" y="105"/>
                  </a:cubicBezTo>
                  <a:cubicBezTo>
                    <a:pt x="179" y="105"/>
                    <a:pt x="142" y="71"/>
                    <a:pt x="108" y="71"/>
                  </a:cubicBezTo>
                  <a:cubicBezTo>
                    <a:pt x="71" y="71"/>
                    <a:pt x="37" y="71"/>
                    <a:pt x="37" y="105"/>
                  </a:cubicBezTo>
                  <a:cubicBezTo>
                    <a:pt x="1" y="142"/>
                    <a:pt x="37" y="176"/>
                    <a:pt x="37" y="212"/>
                  </a:cubicBezTo>
                  <a:cubicBezTo>
                    <a:pt x="71" y="246"/>
                    <a:pt x="71" y="283"/>
                    <a:pt x="71" y="317"/>
                  </a:cubicBezTo>
                  <a:cubicBezTo>
                    <a:pt x="108" y="317"/>
                    <a:pt x="108" y="354"/>
                    <a:pt x="108" y="387"/>
                  </a:cubicBezTo>
                  <a:cubicBezTo>
                    <a:pt x="108" y="424"/>
                    <a:pt x="71" y="424"/>
                    <a:pt x="37" y="458"/>
                  </a:cubicBezTo>
                  <a:lnTo>
                    <a:pt x="37" y="529"/>
                  </a:lnTo>
                  <a:cubicBezTo>
                    <a:pt x="37" y="566"/>
                    <a:pt x="71" y="741"/>
                    <a:pt x="108" y="741"/>
                  </a:cubicBezTo>
                  <a:lnTo>
                    <a:pt x="391" y="741"/>
                  </a:lnTo>
                  <a:cubicBezTo>
                    <a:pt x="394" y="744"/>
                    <a:pt x="398" y="746"/>
                    <a:pt x="404" y="746"/>
                  </a:cubicBezTo>
                  <a:cubicBezTo>
                    <a:pt x="456" y="746"/>
                    <a:pt x="606" y="596"/>
                    <a:pt x="636" y="566"/>
                  </a:cubicBezTo>
                  <a:lnTo>
                    <a:pt x="848" y="354"/>
                  </a:lnTo>
                  <a:cubicBezTo>
                    <a:pt x="885" y="317"/>
                    <a:pt x="919" y="283"/>
                    <a:pt x="919" y="246"/>
                  </a:cubicBezTo>
                  <a:cubicBezTo>
                    <a:pt x="956" y="246"/>
                    <a:pt x="990" y="212"/>
                    <a:pt x="990" y="176"/>
                  </a:cubicBezTo>
                  <a:cubicBezTo>
                    <a:pt x="990" y="142"/>
                    <a:pt x="919" y="71"/>
                    <a:pt x="885" y="34"/>
                  </a:cubicBezTo>
                  <a:cubicBezTo>
                    <a:pt x="815" y="0"/>
                    <a:pt x="744" y="0"/>
                    <a:pt x="673" y="0"/>
                  </a:cubicBezTo>
                  <a:close/>
                </a:path>
              </a:pathLst>
            </a:custGeom>
            <a:solidFill>
              <a:srgbClr val="333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4111;p62">
              <a:extLst>
                <a:ext uri="{FF2B5EF4-FFF2-40B4-BE49-F238E27FC236}">
                  <a16:creationId xmlns:a16="http://schemas.microsoft.com/office/drawing/2014/main" id="{44E1713B-41B4-174E-50B4-A387B4E8641E}"/>
                </a:ext>
              </a:extLst>
            </p:cNvPr>
            <p:cNvSpPr/>
            <p:nvPr/>
          </p:nvSpPr>
          <p:spPr>
            <a:xfrm>
              <a:off x="5493250" y="2755275"/>
              <a:ext cx="21225" cy="15925"/>
            </a:xfrm>
            <a:custGeom>
              <a:avLst/>
              <a:gdLst/>
              <a:ahLst/>
              <a:cxnLst/>
              <a:rect l="l" t="t" r="r" b="b"/>
              <a:pathLst>
                <a:path w="849" h="637" extrusionOk="0">
                  <a:moveTo>
                    <a:pt x="603" y="1"/>
                  </a:moveTo>
                  <a:cubicBezTo>
                    <a:pt x="495" y="38"/>
                    <a:pt x="391" y="38"/>
                    <a:pt x="391" y="179"/>
                  </a:cubicBezTo>
                  <a:cubicBezTo>
                    <a:pt x="391" y="250"/>
                    <a:pt x="391" y="283"/>
                    <a:pt x="354" y="354"/>
                  </a:cubicBezTo>
                  <a:cubicBezTo>
                    <a:pt x="320" y="425"/>
                    <a:pt x="284" y="461"/>
                    <a:pt x="250" y="495"/>
                  </a:cubicBezTo>
                  <a:cubicBezTo>
                    <a:pt x="179" y="532"/>
                    <a:pt x="72" y="566"/>
                    <a:pt x="1" y="603"/>
                  </a:cubicBezTo>
                  <a:lnTo>
                    <a:pt x="108" y="603"/>
                  </a:lnTo>
                  <a:lnTo>
                    <a:pt x="425" y="637"/>
                  </a:lnTo>
                  <a:cubicBezTo>
                    <a:pt x="425" y="603"/>
                    <a:pt x="462" y="603"/>
                    <a:pt x="462" y="603"/>
                  </a:cubicBezTo>
                  <a:cubicBezTo>
                    <a:pt x="495" y="603"/>
                    <a:pt x="495" y="566"/>
                    <a:pt x="495" y="532"/>
                  </a:cubicBezTo>
                  <a:cubicBezTo>
                    <a:pt x="532" y="495"/>
                    <a:pt x="495" y="425"/>
                    <a:pt x="566" y="391"/>
                  </a:cubicBezTo>
                  <a:cubicBezTo>
                    <a:pt x="603" y="354"/>
                    <a:pt x="674" y="354"/>
                    <a:pt x="744" y="320"/>
                  </a:cubicBezTo>
                  <a:cubicBezTo>
                    <a:pt x="849" y="250"/>
                    <a:pt x="849" y="108"/>
                    <a:pt x="849" y="1"/>
                  </a:cubicBez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4112;p62">
              <a:extLst>
                <a:ext uri="{FF2B5EF4-FFF2-40B4-BE49-F238E27FC236}">
                  <a16:creationId xmlns:a16="http://schemas.microsoft.com/office/drawing/2014/main" id="{75A04841-5C0C-2A03-1194-1E8EEF5CE4DD}"/>
                </a:ext>
              </a:extLst>
            </p:cNvPr>
            <p:cNvSpPr/>
            <p:nvPr/>
          </p:nvSpPr>
          <p:spPr>
            <a:xfrm>
              <a:off x="5492400" y="2751750"/>
              <a:ext cx="22075" cy="18600"/>
            </a:xfrm>
            <a:custGeom>
              <a:avLst/>
              <a:gdLst/>
              <a:ahLst/>
              <a:cxnLst/>
              <a:rect l="l" t="t" r="r" b="b"/>
              <a:pathLst>
                <a:path w="883" h="744" extrusionOk="0">
                  <a:moveTo>
                    <a:pt x="637" y="1"/>
                  </a:moveTo>
                  <a:cubicBezTo>
                    <a:pt x="529" y="37"/>
                    <a:pt x="318" y="1"/>
                    <a:pt x="284" y="142"/>
                  </a:cubicBezTo>
                  <a:cubicBezTo>
                    <a:pt x="247" y="212"/>
                    <a:pt x="247" y="283"/>
                    <a:pt x="247" y="354"/>
                  </a:cubicBezTo>
                  <a:lnTo>
                    <a:pt x="247" y="461"/>
                  </a:lnTo>
                  <a:cubicBezTo>
                    <a:pt x="247" y="495"/>
                    <a:pt x="213" y="495"/>
                    <a:pt x="176" y="495"/>
                  </a:cubicBezTo>
                  <a:cubicBezTo>
                    <a:pt x="142" y="532"/>
                    <a:pt x="35" y="532"/>
                    <a:pt x="1" y="566"/>
                  </a:cubicBezTo>
                  <a:cubicBezTo>
                    <a:pt x="1" y="636"/>
                    <a:pt x="1" y="707"/>
                    <a:pt x="35" y="744"/>
                  </a:cubicBezTo>
                  <a:cubicBezTo>
                    <a:pt x="106" y="707"/>
                    <a:pt x="213" y="673"/>
                    <a:pt x="284" y="636"/>
                  </a:cubicBezTo>
                  <a:cubicBezTo>
                    <a:pt x="318" y="602"/>
                    <a:pt x="354" y="566"/>
                    <a:pt x="388" y="495"/>
                  </a:cubicBezTo>
                  <a:cubicBezTo>
                    <a:pt x="425" y="424"/>
                    <a:pt x="425" y="391"/>
                    <a:pt x="425" y="320"/>
                  </a:cubicBezTo>
                  <a:cubicBezTo>
                    <a:pt x="425" y="179"/>
                    <a:pt x="529" y="179"/>
                    <a:pt x="637" y="142"/>
                  </a:cubicBezTo>
                  <a:lnTo>
                    <a:pt x="883" y="142"/>
                  </a:lnTo>
                  <a:lnTo>
                    <a:pt x="883" y="108"/>
                  </a:lnTo>
                  <a:cubicBezTo>
                    <a:pt x="883" y="37"/>
                    <a:pt x="883" y="1"/>
                    <a:pt x="812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4113;p62">
              <a:extLst>
                <a:ext uri="{FF2B5EF4-FFF2-40B4-BE49-F238E27FC236}">
                  <a16:creationId xmlns:a16="http://schemas.microsoft.com/office/drawing/2014/main" id="{DC2E85BF-2931-966D-8D6B-6E65C42F28C9}"/>
                </a:ext>
              </a:extLst>
            </p:cNvPr>
            <p:cNvSpPr/>
            <p:nvPr/>
          </p:nvSpPr>
          <p:spPr>
            <a:xfrm>
              <a:off x="5344875" y="2699300"/>
              <a:ext cx="83050" cy="40100"/>
            </a:xfrm>
            <a:custGeom>
              <a:avLst/>
              <a:gdLst/>
              <a:ahLst/>
              <a:cxnLst/>
              <a:rect l="l" t="t" r="r" b="b"/>
              <a:pathLst>
                <a:path w="3322" h="1604" extrusionOk="0">
                  <a:moveTo>
                    <a:pt x="1451" y="0"/>
                  </a:moveTo>
                  <a:cubicBezTo>
                    <a:pt x="1395" y="0"/>
                    <a:pt x="1335" y="5"/>
                    <a:pt x="1273" y="16"/>
                  </a:cubicBezTo>
                  <a:cubicBezTo>
                    <a:pt x="1168" y="16"/>
                    <a:pt x="1061" y="49"/>
                    <a:pt x="956" y="49"/>
                  </a:cubicBezTo>
                  <a:cubicBezTo>
                    <a:pt x="849" y="86"/>
                    <a:pt x="707" y="120"/>
                    <a:pt x="603" y="120"/>
                  </a:cubicBezTo>
                  <a:cubicBezTo>
                    <a:pt x="495" y="120"/>
                    <a:pt x="391" y="120"/>
                    <a:pt x="283" y="86"/>
                  </a:cubicBezTo>
                  <a:cubicBezTo>
                    <a:pt x="213" y="86"/>
                    <a:pt x="142" y="49"/>
                    <a:pt x="71" y="49"/>
                  </a:cubicBezTo>
                  <a:cubicBezTo>
                    <a:pt x="108" y="298"/>
                    <a:pt x="108" y="544"/>
                    <a:pt x="108" y="756"/>
                  </a:cubicBezTo>
                  <a:cubicBezTo>
                    <a:pt x="108" y="863"/>
                    <a:pt x="108" y="1321"/>
                    <a:pt x="1" y="1321"/>
                  </a:cubicBezTo>
                  <a:cubicBezTo>
                    <a:pt x="1" y="1321"/>
                    <a:pt x="106" y="1353"/>
                    <a:pt x="341" y="1353"/>
                  </a:cubicBezTo>
                  <a:cubicBezTo>
                    <a:pt x="535" y="1353"/>
                    <a:pt x="818" y="1331"/>
                    <a:pt x="1202" y="1251"/>
                  </a:cubicBezTo>
                  <a:cubicBezTo>
                    <a:pt x="1309" y="1251"/>
                    <a:pt x="1414" y="1287"/>
                    <a:pt x="1484" y="1321"/>
                  </a:cubicBezTo>
                  <a:cubicBezTo>
                    <a:pt x="1767" y="1429"/>
                    <a:pt x="2050" y="1499"/>
                    <a:pt x="2298" y="1604"/>
                  </a:cubicBezTo>
                  <a:cubicBezTo>
                    <a:pt x="2332" y="1533"/>
                    <a:pt x="2403" y="1463"/>
                    <a:pt x="2474" y="1392"/>
                  </a:cubicBezTo>
                  <a:cubicBezTo>
                    <a:pt x="2581" y="1321"/>
                    <a:pt x="2652" y="1217"/>
                    <a:pt x="2756" y="1146"/>
                  </a:cubicBezTo>
                  <a:cubicBezTo>
                    <a:pt x="2864" y="1075"/>
                    <a:pt x="2934" y="1005"/>
                    <a:pt x="3076" y="934"/>
                  </a:cubicBezTo>
                  <a:cubicBezTo>
                    <a:pt x="3110" y="897"/>
                    <a:pt x="3180" y="863"/>
                    <a:pt x="3251" y="827"/>
                  </a:cubicBezTo>
                  <a:cubicBezTo>
                    <a:pt x="3269" y="810"/>
                    <a:pt x="3278" y="810"/>
                    <a:pt x="3287" y="810"/>
                  </a:cubicBezTo>
                  <a:cubicBezTo>
                    <a:pt x="3296" y="810"/>
                    <a:pt x="3305" y="810"/>
                    <a:pt x="3322" y="793"/>
                  </a:cubicBezTo>
                  <a:cubicBezTo>
                    <a:pt x="3180" y="651"/>
                    <a:pt x="3039" y="581"/>
                    <a:pt x="2864" y="510"/>
                  </a:cubicBezTo>
                  <a:cubicBezTo>
                    <a:pt x="2652" y="403"/>
                    <a:pt x="2403" y="298"/>
                    <a:pt x="2191" y="191"/>
                  </a:cubicBezTo>
                  <a:cubicBezTo>
                    <a:pt x="2086" y="120"/>
                    <a:pt x="1945" y="86"/>
                    <a:pt x="1804" y="49"/>
                  </a:cubicBezTo>
                  <a:cubicBezTo>
                    <a:pt x="1704" y="26"/>
                    <a:pt x="1586" y="0"/>
                    <a:pt x="1451" y="0"/>
                  </a:cubicBez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4114;p62">
              <a:extLst>
                <a:ext uri="{FF2B5EF4-FFF2-40B4-BE49-F238E27FC236}">
                  <a16:creationId xmlns:a16="http://schemas.microsoft.com/office/drawing/2014/main" id="{6B06ACAF-7B30-0D7B-CDD1-5CE431969BE7}"/>
                </a:ext>
              </a:extLst>
            </p:cNvPr>
            <p:cNvSpPr/>
            <p:nvPr/>
          </p:nvSpPr>
          <p:spPr>
            <a:xfrm>
              <a:off x="5450875" y="2726175"/>
              <a:ext cx="8375" cy="9800"/>
            </a:xfrm>
            <a:custGeom>
              <a:avLst/>
              <a:gdLst/>
              <a:ahLst/>
              <a:cxnLst/>
              <a:rect l="l" t="t" r="r" b="b"/>
              <a:pathLst>
                <a:path w="335" h="392" extrusionOk="0">
                  <a:moveTo>
                    <a:pt x="0" y="0"/>
                  </a:moveTo>
                  <a:lnTo>
                    <a:pt x="178" y="388"/>
                  </a:lnTo>
                  <a:cubicBezTo>
                    <a:pt x="190" y="390"/>
                    <a:pt x="201" y="391"/>
                    <a:pt x="210" y="391"/>
                  </a:cubicBezTo>
                  <a:cubicBezTo>
                    <a:pt x="335" y="391"/>
                    <a:pt x="210" y="173"/>
                    <a:pt x="178" y="142"/>
                  </a:cubicBezTo>
                  <a:cubicBezTo>
                    <a:pt x="108" y="34"/>
                    <a:pt x="108" y="0"/>
                    <a:pt x="0" y="0"/>
                  </a:cubicBezTo>
                  <a:close/>
                </a:path>
              </a:pathLst>
            </a:custGeom>
            <a:solidFill>
              <a:srgbClr val="9661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4115;p62">
              <a:extLst>
                <a:ext uri="{FF2B5EF4-FFF2-40B4-BE49-F238E27FC236}">
                  <a16:creationId xmlns:a16="http://schemas.microsoft.com/office/drawing/2014/main" id="{320FA3AF-EE58-97FC-00BC-DA9CC925E845}"/>
                </a:ext>
              </a:extLst>
            </p:cNvPr>
            <p:cNvSpPr/>
            <p:nvPr/>
          </p:nvSpPr>
          <p:spPr>
            <a:xfrm>
              <a:off x="5411150" y="2673175"/>
              <a:ext cx="45950" cy="65075"/>
            </a:xfrm>
            <a:custGeom>
              <a:avLst/>
              <a:gdLst/>
              <a:ahLst/>
              <a:cxnLst/>
              <a:rect l="l" t="t" r="r" b="b"/>
              <a:pathLst>
                <a:path w="1838" h="2603" extrusionOk="0">
                  <a:moveTo>
                    <a:pt x="213" y="1"/>
                  </a:moveTo>
                  <a:lnTo>
                    <a:pt x="1" y="317"/>
                  </a:lnTo>
                  <a:cubicBezTo>
                    <a:pt x="142" y="425"/>
                    <a:pt x="317" y="566"/>
                    <a:pt x="388" y="741"/>
                  </a:cubicBezTo>
                  <a:cubicBezTo>
                    <a:pt x="459" y="953"/>
                    <a:pt x="529" y="1165"/>
                    <a:pt x="671" y="1414"/>
                  </a:cubicBezTo>
                  <a:cubicBezTo>
                    <a:pt x="741" y="1518"/>
                    <a:pt x="812" y="1660"/>
                    <a:pt x="919" y="1801"/>
                  </a:cubicBezTo>
                  <a:cubicBezTo>
                    <a:pt x="707" y="1908"/>
                    <a:pt x="849" y="2262"/>
                    <a:pt x="919" y="2403"/>
                  </a:cubicBezTo>
                  <a:cubicBezTo>
                    <a:pt x="943" y="2426"/>
                    <a:pt x="983" y="2467"/>
                    <a:pt x="1019" y="2467"/>
                  </a:cubicBezTo>
                  <a:cubicBezTo>
                    <a:pt x="1034" y="2467"/>
                    <a:pt x="1049" y="2459"/>
                    <a:pt x="1061" y="2437"/>
                  </a:cubicBezTo>
                  <a:cubicBezTo>
                    <a:pt x="1095" y="2403"/>
                    <a:pt x="1024" y="2332"/>
                    <a:pt x="1024" y="2296"/>
                  </a:cubicBezTo>
                  <a:cubicBezTo>
                    <a:pt x="997" y="2239"/>
                    <a:pt x="967" y="2091"/>
                    <a:pt x="1031" y="2091"/>
                  </a:cubicBezTo>
                  <a:cubicBezTo>
                    <a:pt x="1046" y="2091"/>
                    <a:pt x="1067" y="2099"/>
                    <a:pt x="1095" y="2120"/>
                  </a:cubicBezTo>
                  <a:cubicBezTo>
                    <a:pt x="1155" y="2149"/>
                    <a:pt x="1368" y="2511"/>
                    <a:pt x="1496" y="2511"/>
                  </a:cubicBezTo>
                  <a:cubicBezTo>
                    <a:pt x="1519" y="2511"/>
                    <a:pt x="1539" y="2500"/>
                    <a:pt x="1555" y="2474"/>
                  </a:cubicBezTo>
                  <a:cubicBezTo>
                    <a:pt x="1577" y="2519"/>
                    <a:pt x="1628" y="2578"/>
                    <a:pt x="1663" y="2578"/>
                  </a:cubicBezTo>
                  <a:cubicBezTo>
                    <a:pt x="1682" y="2578"/>
                    <a:pt x="1697" y="2559"/>
                    <a:pt x="1697" y="2508"/>
                  </a:cubicBezTo>
                  <a:cubicBezTo>
                    <a:pt x="1722" y="2535"/>
                    <a:pt x="1750" y="2602"/>
                    <a:pt x="1776" y="2602"/>
                  </a:cubicBezTo>
                  <a:cubicBezTo>
                    <a:pt x="1784" y="2602"/>
                    <a:pt x="1793" y="2595"/>
                    <a:pt x="1801" y="2578"/>
                  </a:cubicBezTo>
                  <a:cubicBezTo>
                    <a:pt x="1838" y="2544"/>
                    <a:pt x="1801" y="2437"/>
                    <a:pt x="1801" y="2403"/>
                  </a:cubicBezTo>
                  <a:cubicBezTo>
                    <a:pt x="1730" y="2332"/>
                    <a:pt x="1697" y="2191"/>
                    <a:pt x="1626" y="2120"/>
                  </a:cubicBezTo>
                  <a:cubicBezTo>
                    <a:pt x="1555" y="2013"/>
                    <a:pt x="1095" y="1801"/>
                    <a:pt x="1095" y="1801"/>
                  </a:cubicBezTo>
                  <a:cubicBezTo>
                    <a:pt x="1061" y="1767"/>
                    <a:pt x="778" y="529"/>
                    <a:pt x="778" y="495"/>
                  </a:cubicBezTo>
                  <a:cubicBezTo>
                    <a:pt x="741" y="459"/>
                    <a:pt x="354" y="105"/>
                    <a:pt x="213" y="1"/>
                  </a:cubicBezTo>
                  <a:close/>
                </a:path>
              </a:pathLst>
            </a:custGeom>
            <a:solidFill>
              <a:srgbClr val="B37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4116;p62">
              <a:extLst>
                <a:ext uri="{FF2B5EF4-FFF2-40B4-BE49-F238E27FC236}">
                  <a16:creationId xmlns:a16="http://schemas.microsoft.com/office/drawing/2014/main" id="{C07E6240-8B32-F2C6-B16B-F4E7DD75D8BF}"/>
                </a:ext>
              </a:extLst>
            </p:cNvPr>
            <p:cNvSpPr/>
            <p:nvPr/>
          </p:nvSpPr>
          <p:spPr>
            <a:xfrm>
              <a:off x="5443800" y="2725250"/>
              <a:ext cx="6250" cy="10625"/>
            </a:xfrm>
            <a:custGeom>
              <a:avLst/>
              <a:gdLst/>
              <a:ahLst/>
              <a:cxnLst/>
              <a:rect l="l" t="t" r="r" b="b"/>
              <a:pathLst>
                <a:path w="250" h="425" extrusionOk="0">
                  <a:moveTo>
                    <a:pt x="1" y="1"/>
                  </a:moveTo>
                  <a:cubicBezTo>
                    <a:pt x="37" y="1"/>
                    <a:pt x="37" y="37"/>
                    <a:pt x="37" y="71"/>
                  </a:cubicBezTo>
                  <a:cubicBezTo>
                    <a:pt x="71" y="108"/>
                    <a:pt x="108" y="142"/>
                    <a:pt x="142" y="213"/>
                  </a:cubicBezTo>
                  <a:lnTo>
                    <a:pt x="212" y="283"/>
                  </a:lnTo>
                  <a:cubicBezTo>
                    <a:pt x="212" y="320"/>
                    <a:pt x="249" y="354"/>
                    <a:pt x="249" y="354"/>
                  </a:cubicBezTo>
                  <a:cubicBezTo>
                    <a:pt x="249" y="320"/>
                    <a:pt x="212" y="249"/>
                    <a:pt x="179" y="179"/>
                  </a:cubicBezTo>
                  <a:cubicBezTo>
                    <a:pt x="142" y="142"/>
                    <a:pt x="108" y="71"/>
                    <a:pt x="71" y="37"/>
                  </a:cubicBezTo>
                  <a:cubicBezTo>
                    <a:pt x="37" y="37"/>
                    <a:pt x="37" y="1"/>
                    <a:pt x="1" y="1"/>
                  </a:cubicBezTo>
                  <a:close/>
                  <a:moveTo>
                    <a:pt x="249" y="391"/>
                  </a:moveTo>
                  <a:cubicBezTo>
                    <a:pt x="249" y="391"/>
                    <a:pt x="249" y="425"/>
                    <a:pt x="212" y="425"/>
                  </a:cubicBezTo>
                  <a:lnTo>
                    <a:pt x="249" y="425"/>
                  </a:lnTo>
                  <a:lnTo>
                    <a:pt x="249" y="391"/>
                  </a:lnTo>
                  <a:close/>
                </a:path>
              </a:pathLst>
            </a:custGeom>
            <a:solidFill>
              <a:srgbClr val="9661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4117;p62">
              <a:extLst>
                <a:ext uri="{FF2B5EF4-FFF2-40B4-BE49-F238E27FC236}">
                  <a16:creationId xmlns:a16="http://schemas.microsoft.com/office/drawing/2014/main" id="{B6EF17EF-C8E5-C236-AD10-93DE8F5FF4AF}"/>
                </a:ext>
              </a:extLst>
            </p:cNvPr>
            <p:cNvSpPr/>
            <p:nvPr/>
          </p:nvSpPr>
          <p:spPr>
            <a:xfrm>
              <a:off x="5449100" y="2727025"/>
              <a:ext cx="5325" cy="9775"/>
            </a:xfrm>
            <a:custGeom>
              <a:avLst/>
              <a:gdLst/>
              <a:ahLst/>
              <a:cxnLst/>
              <a:rect l="l" t="t" r="r" b="b"/>
              <a:pathLst>
                <a:path w="213" h="391" extrusionOk="0">
                  <a:moveTo>
                    <a:pt x="0" y="0"/>
                  </a:moveTo>
                  <a:cubicBezTo>
                    <a:pt x="0" y="37"/>
                    <a:pt x="37" y="71"/>
                    <a:pt x="71" y="71"/>
                  </a:cubicBezTo>
                  <a:lnTo>
                    <a:pt x="0" y="0"/>
                  </a:lnTo>
                  <a:close/>
                  <a:moveTo>
                    <a:pt x="71" y="71"/>
                  </a:moveTo>
                  <a:cubicBezTo>
                    <a:pt x="71" y="108"/>
                    <a:pt x="108" y="142"/>
                    <a:pt x="108" y="178"/>
                  </a:cubicBezTo>
                  <a:lnTo>
                    <a:pt x="142" y="212"/>
                  </a:lnTo>
                  <a:cubicBezTo>
                    <a:pt x="142" y="212"/>
                    <a:pt x="142" y="249"/>
                    <a:pt x="179" y="249"/>
                  </a:cubicBezTo>
                  <a:cubicBezTo>
                    <a:pt x="179" y="212"/>
                    <a:pt x="142" y="178"/>
                    <a:pt x="142" y="142"/>
                  </a:cubicBezTo>
                  <a:lnTo>
                    <a:pt x="71" y="71"/>
                  </a:lnTo>
                  <a:close/>
                  <a:moveTo>
                    <a:pt x="179" y="249"/>
                  </a:moveTo>
                  <a:lnTo>
                    <a:pt x="179" y="283"/>
                  </a:lnTo>
                  <a:lnTo>
                    <a:pt x="179" y="354"/>
                  </a:lnTo>
                  <a:lnTo>
                    <a:pt x="179" y="390"/>
                  </a:lnTo>
                  <a:lnTo>
                    <a:pt x="212" y="390"/>
                  </a:lnTo>
                  <a:lnTo>
                    <a:pt x="212" y="354"/>
                  </a:lnTo>
                  <a:lnTo>
                    <a:pt x="212" y="283"/>
                  </a:lnTo>
                  <a:lnTo>
                    <a:pt x="179" y="249"/>
                  </a:lnTo>
                  <a:close/>
                </a:path>
              </a:pathLst>
            </a:custGeom>
            <a:solidFill>
              <a:srgbClr val="9661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4118;p62">
              <a:extLst>
                <a:ext uri="{FF2B5EF4-FFF2-40B4-BE49-F238E27FC236}">
                  <a16:creationId xmlns:a16="http://schemas.microsoft.com/office/drawing/2014/main" id="{BA84CE00-5401-D465-B989-F3E83CC2AE3C}"/>
                </a:ext>
              </a:extLst>
            </p:cNvPr>
            <p:cNvSpPr/>
            <p:nvPr/>
          </p:nvSpPr>
          <p:spPr>
            <a:xfrm>
              <a:off x="5341350" y="2648225"/>
              <a:ext cx="82200" cy="74450"/>
            </a:xfrm>
            <a:custGeom>
              <a:avLst/>
              <a:gdLst/>
              <a:ahLst/>
              <a:cxnLst/>
              <a:rect l="l" t="t" r="r" b="b"/>
              <a:pathLst>
                <a:path w="3288" h="2978" extrusionOk="0">
                  <a:moveTo>
                    <a:pt x="1472" y="0"/>
                  </a:moveTo>
                  <a:cubicBezTo>
                    <a:pt x="1404" y="0"/>
                    <a:pt x="1337" y="3"/>
                    <a:pt x="1272" y="10"/>
                  </a:cubicBezTo>
                  <a:cubicBezTo>
                    <a:pt x="1097" y="10"/>
                    <a:pt x="956" y="43"/>
                    <a:pt x="814" y="114"/>
                  </a:cubicBezTo>
                  <a:cubicBezTo>
                    <a:pt x="673" y="185"/>
                    <a:pt x="320" y="255"/>
                    <a:pt x="178" y="397"/>
                  </a:cubicBezTo>
                  <a:cubicBezTo>
                    <a:pt x="0" y="609"/>
                    <a:pt x="390" y="1103"/>
                    <a:pt x="390" y="1386"/>
                  </a:cubicBezTo>
                  <a:cubicBezTo>
                    <a:pt x="390" y="1635"/>
                    <a:pt x="249" y="1880"/>
                    <a:pt x="108" y="2092"/>
                  </a:cubicBezTo>
                  <a:cubicBezTo>
                    <a:pt x="249" y="2163"/>
                    <a:pt x="320" y="2375"/>
                    <a:pt x="461" y="2482"/>
                  </a:cubicBezTo>
                  <a:cubicBezTo>
                    <a:pt x="636" y="2624"/>
                    <a:pt x="814" y="2728"/>
                    <a:pt x="1026" y="2836"/>
                  </a:cubicBezTo>
                  <a:cubicBezTo>
                    <a:pt x="1179" y="2912"/>
                    <a:pt x="1372" y="2977"/>
                    <a:pt x="1551" y="2977"/>
                  </a:cubicBezTo>
                  <a:cubicBezTo>
                    <a:pt x="1704" y="2977"/>
                    <a:pt x="1847" y="2929"/>
                    <a:pt x="1945" y="2799"/>
                  </a:cubicBezTo>
                  <a:cubicBezTo>
                    <a:pt x="2157" y="2587"/>
                    <a:pt x="2369" y="2516"/>
                    <a:pt x="2615" y="2412"/>
                  </a:cubicBezTo>
                  <a:cubicBezTo>
                    <a:pt x="2581" y="2271"/>
                    <a:pt x="2439" y="2234"/>
                    <a:pt x="2369" y="2092"/>
                  </a:cubicBezTo>
                  <a:cubicBezTo>
                    <a:pt x="2332" y="1988"/>
                    <a:pt x="2298" y="1810"/>
                    <a:pt x="2298" y="1705"/>
                  </a:cubicBezTo>
                  <a:cubicBezTo>
                    <a:pt x="2332" y="1598"/>
                    <a:pt x="2403" y="1527"/>
                    <a:pt x="2369" y="1386"/>
                  </a:cubicBezTo>
                  <a:cubicBezTo>
                    <a:pt x="2332" y="1281"/>
                    <a:pt x="2261" y="1174"/>
                    <a:pt x="2332" y="1069"/>
                  </a:cubicBezTo>
                  <a:lnTo>
                    <a:pt x="2369" y="1033"/>
                  </a:lnTo>
                  <a:cubicBezTo>
                    <a:pt x="2473" y="1174"/>
                    <a:pt x="2651" y="1315"/>
                    <a:pt x="2756" y="1493"/>
                  </a:cubicBezTo>
                  <a:cubicBezTo>
                    <a:pt x="3005" y="1352"/>
                    <a:pt x="3146" y="1140"/>
                    <a:pt x="3287" y="928"/>
                  </a:cubicBezTo>
                  <a:cubicBezTo>
                    <a:pt x="2968" y="787"/>
                    <a:pt x="2756" y="433"/>
                    <a:pt x="2473" y="255"/>
                  </a:cubicBezTo>
                  <a:cubicBezTo>
                    <a:pt x="2179" y="79"/>
                    <a:pt x="1812" y="0"/>
                    <a:pt x="1472" y="0"/>
                  </a:cubicBez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4119;p62">
              <a:extLst>
                <a:ext uri="{FF2B5EF4-FFF2-40B4-BE49-F238E27FC236}">
                  <a16:creationId xmlns:a16="http://schemas.microsoft.com/office/drawing/2014/main" id="{3D53DFB4-839E-CC46-A6D7-32E5B8A5FDDF}"/>
                </a:ext>
              </a:extLst>
            </p:cNvPr>
            <p:cNvSpPr/>
            <p:nvPr/>
          </p:nvSpPr>
          <p:spPr>
            <a:xfrm>
              <a:off x="5361700" y="2704050"/>
              <a:ext cx="28275" cy="9775"/>
            </a:xfrm>
            <a:custGeom>
              <a:avLst/>
              <a:gdLst/>
              <a:ahLst/>
              <a:cxnLst/>
              <a:rect l="l" t="t" r="r" b="b"/>
              <a:pathLst>
                <a:path w="1131" h="391" extrusionOk="0">
                  <a:moveTo>
                    <a:pt x="1131" y="1"/>
                  </a:moveTo>
                  <a:cubicBezTo>
                    <a:pt x="1094" y="38"/>
                    <a:pt x="1094" y="71"/>
                    <a:pt x="1060" y="142"/>
                  </a:cubicBezTo>
                  <a:cubicBezTo>
                    <a:pt x="1094" y="71"/>
                    <a:pt x="1131" y="38"/>
                    <a:pt x="1131" y="1"/>
                  </a:cubicBezTo>
                  <a:close/>
                  <a:moveTo>
                    <a:pt x="0" y="142"/>
                  </a:moveTo>
                  <a:cubicBezTo>
                    <a:pt x="0" y="142"/>
                    <a:pt x="15" y="142"/>
                    <a:pt x="36" y="153"/>
                  </a:cubicBezTo>
                  <a:lnTo>
                    <a:pt x="36" y="153"/>
                  </a:lnTo>
                  <a:cubicBezTo>
                    <a:pt x="34" y="147"/>
                    <a:pt x="34" y="142"/>
                    <a:pt x="34" y="142"/>
                  </a:cubicBezTo>
                  <a:close/>
                  <a:moveTo>
                    <a:pt x="36" y="153"/>
                  </a:moveTo>
                  <a:cubicBezTo>
                    <a:pt x="39" y="164"/>
                    <a:pt x="47" y="179"/>
                    <a:pt x="71" y="179"/>
                  </a:cubicBezTo>
                  <a:cubicBezTo>
                    <a:pt x="59" y="166"/>
                    <a:pt x="46" y="158"/>
                    <a:pt x="36" y="153"/>
                  </a:cubicBezTo>
                  <a:close/>
                  <a:moveTo>
                    <a:pt x="71" y="179"/>
                  </a:moveTo>
                  <a:lnTo>
                    <a:pt x="105" y="213"/>
                  </a:lnTo>
                  <a:cubicBezTo>
                    <a:pt x="142" y="213"/>
                    <a:pt x="176" y="249"/>
                    <a:pt x="212" y="249"/>
                  </a:cubicBezTo>
                  <a:cubicBezTo>
                    <a:pt x="142" y="213"/>
                    <a:pt x="105" y="179"/>
                    <a:pt x="71" y="179"/>
                  </a:cubicBezTo>
                  <a:close/>
                  <a:moveTo>
                    <a:pt x="1059" y="143"/>
                  </a:moveTo>
                  <a:lnTo>
                    <a:pt x="1059" y="143"/>
                  </a:lnTo>
                  <a:cubicBezTo>
                    <a:pt x="1022" y="180"/>
                    <a:pt x="952" y="250"/>
                    <a:pt x="882" y="283"/>
                  </a:cubicBezTo>
                  <a:cubicBezTo>
                    <a:pt x="848" y="320"/>
                    <a:pt x="811" y="320"/>
                    <a:pt x="778" y="354"/>
                  </a:cubicBezTo>
                  <a:cubicBezTo>
                    <a:pt x="848" y="354"/>
                    <a:pt x="882" y="320"/>
                    <a:pt x="919" y="320"/>
                  </a:cubicBezTo>
                  <a:cubicBezTo>
                    <a:pt x="953" y="283"/>
                    <a:pt x="990" y="249"/>
                    <a:pt x="990" y="213"/>
                  </a:cubicBezTo>
                  <a:lnTo>
                    <a:pt x="1059" y="143"/>
                  </a:lnTo>
                  <a:close/>
                  <a:moveTo>
                    <a:pt x="212" y="249"/>
                  </a:moveTo>
                  <a:cubicBezTo>
                    <a:pt x="212" y="283"/>
                    <a:pt x="246" y="283"/>
                    <a:pt x="283" y="320"/>
                  </a:cubicBezTo>
                  <a:cubicBezTo>
                    <a:pt x="317" y="320"/>
                    <a:pt x="354" y="354"/>
                    <a:pt x="388" y="354"/>
                  </a:cubicBezTo>
                  <a:cubicBezTo>
                    <a:pt x="458" y="354"/>
                    <a:pt x="495" y="354"/>
                    <a:pt x="529" y="391"/>
                  </a:cubicBezTo>
                  <a:lnTo>
                    <a:pt x="670" y="391"/>
                  </a:lnTo>
                  <a:cubicBezTo>
                    <a:pt x="707" y="391"/>
                    <a:pt x="741" y="391"/>
                    <a:pt x="778" y="354"/>
                  </a:cubicBezTo>
                  <a:lnTo>
                    <a:pt x="529" y="354"/>
                  </a:lnTo>
                  <a:cubicBezTo>
                    <a:pt x="495" y="354"/>
                    <a:pt x="458" y="354"/>
                    <a:pt x="424" y="320"/>
                  </a:cubicBezTo>
                  <a:cubicBezTo>
                    <a:pt x="354" y="320"/>
                    <a:pt x="317" y="283"/>
                    <a:pt x="283" y="283"/>
                  </a:cubicBezTo>
                  <a:cubicBezTo>
                    <a:pt x="283" y="283"/>
                    <a:pt x="246" y="249"/>
                    <a:pt x="212" y="249"/>
                  </a:cubicBezTo>
                  <a:close/>
                </a:path>
              </a:pathLst>
            </a:custGeom>
            <a:solidFill>
              <a:srgbClr val="FF6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4120;p62">
              <a:extLst>
                <a:ext uri="{FF2B5EF4-FFF2-40B4-BE49-F238E27FC236}">
                  <a16:creationId xmlns:a16="http://schemas.microsoft.com/office/drawing/2014/main" id="{58200825-8000-4655-B6D4-58E40FE50521}"/>
                </a:ext>
              </a:extLst>
            </p:cNvPr>
            <p:cNvSpPr/>
            <p:nvPr/>
          </p:nvSpPr>
          <p:spPr>
            <a:xfrm>
              <a:off x="5375825" y="2691700"/>
              <a:ext cx="18550" cy="8850"/>
            </a:xfrm>
            <a:custGeom>
              <a:avLst/>
              <a:gdLst/>
              <a:ahLst/>
              <a:cxnLst/>
              <a:rect l="l" t="t" r="r" b="b"/>
              <a:pathLst>
                <a:path w="742" h="354" extrusionOk="0">
                  <a:moveTo>
                    <a:pt x="741" y="0"/>
                  </a:moveTo>
                  <a:lnTo>
                    <a:pt x="707" y="37"/>
                  </a:lnTo>
                  <a:cubicBezTo>
                    <a:pt x="707" y="71"/>
                    <a:pt x="707" y="71"/>
                    <a:pt x="670" y="108"/>
                  </a:cubicBezTo>
                  <a:cubicBezTo>
                    <a:pt x="670" y="108"/>
                    <a:pt x="670" y="141"/>
                    <a:pt x="637" y="141"/>
                  </a:cubicBezTo>
                  <a:lnTo>
                    <a:pt x="600" y="178"/>
                  </a:lnTo>
                  <a:cubicBezTo>
                    <a:pt x="566" y="212"/>
                    <a:pt x="529" y="212"/>
                    <a:pt x="495" y="212"/>
                  </a:cubicBezTo>
                  <a:cubicBezTo>
                    <a:pt x="495" y="249"/>
                    <a:pt x="495" y="249"/>
                    <a:pt x="458" y="249"/>
                  </a:cubicBezTo>
                  <a:lnTo>
                    <a:pt x="425" y="249"/>
                  </a:lnTo>
                  <a:cubicBezTo>
                    <a:pt x="388" y="283"/>
                    <a:pt x="354" y="283"/>
                    <a:pt x="354" y="283"/>
                  </a:cubicBezTo>
                  <a:cubicBezTo>
                    <a:pt x="283" y="320"/>
                    <a:pt x="213" y="320"/>
                    <a:pt x="176" y="320"/>
                  </a:cubicBezTo>
                  <a:cubicBezTo>
                    <a:pt x="105" y="320"/>
                    <a:pt x="35" y="353"/>
                    <a:pt x="1" y="353"/>
                  </a:cubicBezTo>
                  <a:lnTo>
                    <a:pt x="176" y="353"/>
                  </a:lnTo>
                  <a:cubicBezTo>
                    <a:pt x="213" y="353"/>
                    <a:pt x="283" y="320"/>
                    <a:pt x="354" y="320"/>
                  </a:cubicBezTo>
                  <a:cubicBezTo>
                    <a:pt x="388" y="320"/>
                    <a:pt x="425" y="283"/>
                    <a:pt x="425" y="283"/>
                  </a:cubicBezTo>
                  <a:lnTo>
                    <a:pt x="495" y="283"/>
                  </a:lnTo>
                  <a:cubicBezTo>
                    <a:pt x="495" y="249"/>
                    <a:pt x="495" y="249"/>
                    <a:pt x="529" y="249"/>
                  </a:cubicBezTo>
                  <a:cubicBezTo>
                    <a:pt x="566" y="249"/>
                    <a:pt x="566" y="212"/>
                    <a:pt x="600" y="212"/>
                  </a:cubicBezTo>
                  <a:cubicBezTo>
                    <a:pt x="600" y="178"/>
                    <a:pt x="637" y="178"/>
                    <a:pt x="670" y="141"/>
                  </a:cubicBezTo>
                  <a:cubicBezTo>
                    <a:pt x="670" y="141"/>
                    <a:pt x="670" y="108"/>
                    <a:pt x="707" y="108"/>
                  </a:cubicBezTo>
                  <a:lnTo>
                    <a:pt x="707" y="71"/>
                  </a:lnTo>
                  <a:cubicBezTo>
                    <a:pt x="741" y="37"/>
                    <a:pt x="741" y="0"/>
                    <a:pt x="741" y="0"/>
                  </a:cubicBezTo>
                  <a:close/>
                </a:path>
              </a:pathLst>
            </a:custGeom>
            <a:solidFill>
              <a:srgbClr val="FF6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4121;p62">
              <a:extLst>
                <a:ext uri="{FF2B5EF4-FFF2-40B4-BE49-F238E27FC236}">
                  <a16:creationId xmlns:a16="http://schemas.microsoft.com/office/drawing/2014/main" id="{DD411B31-0557-C7CF-D702-EACE8A8F9BBE}"/>
                </a:ext>
              </a:extLst>
            </p:cNvPr>
            <p:cNvSpPr/>
            <p:nvPr/>
          </p:nvSpPr>
          <p:spPr>
            <a:xfrm>
              <a:off x="5365225" y="2676725"/>
              <a:ext cx="27375" cy="20300"/>
            </a:xfrm>
            <a:custGeom>
              <a:avLst/>
              <a:gdLst/>
              <a:ahLst/>
              <a:cxnLst/>
              <a:rect l="l" t="t" r="r" b="b"/>
              <a:pathLst>
                <a:path w="1095" h="812" extrusionOk="0">
                  <a:moveTo>
                    <a:pt x="849" y="0"/>
                  </a:moveTo>
                  <a:lnTo>
                    <a:pt x="849" y="0"/>
                  </a:lnTo>
                  <a:cubicBezTo>
                    <a:pt x="812" y="34"/>
                    <a:pt x="812" y="71"/>
                    <a:pt x="778" y="105"/>
                  </a:cubicBezTo>
                  <a:cubicBezTo>
                    <a:pt x="812" y="71"/>
                    <a:pt x="849" y="34"/>
                    <a:pt x="849" y="0"/>
                  </a:cubicBezTo>
                  <a:close/>
                  <a:moveTo>
                    <a:pt x="778" y="105"/>
                  </a:moveTo>
                  <a:cubicBezTo>
                    <a:pt x="741" y="141"/>
                    <a:pt x="707" y="141"/>
                    <a:pt x="707" y="175"/>
                  </a:cubicBezTo>
                  <a:lnTo>
                    <a:pt x="600" y="283"/>
                  </a:lnTo>
                  <a:cubicBezTo>
                    <a:pt x="670" y="212"/>
                    <a:pt x="741" y="175"/>
                    <a:pt x="778" y="105"/>
                  </a:cubicBezTo>
                  <a:close/>
                  <a:moveTo>
                    <a:pt x="1094" y="246"/>
                  </a:moveTo>
                  <a:lnTo>
                    <a:pt x="953" y="353"/>
                  </a:lnTo>
                  <a:lnTo>
                    <a:pt x="849" y="458"/>
                  </a:lnTo>
                  <a:cubicBezTo>
                    <a:pt x="882" y="424"/>
                    <a:pt x="919" y="387"/>
                    <a:pt x="990" y="353"/>
                  </a:cubicBezTo>
                  <a:lnTo>
                    <a:pt x="1094" y="246"/>
                  </a:lnTo>
                  <a:close/>
                  <a:moveTo>
                    <a:pt x="600" y="283"/>
                  </a:moveTo>
                  <a:lnTo>
                    <a:pt x="600" y="283"/>
                  </a:lnTo>
                  <a:cubicBezTo>
                    <a:pt x="529" y="317"/>
                    <a:pt x="495" y="387"/>
                    <a:pt x="425" y="424"/>
                  </a:cubicBezTo>
                  <a:cubicBezTo>
                    <a:pt x="354" y="495"/>
                    <a:pt x="283" y="529"/>
                    <a:pt x="247" y="599"/>
                  </a:cubicBezTo>
                  <a:cubicBezTo>
                    <a:pt x="388" y="495"/>
                    <a:pt x="495" y="387"/>
                    <a:pt x="600" y="283"/>
                  </a:cubicBezTo>
                  <a:close/>
                  <a:moveTo>
                    <a:pt x="247" y="599"/>
                  </a:moveTo>
                  <a:cubicBezTo>
                    <a:pt x="213" y="599"/>
                    <a:pt x="142" y="636"/>
                    <a:pt x="105" y="670"/>
                  </a:cubicBezTo>
                  <a:cubicBezTo>
                    <a:pt x="105" y="707"/>
                    <a:pt x="71" y="707"/>
                    <a:pt x="71" y="740"/>
                  </a:cubicBezTo>
                  <a:cubicBezTo>
                    <a:pt x="105" y="740"/>
                    <a:pt x="105" y="707"/>
                    <a:pt x="142" y="707"/>
                  </a:cubicBezTo>
                  <a:lnTo>
                    <a:pt x="247" y="599"/>
                  </a:lnTo>
                  <a:close/>
                  <a:moveTo>
                    <a:pt x="849" y="458"/>
                  </a:moveTo>
                  <a:lnTo>
                    <a:pt x="778" y="495"/>
                  </a:lnTo>
                  <a:lnTo>
                    <a:pt x="741" y="529"/>
                  </a:lnTo>
                  <a:cubicBezTo>
                    <a:pt x="707" y="565"/>
                    <a:pt x="670" y="565"/>
                    <a:pt x="670" y="565"/>
                  </a:cubicBezTo>
                  <a:cubicBezTo>
                    <a:pt x="637" y="599"/>
                    <a:pt x="600" y="599"/>
                    <a:pt x="600" y="599"/>
                  </a:cubicBezTo>
                  <a:lnTo>
                    <a:pt x="459" y="670"/>
                  </a:lnTo>
                  <a:cubicBezTo>
                    <a:pt x="425" y="707"/>
                    <a:pt x="354" y="707"/>
                    <a:pt x="317" y="740"/>
                  </a:cubicBezTo>
                  <a:cubicBezTo>
                    <a:pt x="425" y="707"/>
                    <a:pt x="529" y="670"/>
                    <a:pt x="600" y="636"/>
                  </a:cubicBezTo>
                  <a:cubicBezTo>
                    <a:pt x="637" y="599"/>
                    <a:pt x="637" y="599"/>
                    <a:pt x="670" y="599"/>
                  </a:cubicBezTo>
                  <a:cubicBezTo>
                    <a:pt x="707" y="565"/>
                    <a:pt x="707" y="565"/>
                    <a:pt x="741" y="565"/>
                  </a:cubicBezTo>
                  <a:lnTo>
                    <a:pt x="812" y="495"/>
                  </a:lnTo>
                  <a:lnTo>
                    <a:pt x="849" y="458"/>
                  </a:lnTo>
                  <a:close/>
                  <a:moveTo>
                    <a:pt x="35" y="740"/>
                  </a:moveTo>
                  <a:cubicBezTo>
                    <a:pt x="35" y="777"/>
                    <a:pt x="35" y="777"/>
                    <a:pt x="1" y="777"/>
                  </a:cubicBezTo>
                  <a:lnTo>
                    <a:pt x="1" y="811"/>
                  </a:lnTo>
                  <a:lnTo>
                    <a:pt x="176" y="811"/>
                  </a:lnTo>
                  <a:cubicBezTo>
                    <a:pt x="213" y="777"/>
                    <a:pt x="247" y="777"/>
                    <a:pt x="247" y="777"/>
                  </a:cubicBezTo>
                  <a:cubicBezTo>
                    <a:pt x="283" y="777"/>
                    <a:pt x="317" y="777"/>
                    <a:pt x="317" y="740"/>
                  </a:cubicBezTo>
                  <a:lnTo>
                    <a:pt x="247" y="740"/>
                  </a:lnTo>
                  <a:cubicBezTo>
                    <a:pt x="213" y="777"/>
                    <a:pt x="213" y="777"/>
                    <a:pt x="176" y="777"/>
                  </a:cubicBezTo>
                  <a:lnTo>
                    <a:pt x="71" y="777"/>
                  </a:lnTo>
                  <a:lnTo>
                    <a:pt x="71" y="740"/>
                  </a:lnTo>
                  <a:close/>
                </a:path>
              </a:pathLst>
            </a:custGeom>
            <a:solidFill>
              <a:srgbClr val="FF6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4122;p62">
              <a:extLst>
                <a:ext uri="{FF2B5EF4-FFF2-40B4-BE49-F238E27FC236}">
                  <a16:creationId xmlns:a16="http://schemas.microsoft.com/office/drawing/2014/main" id="{E49A91AF-3499-90B9-2649-0A38613F34AC}"/>
                </a:ext>
              </a:extLst>
            </p:cNvPr>
            <p:cNvSpPr/>
            <p:nvPr/>
          </p:nvSpPr>
          <p:spPr>
            <a:xfrm>
              <a:off x="5358175" y="2674025"/>
              <a:ext cx="26500" cy="17700"/>
            </a:xfrm>
            <a:custGeom>
              <a:avLst/>
              <a:gdLst/>
              <a:ahLst/>
              <a:cxnLst/>
              <a:rect l="l" t="t" r="r" b="b"/>
              <a:pathLst>
                <a:path w="1060" h="708" extrusionOk="0">
                  <a:moveTo>
                    <a:pt x="1060" y="1"/>
                  </a:moveTo>
                  <a:cubicBezTo>
                    <a:pt x="1060" y="1"/>
                    <a:pt x="1023" y="1"/>
                    <a:pt x="989" y="37"/>
                  </a:cubicBezTo>
                  <a:cubicBezTo>
                    <a:pt x="989" y="37"/>
                    <a:pt x="952" y="71"/>
                    <a:pt x="919" y="71"/>
                  </a:cubicBezTo>
                  <a:cubicBezTo>
                    <a:pt x="882" y="108"/>
                    <a:pt x="811" y="142"/>
                    <a:pt x="741" y="179"/>
                  </a:cubicBezTo>
                  <a:cubicBezTo>
                    <a:pt x="707" y="213"/>
                    <a:pt x="670" y="249"/>
                    <a:pt x="636" y="249"/>
                  </a:cubicBezTo>
                  <a:cubicBezTo>
                    <a:pt x="565" y="283"/>
                    <a:pt x="529" y="320"/>
                    <a:pt x="495" y="320"/>
                  </a:cubicBezTo>
                  <a:cubicBezTo>
                    <a:pt x="458" y="354"/>
                    <a:pt x="424" y="391"/>
                    <a:pt x="387" y="391"/>
                  </a:cubicBezTo>
                  <a:lnTo>
                    <a:pt x="283" y="495"/>
                  </a:lnTo>
                  <a:cubicBezTo>
                    <a:pt x="246" y="532"/>
                    <a:pt x="175" y="566"/>
                    <a:pt x="105" y="603"/>
                  </a:cubicBezTo>
                  <a:cubicBezTo>
                    <a:pt x="105" y="636"/>
                    <a:pt x="71" y="673"/>
                    <a:pt x="34" y="673"/>
                  </a:cubicBezTo>
                  <a:lnTo>
                    <a:pt x="34" y="673"/>
                  </a:lnTo>
                  <a:cubicBezTo>
                    <a:pt x="71" y="673"/>
                    <a:pt x="105" y="637"/>
                    <a:pt x="141" y="637"/>
                  </a:cubicBezTo>
                  <a:cubicBezTo>
                    <a:pt x="175" y="603"/>
                    <a:pt x="246" y="566"/>
                    <a:pt x="317" y="495"/>
                  </a:cubicBezTo>
                  <a:cubicBezTo>
                    <a:pt x="353" y="461"/>
                    <a:pt x="387" y="461"/>
                    <a:pt x="424" y="425"/>
                  </a:cubicBezTo>
                  <a:cubicBezTo>
                    <a:pt x="458" y="391"/>
                    <a:pt x="495" y="391"/>
                    <a:pt x="529" y="354"/>
                  </a:cubicBezTo>
                  <a:cubicBezTo>
                    <a:pt x="565" y="320"/>
                    <a:pt x="599" y="320"/>
                    <a:pt x="636" y="283"/>
                  </a:cubicBezTo>
                  <a:cubicBezTo>
                    <a:pt x="670" y="249"/>
                    <a:pt x="707" y="249"/>
                    <a:pt x="741" y="213"/>
                  </a:cubicBezTo>
                  <a:cubicBezTo>
                    <a:pt x="811" y="179"/>
                    <a:pt x="882" y="142"/>
                    <a:pt x="919" y="108"/>
                  </a:cubicBezTo>
                  <a:cubicBezTo>
                    <a:pt x="952" y="71"/>
                    <a:pt x="989" y="71"/>
                    <a:pt x="1023" y="37"/>
                  </a:cubicBezTo>
                  <a:lnTo>
                    <a:pt x="1060" y="1"/>
                  </a:lnTo>
                  <a:close/>
                  <a:moveTo>
                    <a:pt x="34" y="673"/>
                  </a:moveTo>
                  <a:lnTo>
                    <a:pt x="0" y="707"/>
                  </a:lnTo>
                  <a:cubicBezTo>
                    <a:pt x="0" y="707"/>
                    <a:pt x="34" y="707"/>
                    <a:pt x="34" y="673"/>
                  </a:cubicBezTo>
                  <a:close/>
                </a:path>
              </a:pathLst>
            </a:custGeom>
            <a:solidFill>
              <a:srgbClr val="FF6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4123;p62">
              <a:extLst>
                <a:ext uri="{FF2B5EF4-FFF2-40B4-BE49-F238E27FC236}">
                  <a16:creationId xmlns:a16="http://schemas.microsoft.com/office/drawing/2014/main" id="{B87E1744-6CEE-44BA-EBD1-9954766A914C}"/>
                </a:ext>
              </a:extLst>
            </p:cNvPr>
            <p:cNvSpPr/>
            <p:nvPr/>
          </p:nvSpPr>
          <p:spPr>
            <a:xfrm>
              <a:off x="5406700" y="2670500"/>
              <a:ext cx="10625" cy="9775"/>
            </a:xfrm>
            <a:custGeom>
              <a:avLst/>
              <a:gdLst/>
              <a:ahLst/>
              <a:cxnLst/>
              <a:rect l="l" t="t" r="r" b="b"/>
              <a:pathLst>
                <a:path w="425" h="391" extrusionOk="0">
                  <a:moveTo>
                    <a:pt x="320" y="0"/>
                  </a:moveTo>
                  <a:cubicBezTo>
                    <a:pt x="320" y="0"/>
                    <a:pt x="283" y="0"/>
                    <a:pt x="283" y="37"/>
                  </a:cubicBezTo>
                  <a:lnTo>
                    <a:pt x="354" y="37"/>
                  </a:lnTo>
                  <a:cubicBezTo>
                    <a:pt x="354" y="0"/>
                    <a:pt x="391" y="0"/>
                    <a:pt x="391" y="0"/>
                  </a:cubicBezTo>
                  <a:close/>
                  <a:moveTo>
                    <a:pt x="213" y="37"/>
                  </a:moveTo>
                  <a:cubicBezTo>
                    <a:pt x="213" y="71"/>
                    <a:pt x="179" y="71"/>
                    <a:pt x="179" y="108"/>
                  </a:cubicBezTo>
                  <a:cubicBezTo>
                    <a:pt x="213" y="71"/>
                    <a:pt x="249" y="71"/>
                    <a:pt x="283" y="37"/>
                  </a:cubicBezTo>
                  <a:close/>
                  <a:moveTo>
                    <a:pt x="391" y="0"/>
                  </a:moveTo>
                  <a:lnTo>
                    <a:pt x="391" y="37"/>
                  </a:lnTo>
                  <a:lnTo>
                    <a:pt x="391" y="71"/>
                  </a:lnTo>
                  <a:lnTo>
                    <a:pt x="391" y="108"/>
                  </a:lnTo>
                  <a:lnTo>
                    <a:pt x="425" y="71"/>
                  </a:lnTo>
                  <a:lnTo>
                    <a:pt x="425" y="37"/>
                  </a:lnTo>
                  <a:lnTo>
                    <a:pt x="425" y="0"/>
                  </a:lnTo>
                  <a:close/>
                  <a:moveTo>
                    <a:pt x="179" y="108"/>
                  </a:moveTo>
                  <a:cubicBezTo>
                    <a:pt x="108" y="142"/>
                    <a:pt x="37" y="212"/>
                    <a:pt x="1" y="249"/>
                  </a:cubicBezTo>
                  <a:cubicBezTo>
                    <a:pt x="71" y="212"/>
                    <a:pt x="108" y="142"/>
                    <a:pt x="179" y="108"/>
                  </a:cubicBezTo>
                  <a:close/>
                  <a:moveTo>
                    <a:pt x="391" y="108"/>
                  </a:moveTo>
                  <a:lnTo>
                    <a:pt x="354" y="178"/>
                  </a:lnTo>
                  <a:cubicBezTo>
                    <a:pt x="354" y="178"/>
                    <a:pt x="354" y="212"/>
                    <a:pt x="320" y="249"/>
                  </a:cubicBezTo>
                  <a:lnTo>
                    <a:pt x="283" y="283"/>
                  </a:lnTo>
                  <a:lnTo>
                    <a:pt x="283" y="320"/>
                  </a:lnTo>
                  <a:cubicBezTo>
                    <a:pt x="320" y="320"/>
                    <a:pt x="320" y="320"/>
                    <a:pt x="320" y="283"/>
                  </a:cubicBezTo>
                  <a:lnTo>
                    <a:pt x="354" y="249"/>
                  </a:lnTo>
                  <a:cubicBezTo>
                    <a:pt x="354" y="212"/>
                    <a:pt x="354" y="212"/>
                    <a:pt x="391" y="178"/>
                  </a:cubicBezTo>
                  <a:lnTo>
                    <a:pt x="391" y="142"/>
                  </a:lnTo>
                  <a:lnTo>
                    <a:pt x="391" y="108"/>
                  </a:lnTo>
                  <a:close/>
                  <a:moveTo>
                    <a:pt x="249" y="320"/>
                  </a:moveTo>
                  <a:cubicBezTo>
                    <a:pt x="249" y="354"/>
                    <a:pt x="249" y="354"/>
                    <a:pt x="213" y="390"/>
                  </a:cubicBezTo>
                  <a:cubicBezTo>
                    <a:pt x="249" y="354"/>
                    <a:pt x="249" y="354"/>
                    <a:pt x="283" y="354"/>
                  </a:cubicBezTo>
                  <a:lnTo>
                    <a:pt x="283" y="320"/>
                  </a:lnTo>
                  <a:close/>
                </a:path>
              </a:pathLst>
            </a:custGeom>
            <a:solidFill>
              <a:srgbClr val="FF6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4124;p62">
              <a:extLst>
                <a:ext uri="{FF2B5EF4-FFF2-40B4-BE49-F238E27FC236}">
                  <a16:creationId xmlns:a16="http://schemas.microsoft.com/office/drawing/2014/main" id="{479F53A5-1483-9AF5-46ED-A6C4D1218C30}"/>
                </a:ext>
              </a:extLst>
            </p:cNvPr>
            <p:cNvSpPr/>
            <p:nvPr/>
          </p:nvSpPr>
          <p:spPr>
            <a:xfrm>
              <a:off x="5311325" y="2671425"/>
              <a:ext cx="42400" cy="36200"/>
            </a:xfrm>
            <a:custGeom>
              <a:avLst/>
              <a:gdLst/>
              <a:ahLst/>
              <a:cxnLst/>
              <a:rect l="l" t="t" r="r" b="b"/>
              <a:pathLst>
                <a:path w="1696" h="1448" extrusionOk="0">
                  <a:moveTo>
                    <a:pt x="673" y="0"/>
                  </a:moveTo>
                  <a:cubicBezTo>
                    <a:pt x="532" y="141"/>
                    <a:pt x="0" y="458"/>
                    <a:pt x="212" y="670"/>
                  </a:cubicBezTo>
                  <a:cubicBezTo>
                    <a:pt x="353" y="777"/>
                    <a:pt x="532" y="848"/>
                    <a:pt x="707" y="989"/>
                  </a:cubicBezTo>
                  <a:cubicBezTo>
                    <a:pt x="848" y="1094"/>
                    <a:pt x="1484" y="1447"/>
                    <a:pt x="1484" y="1447"/>
                  </a:cubicBezTo>
                  <a:cubicBezTo>
                    <a:pt x="1696" y="1376"/>
                    <a:pt x="1625" y="1306"/>
                    <a:pt x="1521" y="1201"/>
                  </a:cubicBezTo>
                  <a:cubicBezTo>
                    <a:pt x="1309" y="989"/>
                    <a:pt x="955" y="741"/>
                    <a:pt x="777" y="458"/>
                  </a:cubicBezTo>
                  <a:cubicBezTo>
                    <a:pt x="848" y="353"/>
                    <a:pt x="989" y="283"/>
                    <a:pt x="1097" y="175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B37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4125;p62">
              <a:extLst>
                <a:ext uri="{FF2B5EF4-FFF2-40B4-BE49-F238E27FC236}">
                  <a16:creationId xmlns:a16="http://schemas.microsoft.com/office/drawing/2014/main" id="{F8082915-A46A-88A6-8ED5-DEBA1CFE45F3}"/>
                </a:ext>
              </a:extLst>
            </p:cNvPr>
            <p:cNvSpPr/>
            <p:nvPr/>
          </p:nvSpPr>
          <p:spPr>
            <a:xfrm>
              <a:off x="5345800" y="2699675"/>
              <a:ext cx="30900" cy="22825"/>
            </a:xfrm>
            <a:custGeom>
              <a:avLst/>
              <a:gdLst/>
              <a:ahLst/>
              <a:cxnLst/>
              <a:rect l="l" t="t" r="r" b="b"/>
              <a:pathLst>
                <a:path w="1236" h="913" extrusionOk="0">
                  <a:moveTo>
                    <a:pt x="0" y="1"/>
                  </a:moveTo>
                  <a:lnTo>
                    <a:pt x="71" y="142"/>
                  </a:lnTo>
                  <a:cubicBezTo>
                    <a:pt x="71" y="246"/>
                    <a:pt x="105" y="317"/>
                    <a:pt x="176" y="388"/>
                  </a:cubicBezTo>
                  <a:cubicBezTo>
                    <a:pt x="246" y="424"/>
                    <a:pt x="354" y="458"/>
                    <a:pt x="388" y="529"/>
                  </a:cubicBezTo>
                  <a:cubicBezTo>
                    <a:pt x="452" y="593"/>
                    <a:pt x="458" y="892"/>
                    <a:pt x="592" y="892"/>
                  </a:cubicBezTo>
                  <a:cubicBezTo>
                    <a:pt x="606" y="892"/>
                    <a:pt x="620" y="889"/>
                    <a:pt x="636" y="882"/>
                  </a:cubicBezTo>
                  <a:cubicBezTo>
                    <a:pt x="670" y="882"/>
                    <a:pt x="529" y="636"/>
                    <a:pt x="529" y="495"/>
                  </a:cubicBezTo>
                  <a:lnTo>
                    <a:pt x="529" y="495"/>
                  </a:lnTo>
                  <a:cubicBezTo>
                    <a:pt x="600" y="566"/>
                    <a:pt x="670" y="636"/>
                    <a:pt x="707" y="741"/>
                  </a:cubicBezTo>
                  <a:cubicBezTo>
                    <a:pt x="734" y="770"/>
                    <a:pt x="809" y="912"/>
                    <a:pt x="873" y="912"/>
                  </a:cubicBezTo>
                  <a:cubicBezTo>
                    <a:pt x="889" y="912"/>
                    <a:pt x="905" y="904"/>
                    <a:pt x="919" y="882"/>
                  </a:cubicBezTo>
                  <a:cubicBezTo>
                    <a:pt x="919" y="848"/>
                    <a:pt x="848" y="707"/>
                    <a:pt x="812" y="670"/>
                  </a:cubicBezTo>
                  <a:cubicBezTo>
                    <a:pt x="778" y="566"/>
                    <a:pt x="707" y="458"/>
                    <a:pt x="670" y="354"/>
                  </a:cubicBezTo>
                  <a:lnTo>
                    <a:pt x="670" y="354"/>
                  </a:lnTo>
                  <a:cubicBezTo>
                    <a:pt x="778" y="495"/>
                    <a:pt x="953" y="812"/>
                    <a:pt x="1094" y="812"/>
                  </a:cubicBezTo>
                  <a:cubicBezTo>
                    <a:pt x="1202" y="812"/>
                    <a:pt x="1060" y="670"/>
                    <a:pt x="1060" y="636"/>
                  </a:cubicBezTo>
                  <a:cubicBezTo>
                    <a:pt x="1015" y="546"/>
                    <a:pt x="925" y="426"/>
                    <a:pt x="867" y="352"/>
                  </a:cubicBezTo>
                  <a:lnTo>
                    <a:pt x="867" y="352"/>
                  </a:lnTo>
                  <a:cubicBezTo>
                    <a:pt x="932" y="421"/>
                    <a:pt x="1014" y="475"/>
                    <a:pt x="1094" y="529"/>
                  </a:cubicBezTo>
                  <a:cubicBezTo>
                    <a:pt x="1119" y="529"/>
                    <a:pt x="1173" y="545"/>
                    <a:pt x="1207" y="545"/>
                  </a:cubicBezTo>
                  <a:cubicBezTo>
                    <a:pt x="1224" y="545"/>
                    <a:pt x="1236" y="541"/>
                    <a:pt x="1236" y="529"/>
                  </a:cubicBezTo>
                  <a:cubicBezTo>
                    <a:pt x="1236" y="495"/>
                    <a:pt x="1131" y="424"/>
                    <a:pt x="1131" y="388"/>
                  </a:cubicBezTo>
                  <a:cubicBezTo>
                    <a:pt x="1024" y="317"/>
                    <a:pt x="919" y="213"/>
                    <a:pt x="812" y="142"/>
                  </a:cubicBezTo>
                  <a:cubicBezTo>
                    <a:pt x="741" y="105"/>
                    <a:pt x="636" y="105"/>
                    <a:pt x="529" y="71"/>
                  </a:cubicBezTo>
                  <a:cubicBezTo>
                    <a:pt x="354" y="34"/>
                    <a:pt x="176" y="1"/>
                    <a:pt x="0" y="1"/>
                  </a:cubicBezTo>
                  <a:close/>
                </a:path>
              </a:pathLst>
            </a:custGeom>
            <a:solidFill>
              <a:srgbClr val="B37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4126;p62">
              <a:extLst>
                <a:ext uri="{FF2B5EF4-FFF2-40B4-BE49-F238E27FC236}">
                  <a16:creationId xmlns:a16="http://schemas.microsoft.com/office/drawing/2014/main" id="{6A8F88BE-BAE5-6EA4-869D-FC02A10DDC36}"/>
                </a:ext>
              </a:extLst>
            </p:cNvPr>
            <p:cNvSpPr/>
            <p:nvPr/>
          </p:nvSpPr>
          <p:spPr>
            <a:xfrm>
              <a:off x="5323675" y="2655525"/>
              <a:ext cx="38050" cy="29125"/>
            </a:xfrm>
            <a:custGeom>
              <a:avLst/>
              <a:gdLst/>
              <a:ahLst/>
              <a:cxnLst/>
              <a:rect l="l" t="t" r="r" b="b"/>
              <a:pathLst>
                <a:path w="1522" h="1165" extrusionOk="0">
                  <a:moveTo>
                    <a:pt x="1173" y="0"/>
                  </a:moveTo>
                  <a:cubicBezTo>
                    <a:pt x="1045" y="0"/>
                    <a:pt x="900" y="64"/>
                    <a:pt x="778" y="105"/>
                  </a:cubicBezTo>
                  <a:cubicBezTo>
                    <a:pt x="673" y="175"/>
                    <a:pt x="603" y="246"/>
                    <a:pt x="461" y="283"/>
                  </a:cubicBezTo>
                  <a:cubicBezTo>
                    <a:pt x="391" y="353"/>
                    <a:pt x="249" y="458"/>
                    <a:pt x="142" y="495"/>
                  </a:cubicBezTo>
                  <a:lnTo>
                    <a:pt x="1" y="599"/>
                  </a:lnTo>
                  <a:cubicBezTo>
                    <a:pt x="71" y="707"/>
                    <a:pt x="179" y="811"/>
                    <a:pt x="249" y="919"/>
                  </a:cubicBezTo>
                  <a:cubicBezTo>
                    <a:pt x="283" y="953"/>
                    <a:pt x="354" y="989"/>
                    <a:pt x="391" y="1060"/>
                  </a:cubicBezTo>
                  <a:cubicBezTo>
                    <a:pt x="425" y="1060"/>
                    <a:pt x="495" y="1165"/>
                    <a:pt x="532" y="1165"/>
                  </a:cubicBezTo>
                  <a:cubicBezTo>
                    <a:pt x="566" y="1165"/>
                    <a:pt x="603" y="1094"/>
                    <a:pt x="637" y="1060"/>
                  </a:cubicBezTo>
                  <a:cubicBezTo>
                    <a:pt x="673" y="1060"/>
                    <a:pt x="707" y="1060"/>
                    <a:pt x="744" y="1023"/>
                  </a:cubicBezTo>
                  <a:cubicBezTo>
                    <a:pt x="744" y="1023"/>
                    <a:pt x="778" y="989"/>
                    <a:pt x="778" y="953"/>
                  </a:cubicBezTo>
                  <a:cubicBezTo>
                    <a:pt x="849" y="919"/>
                    <a:pt x="919" y="919"/>
                    <a:pt x="956" y="882"/>
                  </a:cubicBezTo>
                  <a:cubicBezTo>
                    <a:pt x="1027" y="848"/>
                    <a:pt x="1097" y="811"/>
                    <a:pt x="1131" y="741"/>
                  </a:cubicBezTo>
                  <a:cubicBezTo>
                    <a:pt x="1309" y="636"/>
                    <a:pt x="1521" y="387"/>
                    <a:pt x="1414" y="141"/>
                  </a:cubicBezTo>
                  <a:cubicBezTo>
                    <a:pt x="1354" y="35"/>
                    <a:pt x="1268" y="0"/>
                    <a:pt x="1173" y="0"/>
                  </a:cubicBez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4127;p62">
              <a:extLst>
                <a:ext uri="{FF2B5EF4-FFF2-40B4-BE49-F238E27FC236}">
                  <a16:creationId xmlns:a16="http://schemas.microsoft.com/office/drawing/2014/main" id="{FAF8A872-4287-09D2-F616-72F29D93DAC1}"/>
                </a:ext>
              </a:extLst>
            </p:cNvPr>
            <p:cNvSpPr/>
            <p:nvPr/>
          </p:nvSpPr>
          <p:spPr>
            <a:xfrm>
              <a:off x="5328975" y="2669650"/>
              <a:ext cx="14150" cy="10625"/>
            </a:xfrm>
            <a:custGeom>
              <a:avLst/>
              <a:gdLst/>
              <a:ahLst/>
              <a:cxnLst/>
              <a:rect l="l" t="t" r="r" b="b"/>
              <a:pathLst>
                <a:path w="566" h="425" extrusionOk="0">
                  <a:moveTo>
                    <a:pt x="54" y="9"/>
                  </a:moveTo>
                  <a:cubicBezTo>
                    <a:pt x="46" y="9"/>
                    <a:pt x="37" y="17"/>
                    <a:pt x="37" y="34"/>
                  </a:cubicBezTo>
                  <a:lnTo>
                    <a:pt x="71" y="34"/>
                  </a:lnTo>
                  <a:cubicBezTo>
                    <a:pt x="71" y="17"/>
                    <a:pt x="63" y="9"/>
                    <a:pt x="54" y="9"/>
                  </a:cubicBezTo>
                  <a:close/>
                  <a:moveTo>
                    <a:pt x="250" y="0"/>
                  </a:moveTo>
                  <a:lnTo>
                    <a:pt x="250" y="0"/>
                  </a:lnTo>
                  <a:cubicBezTo>
                    <a:pt x="283" y="1"/>
                    <a:pt x="283" y="34"/>
                    <a:pt x="283" y="34"/>
                  </a:cubicBezTo>
                  <a:cubicBezTo>
                    <a:pt x="312" y="34"/>
                    <a:pt x="318" y="57"/>
                    <a:pt x="336" y="67"/>
                  </a:cubicBezTo>
                  <a:lnTo>
                    <a:pt x="336" y="67"/>
                  </a:lnTo>
                  <a:cubicBezTo>
                    <a:pt x="326" y="59"/>
                    <a:pt x="320" y="50"/>
                    <a:pt x="320" y="34"/>
                  </a:cubicBezTo>
                  <a:cubicBezTo>
                    <a:pt x="284" y="34"/>
                    <a:pt x="283" y="1"/>
                    <a:pt x="250" y="0"/>
                  </a:cubicBezTo>
                  <a:close/>
                  <a:moveTo>
                    <a:pt x="336" y="67"/>
                  </a:moveTo>
                  <a:cubicBezTo>
                    <a:pt x="349" y="77"/>
                    <a:pt x="370" y="85"/>
                    <a:pt x="391" y="105"/>
                  </a:cubicBezTo>
                  <a:lnTo>
                    <a:pt x="354" y="71"/>
                  </a:lnTo>
                  <a:cubicBezTo>
                    <a:pt x="347" y="71"/>
                    <a:pt x="341" y="69"/>
                    <a:pt x="336" y="67"/>
                  </a:cubicBezTo>
                  <a:close/>
                  <a:moveTo>
                    <a:pt x="37" y="34"/>
                  </a:moveTo>
                  <a:cubicBezTo>
                    <a:pt x="1" y="34"/>
                    <a:pt x="1" y="71"/>
                    <a:pt x="1" y="71"/>
                  </a:cubicBezTo>
                  <a:cubicBezTo>
                    <a:pt x="37" y="105"/>
                    <a:pt x="37" y="105"/>
                    <a:pt x="37" y="142"/>
                  </a:cubicBezTo>
                  <a:lnTo>
                    <a:pt x="142" y="246"/>
                  </a:lnTo>
                  <a:cubicBezTo>
                    <a:pt x="108" y="212"/>
                    <a:pt x="71" y="176"/>
                    <a:pt x="71" y="142"/>
                  </a:cubicBezTo>
                  <a:cubicBezTo>
                    <a:pt x="71" y="105"/>
                    <a:pt x="37" y="105"/>
                    <a:pt x="37" y="71"/>
                  </a:cubicBezTo>
                  <a:lnTo>
                    <a:pt x="37" y="34"/>
                  </a:lnTo>
                  <a:close/>
                  <a:moveTo>
                    <a:pt x="71" y="34"/>
                  </a:moveTo>
                  <a:lnTo>
                    <a:pt x="108" y="71"/>
                  </a:lnTo>
                  <a:cubicBezTo>
                    <a:pt x="142" y="71"/>
                    <a:pt x="179" y="105"/>
                    <a:pt x="179" y="105"/>
                  </a:cubicBezTo>
                  <a:lnTo>
                    <a:pt x="283" y="176"/>
                  </a:lnTo>
                  <a:cubicBezTo>
                    <a:pt x="320" y="212"/>
                    <a:pt x="354" y="246"/>
                    <a:pt x="425" y="246"/>
                  </a:cubicBezTo>
                  <a:lnTo>
                    <a:pt x="320" y="142"/>
                  </a:lnTo>
                  <a:cubicBezTo>
                    <a:pt x="283" y="142"/>
                    <a:pt x="249" y="105"/>
                    <a:pt x="179" y="71"/>
                  </a:cubicBezTo>
                  <a:cubicBezTo>
                    <a:pt x="179" y="71"/>
                    <a:pt x="142" y="71"/>
                    <a:pt x="142" y="34"/>
                  </a:cubicBezTo>
                  <a:close/>
                  <a:moveTo>
                    <a:pt x="391" y="105"/>
                  </a:moveTo>
                  <a:lnTo>
                    <a:pt x="425" y="176"/>
                  </a:lnTo>
                  <a:cubicBezTo>
                    <a:pt x="461" y="176"/>
                    <a:pt x="461" y="176"/>
                    <a:pt x="461" y="212"/>
                  </a:cubicBezTo>
                  <a:cubicBezTo>
                    <a:pt x="495" y="212"/>
                    <a:pt x="495" y="246"/>
                    <a:pt x="495" y="246"/>
                  </a:cubicBezTo>
                  <a:lnTo>
                    <a:pt x="532" y="283"/>
                  </a:lnTo>
                  <a:lnTo>
                    <a:pt x="495" y="283"/>
                  </a:lnTo>
                  <a:cubicBezTo>
                    <a:pt x="461" y="246"/>
                    <a:pt x="425" y="246"/>
                    <a:pt x="425" y="246"/>
                  </a:cubicBezTo>
                  <a:lnTo>
                    <a:pt x="425" y="246"/>
                  </a:lnTo>
                  <a:cubicBezTo>
                    <a:pt x="425" y="283"/>
                    <a:pt x="461" y="283"/>
                    <a:pt x="461" y="283"/>
                  </a:cubicBezTo>
                  <a:cubicBezTo>
                    <a:pt x="495" y="283"/>
                    <a:pt x="495" y="317"/>
                    <a:pt x="532" y="317"/>
                  </a:cubicBezTo>
                  <a:lnTo>
                    <a:pt x="566" y="317"/>
                  </a:lnTo>
                  <a:lnTo>
                    <a:pt x="566" y="283"/>
                  </a:lnTo>
                  <a:lnTo>
                    <a:pt x="532" y="283"/>
                  </a:lnTo>
                  <a:lnTo>
                    <a:pt x="532" y="246"/>
                  </a:lnTo>
                  <a:cubicBezTo>
                    <a:pt x="495" y="212"/>
                    <a:pt x="495" y="212"/>
                    <a:pt x="495" y="176"/>
                  </a:cubicBezTo>
                  <a:cubicBezTo>
                    <a:pt x="461" y="176"/>
                    <a:pt x="461" y="176"/>
                    <a:pt x="425" y="142"/>
                  </a:cubicBezTo>
                  <a:lnTo>
                    <a:pt x="391" y="105"/>
                  </a:lnTo>
                  <a:close/>
                  <a:moveTo>
                    <a:pt x="249" y="354"/>
                  </a:moveTo>
                  <a:lnTo>
                    <a:pt x="249" y="354"/>
                  </a:lnTo>
                  <a:cubicBezTo>
                    <a:pt x="260" y="364"/>
                    <a:pt x="271" y="372"/>
                    <a:pt x="282" y="378"/>
                  </a:cubicBezTo>
                  <a:lnTo>
                    <a:pt x="282" y="378"/>
                  </a:lnTo>
                  <a:cubicBezTo>
                    <a:pt x="277" y="354"/>
                    <a:pt x="249" y="354"/>
                    <a:pt x="249" y="354"/>
                  </a:cubicBezTo>
                  <a:close/>
                  <a:moveTo>
                    <a:pt x="282" y="378"/>
                  </a:moveTo>
                  <a:cubicBezTo>
                    <a:pt x="283" y="381"/>
                    <a:pt x="283" y="384"/>
                    <a:pt x="283" y="388"/>
                  </a:cubicBezTo>
                  <a:cubicBezTo>
                    <a:pt x="320" y="388"/>
                    <a:pt x="320" y="424"/>
                    <a:pt x="354" y="424"/>
                  </a:cubicBezTo>
                  <a:cubicBezTo>
                    <a:pt x="331" y="399"/>
                    <a:pt x="306" y="391"/>
                    <a:pt x="282" y="378"/>
                  </a:cubicBezTo>
                  <a:close/>
                </a:path>
              </a:pathLst>
            </a:custGeom>
            <a:solidFill>
              <a:srgbClr val="FF6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4128;p62">
              <a:extLst>
                <a:ext uri="{FF2B5EF4-FFF2-40B4-BE49-F238E27FC236}">
                  <a16:creationId xmlns:a16="http://schemas.microsoft.com/office/drawing/2014/main" id="{A6AF05FF-C68C-C1FB-D13A-B1109F4C30FA}"/>
                </a:ext>
              </a:extLst>
            </p:cNvPr>
            <p:cNvSpPr/>
            <p:nvPr/>
          </p:nvSpPr>
          <p:spPr>
            <a:xfrm>
              <a:off x="5362550" y="2651975"/>
              <a:ext cx="28275" cy="16700"/>
            </a:xfrm>
            <a:custGeom>
              <a:avLst/>
              <a:gdLst/>
              <a:ahLst/>
              <a:cxnLst/>
              <a:rect l="l" t="t" r="r" b="b"/>
              <a:pathLst>
                <a:path w="1131" h="668" extrusionOk="0">
                  <a:moveTo>
                    <a:pt x="212" y="1"/>
                  </a:moveTo>
                  <a:cubicBezTo>
                    <a:pt x="142" y="35"/>
                    <a:pt x="71" y="71"/>
                    <a:pt x="37" y="142"/>
                  </a:cubicBezTo>
                  <a:cubicBezTo>
                    <a:pt x="0" y="247"/>
                    <a:pt x="0" y="459"/>
                    <a:pt x="71" y="529"/>
                  </a:cubicBezTo>
                  <a:cubicBezTo>
                    <a:pt x="165" y="623"/>
                    <a:pt x="337" y="668"/>
                    <a:pt x="505" y="668"/>
                  </a:cubicBezTo>
                  <a:cubicBezTo>
                    <a:pt x="655" y="668"/>
                    <a:pt x="801" y="633"/>
                    <a:pt x="885" y="566"/>
                  </a:cubicBezTo>
                  <a:cubicBezTo>
                    <a:pt x="1131" y="354"/>
                    <a:pt x="885" y="35"/>
                    <a:pt x="602" y="1"/>
                  </a:cubicBezTo>
                  <a:close/>
                </a:path>
              </a:pathLst>
            </a:custGeom>
            <a:solidFill>
              <a:srgbClr val="B37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4129;p62">
              <a:extLst>
                <a:ext uri="{FF2B5EF4-FFF2-40B4-BE49-F238E27FC236}">
                  <a16:creationId xmlns:a16="http://schemas.microsoft.com/office/drawing/2014/main" id="{D13EA2EE-FB69-D036-BDDE-ECF705FE0E03}"/>
                </a:ext>
              </a:extLst>
            </p:cNvPr>
            <p:cNvSpPr/>
            <p:nvPr/>
          </p:nvSpPr>
          <p:spPr>
            <a:xfrm>
              <a:off x="5344025" y="2597050"/>
              <a:ext cx="50350" cy="43800"/>
            </a:xfrm>
            <a:custGeom>
              <a:avLst/>
              <a:gdLst/>
              <a:ahLst/>
              <a:cxnLst/>
              <a:rect l="l" t="t" r="r" b="b"/>
              <a:pathLst>
                <a:path w="2014" h="1752" extrusionOk="0">
                  <a:moveTo>
                    <a:pt x="855" y="0"/>
                  </a:moveTo>
                  <a:cubicBezTo>
                    <a:pt x="841" y="0"/>
                    <a:pt x="827" y="2"/>
                    <a:pt x="812" y="7"/>
                  </a:cubicBezTo>
                  <a:cubicBezTo>
                    <a:pt x="566" y="112"/>
                    <a:pt x="919" y="465"/>
                    <a:pt x="883" y="643"/>
                  </a:cubicBezTo>
                  <a:cubicBezTo>
                    <a:pt x="778" y="536"/>
                    <a:pt x="741" y="324"/>
                    <a:pt x="566" y="253"/>
                  </a:cubicBezTo>
                  <a:cubicBezTo>
                    <a:pt x="540" y="240"/>
                    <a:pt x="514" y="235"/>
                    <a:pt x="490" y="235"/>
                  </a:cubicBezTo>
                  <a:cubicBezTo>
                    <a:pt x="381" y="235"/>
                    <a:pt x="303" y="350"/>
                    <a:pt x="388" y="465"/>
                  </a:cubicBezTo>
                  <a:cubicBezTo>
                    <a:pt x="362" y="453"/>
                    <a:pt x="332" y="445"/>
                    <a:pt x="303" y="445"/>
                  </a:cubicBezTo>
                  <a:cubicBezTo>
                    <a:pt x="250" y="445"/>
                    <a:pt x="199" y="469"/>
                    <a:pt x="176" y="536"/>
                  </a:cubicBezTo>
                  <a:cubicBezTo>
                    <a:pt x="142" y="643"/>
                    <a:pt x="317" y="714"/>
                    <a:pt x="354" y="785"/>
                  </a:cubicBezTo>
                  <a:cubicBezTo>
                    <a:pt x="330" y="785"/>
                    <a:pt x="275" y="768"/>
                    <a:pt x="220" y="768"/>
                  </a:cubicBezTo>
                  <a:cubicBezTo>
                    <a:pt x="193" y="768"/>
                    <a:pt x="166" y="772"/>
                    <a:pt x="142" y="785"/>
                  </a:cubicBezTo>
                  <a:cubicBezTo>
                    <a:pt x="105" y="819"/>
                    <a:pt x="71" y="889"/>
                    <a:pt x="71" y="960"/>
                  </a:cubicBezTo>
                  <a:cubicBezTo>
                    <a:pt x="142" y="1067"/>
                    <a:pt x="354" y="1031"/>
                    <a:pt x="425" y="1138"/>
                  </a:cubicBezTo>
                  <a:cubicBezTo>
                    <a:pt x="366" y="1118"/>
                    <a:pt x="265" y="1087"/>
                    <a:pt x="180" y="1087"/>
                  </a:cubicBezTo>
                  <a:cubicBezTo>
                    <a:pt x="111" y="1087"/>
                    <a:pt x="51" y="1108"/>
                    <a:pt x="35" y="1172"/>
                  </a:cubicBezTo>
                  <a:cubicBezTo>
                    <a:pt x="1" y="1350"/>
                    <a:pt x="283" y="1313"/>
                    <a:pt x="388" y="1350"/>
                  </a:cubicBezTo>
                  <a:cubicBezTo>
                    <a:pt x="283" y="1384"/>
                    <a:pt x="247" y="1384"/>
                    <a:pt x="142" y="1421"/>
                  </a:cubicBezTo>
                  <a:cubicBezTo>
                    <a:pt x="71" y="1455"/>
                    <a:pt x="35" y="1562"/>
                    <a:pt x="105" y="1596"/>
                  </a:cubicBezTo>
                  <a:cubicBezTo>
                    <a:pt x="116" y="1601"/>
                    <a:pt x="127" y="1603"/>
                    <a:pt x="138" y="1603"/>
                  </a:cubicBezTo>
                  <a:cubicBezTo>
                    <a:pt x="207" y="1603"/>
                    <a:pt x="294" y="1525"/>
                    <a:pt x="354" y="1525"/>
                  </a:cubicBezTo>
                  <a:cubicBezTo>
                    <a:pt x="425" y="1491"/>
                    <a:pt x="495" y="1491"/>
                    <a:pt x="566" y="1455"/>
                  </a:cubicBezTo>
                  <a:lnTo>
                    <a:pt x="566" y="1455"/>
                  </a:lnTo>
                  <a:cubicBezTo>
                    <a:pt x="495" y="1491"/>
                    <a:pt x="388" y="1596"/>
                    <a:pt x="425" y="1666"/>
                  </a:cubicBezTo>
                  <a:cubicBezTo>
                    <a:pt x="425" y="1718"/>
                    <a:pt x="462" y="1752"/>
                    <a:pt x="510" y="1752"/>
                  </a:cubicBezTo>
                  <a:cubicBezTo>
                    <a:pt x="528" y="1752"/>
                    <a:pt x="547" y="1747"/>
                    <a:pt x="566" y="1737"/>
                  </a:cubicBezTo>
                  <a:cubicBezTo>
                    <a:pt x="600" y="1703"/>
                    <a:pt x="600" y="1596"/>
                    <a:pt x="637" y="1562"/>
                  </a:cubicBezTo>
                  <a:cubicBezTo>
                    <a:pt x="637" y="1491"/>
                    <a:pt x="671" y="1455"/>
                    <a:pt x="707" y="1421"/>
                  </a:cubicBezTo>
                  <a:lnTo>
                    <a:pt x="1626" y="960"/>
                  </a:lnTo>
                  <a:cubicBezTo>
                    <a:pt x="1589" y="926"/>
                    <a:pt x="1518" y="819"/>
                    <a:pt x="1555" y="785"/>
                  </a:cubicBezTo>
                  <a:cubicBezTo>
                    <a:pt x="1555" y="731"/>
                    <a:pt x="1591" y="713"/>
                    <a:pt x="1635" y="713"/>
                  </a:cubicBezTo>
                  <a:cubicBezTo>
                    <a:pt x="1679" y="713"/>
                    <a:pt x="1732" y="731"/>
                    <a:pt x="1767" y="748"/>
                  </a:cubicBezTo>
                  <a:cubicBezTo>
                    <a:pt x="1872" y="748"/>
                    <a:pt x="2013" y="714"/>
                    <a:pt x="1872" y="607"/>
                  </a:cubicBezTo>
                  <a:cubicBezTo>
                    <a:pt x="1828" y="563"/>
                    <a:pt x="1732" y="534"/>
                    <a:pt x="1639" y="534"/>
                  </a:cubicBezTo>
                  <a:cubicBezTo>
                    <a:pt x="1581" y="534"/>
                    <a:pt x="1525" y="545"/>
                    <a:pt x="1485" y="573"/>
                  </a:cubicBezTo>
                  <a:cubicBezTo>
                    <a:pt x="1518" y="502"/>
                    <a:pt x="1979" y="219"/>
                    <a:pt x="1730" y="183"/>
                  </a:cubicBezTo>
                  <a:cubicBezTo>
                    <a:pt x="1626" y="183"/>
                    <a:pt x="1555" y="219"/>
                    <a:pt x="1485" y="290"/>
                  </a:cubicBezTo>
                  <a:cubicBezTo>
                    <a:pt x="1414" y="361"/>
                    <a:pt x="1414" y="431"/>
                    <a:pt x="1377" y="502"/>
                  </a:cubicBezTo>
                  <a:cubicBezTo>
                    <a:pt x="1347" y="406"/>
                    <a:pt x="1458" y="26"/>
                    <a:pt x="1300" y="26"/>
                  </a:cubicBezTo>
                  <a:cubicBezTo>
                    <a:pt x="1282" y="26"/>
                    <a:pt x="1261" y="31"/>
                    <a:pt x="1236" y="41"/>
                  </a:cubicBezTo>
                  <a:cubicBezTo>
                    <a:pt x="1131" y="78"/>
                    <a:pt x="1131" y="219"/>
                    <a:pt x="1131" y="290"/>
                  </a:cubicBezTo>
                  <a:cubicBezTo>
                    <a:pt x="1131" y="395"/>
                    <a:pt x="1095" y="465"/>
                    <a:pt x="1095" y="536"/>
                  </a:cubicBezTo>
                  <a:cubicBezTo>
                    <a:pt x="1095" y="405"/>
                    <a:pt x="1034" y="0"/>
                    <a:pt x="855" y="0"/>
                  </a:cubicBez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4130;p62">
              <a:extLst>
                <a:ext uri="{FF2B5EF4-FFF2-40B4-BE49-F238E27FC236}">
                  <a16:creationId xmlns:a16="http://schemas.microsoft.com/office/drawing/2014/main" id="{31BB747A-48C5-2E75-F979-1E8AEB27C703}"/>
                </a:ext>
              </a:extLst>
            </p:cNvPr>
            <p:cNvSpPr/>
            <p:nvPr/>
          </p:nvSpPr>
          <p:spPr>
            <a:xfrm>
              <a:off x="5360775" y="2622800"/>
              <a:ext cx="32750" cy="38900"/>
            </a:xfrm>
            <a:custGeom>
              <a:avLst/>
              <a:gdLst/>
              <a:ahLst/>
              <a:cxnLst/>
              <a:rect l="l" t="t" r="r" b="b"/>
              <a:pathLst>
                <a:path w="1310" h="1556" extrusionOk="0">
                  <a:moveTo>
                    <a:pt x="778" y="1"/>
                  </a:moveTo>
                  <a:cubicBezTo>
                    <a:pt x="532" y="1"/>
                    <a:pt x="179" y="249"/>
                    <a:pt x="71" y="495"/>
                  </a:cubicBezTo>
                  <a:cubicBezTo>
                    <a:pt x="1" y="707"/>
                    <a:pt x="213" y="885"/>
                    <a:pt x="249" y="1097"/>
                  </a:cubicBezTo>
                  <a:cubicBezTo>
                    <a:pt x="283" y="1238"/>
                    <a:pt x="213" y="1343"/>
                    <a:pt x="142" y="1484"/>
                  </a:cubicBezTo>
                  <a:lnTo>
                    <a:pt x="744" y="1555"/>
                  </a:lnTo>
                  <a:cubicBezTo>
                    <a:pt x="815" y="1521"/>
                    <a:pt x="919" y="1521"/>
                    <a:pt x="1027" y="1484"/>
                  </a:cubicBezTo>
                  <a:cubicBezTo>
                    <a:pt x="1168" y="1450"/>
                    <a:pt x="1168" y="1380"/>
                    <a:pt x="1202" y="1238"/>
                  </a:cubicBezTo>
                  <a:cubicBezTo>
                    <a:pt x="1202" y="1131"/>
                    <a:pt x="1239" y="1060"/>
                    <a:pt x="1272" y="956"/>
                  </a:cubicBezTo>
                  <a:cubicBezTo>
                    <a:pt x="1309" y="778"/>
                    <a:pt x="1309" y="532"/>
                    <a:pt x="1239" y="354"/>
                  </a:cubicBezTo>
                  <a:cubicBezTo>
                    <a:pt x="1168" y="142"/>
                    <a:pt x="1027" y="1"/>
                    <a:pt x="778" y="1"/>
                  </a:cubicBezTo>
                  <a:close/>
                </a:path>
              </a:pathLst>
            </a:custGeom>
            <a:solidFill>
              <a:srgbClr val="B37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4131;p62">
              <a:extLst>
                <a:ext uri="{FF2B5EF4-FFF2-40B4-BE49-F238E27FC236}">
                  <a16:creationId xmlns:a16="http://schemas.microsoft.com/office/drawing/2014/main" id="{06E7BF8F-CCF6-42AF-D0CF-532A13CBFEEC}"/>
                </a:ext>
              </a:extLst>
            </p:cNvPr>
            <p:cNvSpPr/>
            <p:nvPr/>
          </p:nvSpPr>
          <p:spPr>
            <a:xfrm>
              <a:off x="5361700" y="2622800"/>
              <a:ext cx="31825" cy="38900"/>
            </a:xfrm>
            <a:custGeom>
              <a:avLst/>
              <a:gdLst/>
              <a:ahLst/>
              <a:cxnLst/>
              <a:rect l="l" t="t" r="r" b="b"/>
              <a:pathLst>
                <a:path w="1273" h="1556" extrusionOk="0">
                  <a:moveTo>
                    <a:pt x="848" y="1"/>
                  </a:moveTo>
                  <a:cubicBezTo>
                    <a:pt x="919" y="37"/>
                    <a:pt x="953" y="37"/>
                    <a:pt x="1023" y="71"/>
                  </a:cubicBezTo>
                  <a:cubicBezTo>
                    <a:pt x="990" y="37"/>
                    <a:pt x="919" y="1"/>
                    <a:pt x="848" y="1"/>
                  </a:cubicBezTo>
                  <a:close/>
                  <a:moveTo>
                    <a:pt x="636" y="1"/>
                  </a:moveTo>
                  <a:cubicBezTo>
                    <a:pt x="600" y="1"/>
                    <a:pt x="529" y="37"/>
                    <a:pt x="458" y="71"/>
                  </a:cubicBezTo>
                  <a:cubicBezTo>
                    <a:pt x="354" y="108"/>
                    <a:pt x="246" y="179"/>
                    <a:pt x="176" y="283"/>
                  </a:cubicBezTo>
                  <a:cubicBezTo>
                    <a:pt x="246" y="213"/>
                    <a:pt x="354" y="142"/>
                    <a:pt x="495" y="71"/>
                  </a:cubicBezTo>
                  <a:cubicBezTo>
                    <a:pt x="600" y="37"/>
                    <a:pt x="707" y="1"/>
                    <a:pt x="848" y="1"/>
                  </a:cubicBezTo>
                  <a:close/>
                  <a:moveTo>
                    <a:pt x="176" y="283"/>
                  </a:moveTo>
                  <a:cubicBezTo>
                    <a:pt x="105" y="320"/>
                    <a:pt x="71" y="354"/>
                    <a:pt x="34" y="425"/>
                  </a:cubicBezTo>
                  <a:cubicBezTo>
                    <a:pt x="34" y="461"/>
                    <a:pt x="0" y="532"/>
                    <a:pt x="0" y="603"/>
                  </a:cubicBezTo>
                  <a:cubicBezTo>
                    <a:pt x="0" y="636"/>
                    <a:pt x="34" y="707"/>
                    <a:pt x="34" y="744"/>
                  </a:cubicBezTo>
                  <a:cubicBezTo>
                    <a:pt x="71" y="815"/>
                    <a:pt x="71" y="848"/>
                    <a:pt x="105" y="885"/>
                  </a:cubicBezTo>
                  <a:cubicBezTo>
                    <a:pt x="142" y="956"/>
                    <a:pt x="212" y="1060"/>
                    <a:pt x="212" y="1131"/>
                  </a:cubicBezTo>
                  <a:lnTo>
                    <a:pt x="212" y="990"/>
                  </a:lnTo>
                  <a:cubicBezTo>
                    <a:pt x="176" y="956"/>
                    <a:pt x="142" y="919"/>
                    <a:pt x="142" y="885"/>
                  </a:cubicBezTo>
                  <a:cubicBezTo>
                    <a:pt x="105" y="778"/>
                    <a:pt x="34" y="707"/>
                    <a:pt x="34" y="603"/>
                  </a:cubicBezTo>
                  <a:cubicBezTo>
                    <a:pt x="34" y="532"/>
                    <a:pt x="34" y="495"/>
                    <a:pt x="71" y="425"/>
                  </a:cubicBezTo>
                  <a:cubicBezTo>
                    <a:pt x="105" y="391"/>
                    <a:pt x="142" y="320"/>
                    <a:pt x="176" y="283"/>
                  </a:cubicBezTo>
                  <a:close/>
                  <a:moveTo>
                    <a:pt x="212" y="1131"/>
                  </a:moveTo>
                  <a:cubicBezTo>
                    <a:pt x="212" y="1202"/>
                    <a:pt x="212" y="1272"/>
                    <a:pt x="176" y="1309"/>
                  </a:cubicBezTo>
                  <a:cubicBezTo>
                    <a:pt x="212" y="1272"/>
                    <a:pt x="246" y="1202"/>
                    <a:pt x="212" y="1131"/>
                  </a:cubicBezTo>
                  <a:close/>
                  <a:moveTo>
                    <a:pt x="1023" y="71"/>
                  </a:moveTo>
                  <a:lnTo>
                    <a:pt x="1023" y="71"/>
                  </a:lnTo>
                  <a:cubicBezTo>
                    <a:pt x="1060" y="108"/>
                    <a:pt x="1094" y="179"/>
                    <a:pt x="1131" y="213"/>
                  </a:cubicBezTo>
                  <a:cubicBezTo>
                    <a:pt x="1165" y="283"/>
                    <a:pt x="1202" y="320"/>
                    <a:pt x="1202" y="391"/>
                  </a:cubicBezTo>
                  <a:lnTo>
                    <a:pt x="1202" y="425"/>
                  </a:lnTo>
                  <a:cubicBezTo>
                    <a:pt x="1235" y="461"/>
                    <a:pt x="1235" y="461"/>
                    <a:pt x="1235" y="495"/>
                  </a:cubicBezTo>
                  <a:lnTo>
                    <a:pt x="1235" y="566"/>
                  </a:lnTo>
                  <a:cubicBezTo>
                    <a:pt x="1235" y="673"/>
                    <a:pt x="1235" y="815"/>
                    <a:pt x="1202" y="919"/>
                  </a:cubicBezTo>
                  <a:cubicBezTo>
                    <a:pt x="1202" y="1027"/>
                    <a:pt x="1165" y="1131"/>
                    <a:pt x="1131" y="1202"/>
                  </a:cubicBezTo>
                  <a:cubicBezTo>
                    <a:pt x="1131" y="1272"/>
                    <a:pt x="1131" y="1309"/>
                    <a:pt x="1094" y="1343"/>
                  </a:cubicBezTo>
                  <a:cubicBezTo>
                    <a:pt x="1094" y="1380"/>
                    <a:pt x="1094" y="1414"/>
                    <a:pt x="1060" y="1450"/>
                  </a:cubicBezTo>
                  <a:cubicBezTo>
                    <a:pt x="1094" y="1450"/>
                    <a:pt x="1131" y="1414"/>
                    <a:pt x="1131" y="1343"/>
                  </a:cubicBezTo>
                  <a:cubicBezTo>
                    <a:pt x="1165" y="1309"/>
                    <a:pt x="1165" y="1272"/>
                    <a:pt x="1165" y="1238"/>
                  </a:cubicBezTo>
                  <a:cubicBezTo>
                    <a:pt x="1202" y="1131"/>
                    <a:pt x="1202" y="1027"/>
                    <a:pt x="1235" y="919"/>
                  </a:cubicBezTo>
                  <a:cubicBezTo>
                    <a:pt x="1272" y="815"/>
                    <a:pt x="1272" y="673"/>
                    <a:pt x="1272" y="566"/>
                  </a:cubicBezTo>
                  <a:cubicBezTo>
                    <a:pt x="1272" y="495"/>
                    <a:pt x="1235" y="461"/>
                    <a:pt x="1235" y="391"/>
                  </a:cubicBezTo>
                  <a:cubicBezTo>
                    <a:pt x="1202" y="320"/>
                    <a:pt x="1202" y="249"/>
                    <a:pt x="1165" y="213"/>
                  </a:cubicBezTo>
                  <a:cubicBezTo>
                    <a:pt x="1131" y="142"/>
                    <a:pt x="1094" y="108"/>
                    <a:pt x="1023" y="71"/>
                  </a:cubicBezTo>
                  <a:close/>
                  <a:moveTo>
                    <a:pt x="1023" y="1450"/>
                  </a:moveTo>
                  <a:lnTo>
                    <a:pt x="1023" y="1484"/>
                  </a:lnTo>
                  <a:cubicBezTo>
                    <a:pt x="1060" y="1484"/>
                    <a:pt x="1060" y="1484"/>
                    <a:pt x="1060" y="1450"/>
                  </a:cubicBezTo>
                  <a:close/>
                  <a:moveTo>
                    <a:pt x="953" y="1484"/>
                  </a:moveTo>
                  <a:cubicBezTo>
                    <a:pt x="919" y="1484"/>
                    <a:pt x="882" y="1521"/>
                    <a:pt x="882" y="1521"/>
                  </a:cubicBezTo>
                  <a:lnTo>
                    <a:pt x="953" y="1521"/>
                  </a:lnTo>
                  <a:cubicBezTo>
                    <a:pt x="990" y="1484"/>
                    <a:pt x="990" y="1484"/>
                    <a:pt x="1023" y="1484"/>
                  </a:cubicBezTo>
                  <a:close/>
                  <a:moveTo>
                    <a:pt x="882" y="1521"/>
                  </a:moveTo>
                  <a:cubicBezTo>
                    <a:pt x="741" y="1521"/>
                    <a:pt x="707" y="1555"/>
                    <a:pt x="707" y="1555"/>
                  </a:cubicBezTo>
                  <a:cubicBezTo>
                    <a:pt x="707" y="1555"/>
                    <a:pt x="741" y="1555"/>
                    <a:pt x="882" y="1521"/>
                  </a:cubicBezTo>
                  <a:close/>
                </a:path>
              </a:pathLst>
            </a:custGeom>
            <a:solidFill>
              <a:srgbClr val="9661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4132;p62">
              <a:extLst>
                <a:ext uri="{FF2B5EF4-FFF2-40B4-BE49-F238E27FC236}">
                  <a16:creationId xmlns:a16="http://schemas.microsoft.com/office/drawing/2014/main" id="{D0F6EB11-3BB3-8840-4197-7EDD003D3568}"/>
                </a:ext>
              </a:extLst>
            </p:cNvPr>
            <p:cNvSpPr/>
            <p:nvPr/>
          </p:nvSpPr>
          <p:spPr>
            <a:xfrm>
              <a:off x="5362550" y="2634325"/>
              <a:ext cx="6225" cy="9950"/>
            </a:xfrm>
            <a:custGeom>
              <a:avLst/>
              <a:gdLst/>
              <a:ahLst/>
              <a:cxnLst/>
              <a:rect l="l" t="t" r="r" b="b"/>
              <a:pathLst>
                <a:path w="249" h="398" extrusionOk="0">
                  <a:moveTo>
                    <a:pt x="142" y="0"/>
                  </a:moveTo>
                  <a:lnTo>
                    <a:pt x="0" y="175"/>
                  </a:lnTo>
                  <a:cubicBezTo>
                    <a:pt x="0" y="228"/>
                    <a:pt x="21" y="320"/>
                    <a:pt x="60" y="320"/>
                  </a:cubicBezTo>
                  <a:cubicBezTo>
                    <a:pt x="74" y="320"/>
                    <a:pt x="90" y="309"/>
                    <a:pt x="108" y="283"/>
                  </a:cubicBezTo>
                  <a:cubicBezTo>
                    <a:pt x="142" y="283"/>
                    <a:pt x="142" y="354"/>
                    <a:pt x="178" y="387"/>
                  </a:cubicBezTo>
                  <a:cubicBezTo>
                    <a:pt x="185" y="394"/>
                    <a:pt x="191" y="397"/>
                    <a:pt x="198" y="397"/>
                  </a:cubicBezTo>
                  <a:cubicBezTo>
                    <a:pt x="225" y="397"/>
                    <a:pt x="249" y="340"/>
                    <a:pt x="249" y="283"/>
                  </a:cubicBezTo>
                  <a:cubicBezTo>
                    <a:pt x="249" y="212"/>
                    <a:pt x="178" y="105"/>
                    <a:pt x="1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4133;p62">
              <a:extLst>
                <a:ext uri="{FF2B5EF4-FFF2-40B4-BE49-F238E27FC236}">
                  <a16:creationId xmlns:a16="http://schemas.microsoft.com/office/drawing/2014/main" id="{14238D3F-EBBE-C9F8-3FEA-4944C424339C}"/>
                </a:ext>
              </a:extLst>
            </p:cNvPr>
            <p:cNvSpPr/>
            <p:nvPr/>
          </p:nvSpPr>
          <p:spPr>
            <a:xfrm>
              <a:off x="5358175" y="2618425"/>
              <a:ext cx="32650" cy="22975"/>
            </a:xfrm>
            <a:custGeom>
              <a:avLst/>
              <a:gdLst/>
              <a:ahLst/>
              <a:cxnLst/>
              <a:rect l="l" t="t" r="r" b="b"/>
              <a:pathLst>
                <a:path w="1306" h="919" extrusionOk="0">
                  <a:moveTo>
                    <a:pt x="848" y="0"/>
                  </a:moveTo>
                  <a:cubicBezTo>
                    <a:pt x="599" y="34"/>
                    <a:pt x="387" y="176"/>
                    <a:pt x="212" y="354"/>
                  </a:cubicBezTo>
                  <a:cubicBezTo>
                    <a:pt x="175" y="424"/>
                    <a:pt x="0" y="600"/>
                    <a:pt x="34" y="670"/>
                  </a:cubicBezTo>
                  <a:cubicBezTo>
                    <a:pt x="34" y="741"/>
                    <a:pt x="175" y="882"/>
                    <a:pt x="212" y="919"/>
                  </a:cubicBezTo>
                  <a:cubicBezTo>
                    <a:pt x="212" y="919"/>
                    <a:pt x="811" y="386"/>
                    <a:pt x="1265" y="386"/>
                  </a:cubicBezTo>
                  <a:cubicBezTo>
                    <a:pt x="1279" y="386"/>
                    <a:pt x="1292" y="387"/>
                    <a:pt x="1306" y="388"/>
                  </a:cubicBezTo>
                  <a:cubicBezTo>
                    <a:pt x="1272" y="283"/>
                    <a:pt x="1164" y="212"/>
                    <a:pt x="1094" y="105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rgbClr val="FF9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4134;p62">
              <a:extLst>
                <a:ext uri="{FF2B5EF4-FFF2-40B4-BE49-F238E27FC236}">
                  <a16:creationId xmlns:a16="http://schemas.microsoft.com/office/drawing/2014/main" id="{0D556903-5E44-61FB-3873-AC70C93B5D5A}"/>
                </a:ext>
              </a:extLst>
            </p:cNvPr>
            <p:cNvSpPr/>
            <p:nvPr/>
          </p:nvSpPr>
          <p:spPr>
            <a:xfrm>
              <a:off x="5358625" y="2639725"/>
              <a:ext cx="10150" cy="11250"/>
            </a:xfrm>
            <a:custGeom>
              <a:avLst/>
              <a:gdLst/>
              <a:ahLst/>
              <a:cxnLst/>
              <a:rect l="l" t="t" r="r" b="b"/>
              <a:pathLst>
                <a:path w="406" h="450" extrusionOk="0">
                  <a:moveTo>
                    <a:pt x="223" y="1"/>
                  </a:moveTo>
                  <a:cubicBezTo>
                    <a:pt x="154" y="1"/>
                    <a:pt x="77" y="51"/>
                    <a:pt x="53" y="101"/>
                  </a:cubicBezTo>
                  <a:cubicBezTo>
                    <a:pt x="0" y="285"/>
                    <a:pt x="122" y="449"/>
                    <a:pt x="261" y="449"/>
                  </a:cubicBezTo>
                  <a:cubicBezTo>
                    <a:pt x="309" y="449"/>
                    <a:pt x="360" y="429"/>
                    <a:pt x="406" y="383"/>
                  </a:cubicBezTo>
                  <a:lnTo>
                    <a:pt x="335" y="171"/>
                  </a:lnTo>
                  <a:cubicBezTo>
                    <a:pt x="335" y="138"/>
                    <a:pt x="299" y="67"/>
                    <a:pt x="299" y="30"/>
                  </a:cubicBezTo>
                  <a:cubicBezTo>
                    <a:pt x="278" y="9"/>
                    <a:pt x="251" y="1"/>
                    <a:pt x="223" y="1"/>
                  </a:cubicBezTo>
                  <a:close/>
                </a:path>
              </a:pathLst>
            </a:custGeom>
            <a:solidFill>
              <a:srgbClr val="B37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4135;p62">
              <a:extLst>
                <a:ext uri="{FF2B5EF4-FFF2-40B4-BE49-F238E27FC236}">
                  <a16:creationId xmlns:a16="http://schemas.microsoft.com/office/drawing/2014/main" id="{78F934A0-DAD6-BD6D-4A01-9CBFC7EDCDF5}"/>
                </a:ext>
              </a:extLst>
            </p:cNvPr>
            <p:cNvSpPr/>
            <p:nvPr/>
          </p:nvSpPr>
          <p:spPr>
            <a:xfrm>
              <a:off x="5377600" y="2651975"/>
              <a:ext cx="10625" cy="3875"/>
            </a:xfrm>
            <a:custGeom>
              <a:avLst/>
              <a:gdLst/>
              <a:ahLst/>
              <a:cxnLst/>
              <a:rect l="l" t="t" r="r" b="b"/>
              <a:pathLst>
                <a:path w="425" h="155" extrusionOk="0">
                  <a:moveTo>
                    <a:pt x="0" y="1"/>
                  </a:moveTo>
                  <a:cubicBezTo>
                    <a:pt x="80" y="109"/>
                    <a:pt x="182" y="154"/>
                    <a:pt x="305" y="154"/>
                  </a:cubicBezTo>
                  <a:cubicBezTo>
                    <a:pt x="343" y="154"/>
                    <a:pt x="383" y="150"/>
                    <a:pt x="424" y="14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37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4136;p62">
              <a:extLst>
                <a:ext uri="{FF2B5EF4-FFF2-40B4-BE49-F238E27FC236}">
                  <a16:creationId xmlns:a16="http://schemas.microsoft.com/office/drawing/2014/main" id="{7FAE776A-2581-88F5-D192-E12A5FF7B1D1}"/>
                </a:ext>
              </a:extLst>
            </p:cNvPr>
            <p:cNvSpPr/>
            <p:nvPr/>
          </p:nvSpPr>
          <p:spPr>
            <a:xfrm>
              <a:off x="5377600" y="2651975"/>
              <a:ext cx="8850" cy="3950"/>
            </a:xfrm>
            <a:custGeom>
              <a:avLst/>
              <a:gdLst/>
              <a:ahLst/>
              <a:cxnLst/>
              <a:rect l="l" t="t" r="r" b="b"/>
              <a:pathLst>
                <a:path w="354" h="158" extrusionOk="0">
                  <a:moveTo>
                    <a:pt x="0" y="1"/>
                  </a:moveTo>
                  <a:cubicBezTo>
                    <a:pt x="0" y="35"/>
                    <a:pt x="34" y="35"/>
                    <a:pt x="34" y="35"/>
                  </a:cubicBezTo>
                  <a:cubicBezTo>
                    <a:pt x="34" y="35"/>
                    <a:pt x="34" y="1"/>
                    <a:pt x="0" y="1"/>
                  </a:cubicBezTo>
                  <a:close/>
                  <a:moveTo>
                    <a:pt x="34" y="35"/>
                  </a:moveTo>
                  <a:lnTo>
                    <a:pt x="34" y="71"/>
                  </a:lnTo>
                  <a:lnTo>
                    <a:pt x="71" y="71"/>
                  </a:lnTo>
                  <a:lnTo>
                    <a:pt x="71" y="35"/>
                  </a:lnTo>
                  <a:close/>
                  <a:moveTo>
                    <a:pt x="71" y="71"/>
                  </a:moveTo>
                  <a:cubicBezTo>
                    <a:pt x="71" y="105"/>
                    <a:pt x="105" y="105"/>
                    <a:pt x="105" y="105"/>
                  </a:cubicBezTo>
                  <a:lnTo>
                    <a:pt x="142" y="142"/>
                  </a:lnTo>
                  <a:lnTo>
                    <a:pt x="246" y="142"/>
                  </a:lnTo>
                  <a:cubicBezTo>
                    <a:pt x="212" y="142"/>
                    <a:pt x="212" y="105"/>
                    <a:pt x="212" y="105"/>
                  </a:cubicBezTo>
                  <a:lnTo>
                    <a:pt x="142" y="105"/>
                  </a:lnTo>
                  <a:lnTo>
                    <a:pt x="105" y="71"/>
                  </a:lnTo>
                  <a:close/>
                  <a:moveTo>
                    <a:pt x="283" y="142"/>
                  </a:moveTo>
                  <a:cubicBezTo>
                    <a:pt x="294" y="153"/>
                    <a:pt x="302" y="157"/>
                    <a:pt x="308" y="157"/>
                  </a:cubicBezTo>
                  <a:cubicBezTo>
                    <a:pt x="321" y="157"/>
                    <a:pt x="329" y="142"/>
                    <a:pt x="354" y="142"/>
                  </a:cubicBezTo>
                  <a:close/>
                </a:path>
              </a:pathLst>
            </a:custGeom>
            <a:solidFill>
              <a:srgbClr val="9661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4137;p62">
              <a:extLst>
                <a:ext uri="{FF2B5EF4-FFF2-40B4-BE49-F238E27FC236}">
                  <a16:creationId xmlns:a16="http://schemas.microsoft.com/office/drawing/2014/main" id="{2DD83DB1-1221-CA4F-449B-39C404831AFB}"/>
                </a:ext>
              </a:extLst>
            </p:cNvPr>
            <p:cNvSpPr/>
            <p:nvPr/>
          </p:nvSpPr>
          <p:spPr>
            <a:xfrm>
              <a:off x="5376675" y="2632550"/>
              <a:ext cx="3550" cy="4875"/>
            </a:xfrm>
            <a:custGeom>
              <a:avLst/>
              <a:gdLst/>
              <a:ahLst/>
              <a:cxnLst/>
              <a:rect l="l" t="t" r="r" b="b"/>
              <a:pathLst>
                <a:path w="142" h="195" extrusionOk="0">
                  <a:moveTo>
                    <a:pt x="71" y="1"/>
                  </a:moveTo>
                  <a:cubicBezTo>
                    <a:pt x="1" y="35"/>
                    <a:pt x="1" y="105"/>
                    <a:pt x="1" y="142"/>
                  </a:cubicBezTo>
                  <a:cubicBezTo>
                    <a:pt x="14" y="180"/>
                    <a:pt x="32" y="195"/>
                    <a:pt x="49" y="195"/>
                  </a:cubicBezTo>
                  <a:cubicBezTo>
                    <a:pt x="79" y="195"/>
                    <a:pt x="108" y="150"/>
                    <a:pt x="108" y="105"/>
                  </a:cubicBezTo>
                  <a:cubicBezTo>
                    <a:pt x="142" y="35"/>
                    <a:pt x="108" y="1"/>
                    <a:pt x="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4138;p62">
              <a:extLst>
                <a:ext uri="{FF2B5EF4-FFF2-40B4-BE49-F238E27FC236}">
                  <a16:creationId xmlns:a16="http://schemas.microsoft.com/office/drawing/2014/main" id="{B1372B62-5088-3007-AF4B-9AFF700C3481}"/>
                </a:ext>
              </a:extLst>
            </p:cNvPr>
            <p:cNvSpPr/>
            <p:nvPr/>
          </p:nvSpPr>
          <p:spPr>
            <a:xfrm>
              <a:off x="5383750" y="2628825"/>
              <a:ext cx="6700" cy="1975"/>
            </a:xfrm>
            <a:custGeom>
              <a:avLst/>
              <a:gdLst/>
              <a:ahLst/>
              <a:cxnLst/>
              <a:rect l="l" t="t" r="r" b="b"/>
              <a:pathLst>
                <a:path w="268" h="79" extrusionOk="0">
                  <a:moveTo>
                    <a:pt x="140" y="1"/>
                  </a:moveTo>
                  <a:cubicBezTo>
                    <a:pt x="129" y="1"/>
                    <a:pt x="118" y="3"/>
                    <a:pt x="108" y="8"/>
                  </a:cubicBezTo>
                  <a:cubicBezTo>
                    <a:pt x="0" y="8"/>
                    <a:pt x="71" y="79"/>
                    <a:pt x="141" y="79"/>
                  </a:cubicBezTo>
                  <a:lnTo>
                    <a:pt x="178" y="79"/>
                  </a:lnTo>
                  <a:cubicBezTo>
                    <a:pt x="267" y="79"/>
                    <a:pt x="204" y="1"/>
                    <a:pt x="1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4139;p62">
              <a:extLst>
                <a:ext uri="{FF2B5EF4-FFF2-40B4-BE49-F238E27FC236}">
                  <a16:creationId xmlns:a16="http://schemas.microsoft.com/office/drawing/2014/main" id="{0DDA5D88-3806-00C1-A2E0-E0844F35E63A}"/>
                </a:ext>
              </a:extLst>
            </p:cNvPr>
            <p:cNvSpPr/>
            <p:nvPr/>
          </p:nvSpPr>
          <p:spPr>
            <a:xfrm>
              <a:off x="5381125" y="2641125"/>
              <a:ext cx="3550" cy="4225"/>
            </a:xfrm>
            <a:custGeom>
              <a:avLst/>
              <a:gdLst/>
              <a:ahLst/>
              <a:cxnLst/>
              <a:rect l="l" t="t" r="r" b="b"/>
              <a:pathLst>
                <a:path w="142" h="169" extrusionOk="0">
                  <a:moveTo>
                    <a:pt x="94" y="1"/>
                  </a:moveTo>
                  <a:cubicBezTo>
                    <a:pt x="51" y="1"/>
                    <a:pt x="1" y="66"/>
                    <a:pt x="1" y="115"/>
                  </a:cubicBezTo>
                  <a:cubicBezTo>
                    <a:pt x="1" y="151"/>
                    <a:pt x="18" y="168"/>
                    <a:pt x="40" y="168"/>
                  </a:cubicBezTo>
                  <a:cubicBezTo>
                    <a:pt x="62" y="168"/>
                    <a:pt x="88" y="151"/>
                    <a:pt x="105" y="115"/>
                  </a:cubicBezTo>
                  <a:cubicBezTo>
                    <a:pt x="142" y="115"/>
                    <a:pt x="142" y="82"/>
                    <a:pt x="142" y="45"/>
                  </a:cubicBezTo>
                  <a:cubicBezTo>
                    <a:pt x="131" y="13"/>
                    <a:pt x="113" y="1"/>
                    <a:pt x="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4140;p62">
              <a:extLst>
                <a:ext uri="{FF2B5EF4-FFF2-40B4-BE49-F238E27FC236}">
                  <a16:creationId xmlns:a16="http://schemas.microsoft.com/office/drawing/2014/main" id="{43B8238D-59AB-3EB1-944C-EAAEFE099639}"/>
                </a:ext>
              </a:extLst>
            </p:cNvPr>
            <p:cNvSpPr/>
            <p:nvPr/>
          </p:nvSpPr>
          <p:spPr>
            <a:xfrm>
              <a:off x="5387525" y="2640125"/>
              <a:ext cx="4225" cy="3900"/>
            </a:xfrm>
            <a:custGeom>
              <a:avLst/>
              <a:gdLst/>
              <a:ahLst/>
              <a:cxnLst/>
              <a:rect l="l" t="t" r="r" b="b"/>
              <a:pathLst>
                <a:path w="169" h="156" extrusionOk="0">
                  <a:moveTo>
                    <a:pt x="35" y="1"/>
                  </a:moveTo>
                  <a:cubicBezTo>
                    <a:pt x="13" y="1"/>
                    <a:pt x="0" y="33"/>
                    <a:pt x="27" y="85"/>
                  </a:cubicBezTo>
                  <a:cubicBezTo>
                    <a:pt x="27" y="85"/>
                    <a:pt x="49" y="131"/>
                    <a:pt x="58" y="131"/>
                  </a:cubicBezTo>
                  <a:cubicBezTo>
                    <a:pt x="60" y="131"/>
                    <a:pt x="61" y="128"/>
                    <a:pt x="61" y="122"/>
                  </a:cubicBezTo>
                  <a:lnTo>
                    <a:pt x="98" y="155"/>
                  </a:lnTo>
                  <a:cubicBezTo>
                    <a:pt x="132" y="155"/>
                    <a:pt x="169" y="122"/>
                    <a:pt x="132" y="85"/>
                  </a:cubicBezTo>
                  <a:cubicBezTo>
                    <a:pt x="132" y="51"/>
                    <a:pt x="98" y="14"/>
                    <a:pt x="61" y="14"/>
                  </a:cubicBezTo>
                  <a:cubicBezTo>
                    <a:pt x="52" y="5"/>
                    <a:pt x="43" y="1"/>
                    <a:pt x="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4141;p62">
              <a:extLst>
                <a:ext uri="{FF2B5EF4-FFF2-40B4-BE49-F238E27FC236}">
                  <a16:creationId xmlns:a16="http://schemas.microsoft.com/office/drawing/2014/main" id="{4C6A621A-7966-D1B4-67C9-8C8B53F4DE76}"/>
                </a:ext>
              </a:extLst>
            </p:cNvPr>
            <p:cNvSpPr/>
            <p:nvPr/>
          </p:nvSpPr>
          <p:spPr>
            <a:xfrm>
              <a:off x="5386425" y="2642225"/>
              <a:ext cx="11475" cy="9775"/>
            </a:xfrm>
            <a:custGeom>
              <a:avLst/>
              <a:gdLst/>
              <a:ahLst/>
              <a:cxnLst/>
              <a:rect l="l" t="t" r="r" b="b"/>
              <a:pathLst>
                <a:path w="459" h="391" extrusionOk="0">
                  <a:moveTo>
                    <a:pt x="34" y="1"/>
                  </a:moveTo>
                  <a:lnTo>
                    <a:pt x="1" y="391"/>
                  </a:lnTo>
                  <a:lnTo>
                    <a:pt x="176" y="391"/>
                  </a:lnTo>
                  <a:cubicBezTo>
                    <a:pt x="213" y="354"/>
                    <a:pt x="246" y="354"/>
                    <a:pt x="283" y="320"/>
                  </a:cubicBezTo>
                  <a:cubicBezTo>
                    <a:pt x="317" y="320"/>
                    <a:pt x="354" y="283"/>
                    <a:pt x="388" y="250"/>
                  </a:cubicBezTo>
                  <a:cubicBezTo>
                    <a:pt x="458" y="108"/>
                    <a:pt x="142" y="38"/>
                    <a:pt x="34" y="1"/>
                  </a:cubicBezTo>
                  <a:close/>
                </a:path>
              </a:pathLst>
            </a:custGeom>
            <a:solidFill>
              <a:srgbClr val="B37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4142;p62">
              <a:extLst>
                <a:ext uri="{FF2B5EF4-FFF2-40B4-BE49-F238E27FC236}">
                  <a16:creationId xmlns:a16="http://schemas.microsoft.com/office/drawing/2014/main" id="{8D522E06-A646-6B44-6336-AF3E9AADBD2F}"/>
                </a:ext>
              </a:extLst>
            </p:cNvPr>
            <p:cNvSpPr/>
            <p:nvPr/>
          </p:nvSpPr>
          <p:spPr>
            <a:xfrm>
              <a:off x="5388200" y="2642225"/>
              <a:ext cx="7925" cy="9775"/>
            </a:xfrm>
            <a:custGeom>
              <a:avLst/>
              <a:gdLst/>
              <a:ahLst/>
              <a:cxnLst/>
              <a:rect l="l" t="t" r="r" b="b"/>
              <a:pathLst>
                <a:path w="317" h="391" extrusionOk="0">
                  <a:moveTo>
                    <a:pt x="0" y="1"/>
                  </a:moveTo>
                  <a:cubicBezTo>
                    <a:pt x="0" y="38"/>
                    <a:pt x="34" y="38"/>
                    <a:pt x="34" y="38"/>
                  </a:cubicBezTo>
                  <a:lnTo>
                    <a:pt x="105" y="38"/>
                  </a:lnTo>
                  <a:cubicBezTo>
                    <a:pt x="105" y="38"/>
                    <a:pt x="105" y="1"/>
                    <a:pt x="71" y="1"/>
                  </a:cubicBezTo>
                  <a:close/>
                  <a:moveTo>
                    <a:pt x="105" y="38"/>
                  </a:moveTo>
                  <a:cubicBezTo>
                    <a:pt x="142" y="71"/>
                    <a:pt x="175" y="71"/>
                    <a:pt x="212" y="108"/>
                  </a:cubicBezTo>
                  <a:cubicBezTo>
                    <a:pt x="246" y="108"/>
                    <a:pt x="246" y="142"/>
                    <a:pt x="283" y="142"/>
                  </a:cubicBezTo>
                  <a:lnTo>
                    <a:pt x="283" y="179"/>
                  </a:lnTo>
                  <a:lnTo>
                    <a:pt x="317" y="213"/>
                  </a:lnTo>
                  <a:lnTo>
                    <a:pt x="317" y="179"/>
                  </a:lnTo>
                  <a:lnTo>
                    <a:pt x="317" y="142"/>
                  </a:lnTo>
                  <a:cubicBezTo>
                    <a:pt x="283" y="108"/>
                    <a:pt x="246" y="108"/>
                    <a:pt x="246" y="71"/>
                  </a:cubicBezTo>
                  <a:cubicBezTo>
                    <a:pt x="175" y="71"/>
                    <a:pt x="142" y="38"/>
                    <a:pt x="105" y="38"/>
                  </a:cubicBezTo>
                  <a:close/>
                  <a:moveTo>
                    <a:pt x="317" y="213"/>
                  </a:moveTo>
                  <a:lnTo>
                    <a:pt x="283" y="250"/>
                  </a:lnTo>
                  <a:cubicBezTo>
                    <a:pt x="283" y="250"/>
                    <a:pt x="283" y="283"/>
                    <a:pt x="246" y="283"/>
                  </a:cubicBezTo>
                  <a:lnTo>
                    <a:pt x="212" y="320"/>
                  </a:lnTo>
                  <a:cubicBezTo>
                    <a:pt x="175" y="320"/>
                    <a:pt x="142" y="354"/>
                    <a:pt x="142" y="354"/>
                  </a:cubicBezTo>
                  <a:lnTo>
                    <a:pt x="34" y="354"/>
                  </a:lnTo>
                  <a:lnTo>
                    <a:pt x="34" y="391"/>
                  </a:lnTo>
                  <a:lnTo>
                    <a:pt x="142" y="391"/>
                  </a:lnTo>
                  <a:cubicBezTo>
                    <a:pt x="175" y="354"/>
                    <a:pt x="175" y="354"/>
                    <a:pt x="212" y="354"/>
                  </a:cubicBezTo>
                  <a:lnTo>
                    <a:pt x="283" y="283"/>
                  </a:lnTo>
                  <a:lnTo>
                    <a:pt x="317" y="283"/>
                  </a:lnTo>
                  <a:lnTo>
                    <a:pt x="317" y="250"/>
                  </a:lnTo>
                  <a:lnTo>
                    <a:pt x="317" y="213"/>
                  </a:lnTo>
                  <a:close/>
                </a:path>
              </a:pathLst>
            </a:custGeom>
            <a:solidFill>
              <a:srgbClr val="9661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2D89361-FFFC-1458-A4AE-377518A51F92}"/>
              </a:ext>
            </a:extLst>
          </p:cNvPr>
          <p:cNvSpPr txBox="1"/>
          <p:nvPr/>
        </p:nvSpPr>
        <p:spPr>
          <a:xfrm>
            <a:off x="1380723" y="129872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Opportunities (</a:t>
            </a:r>
            <a:r>
              <a:rPr lang="en-US" sz="1800" b="1" dirty="0" err="1"/>
              <a:t>Peluang</a:t>
            </a:r>
            <a:r>
              <a:rPr lang="en-US" sz="1800" b="1" dirty="0"/>
              <a:t>) 🌟</a:t>
            </a:r>
            <a:endParaRPr lang="en-US" sz="1800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FA07B054-8B93-B21C-2476-61FFACB5BF01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380723" y="1693603"/>
            <a:ext cx="27703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Kolaborasi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Influencer Fitness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 Reward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Member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Aktif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Google Shape;2287;p43">
            <a:extLst>
              <a:ext uri="{FF2B5EF4-FFF2-40B4-BE49-F238E27FC236}">
                <a16:creationId xmlns:a16="http://schemas.microsoft.com/office/drawing/2014/main" id="{5A308C89-6F73-6376-C330-6C857418BFD8}"/>
              </a:ext>
            </a:extLst>
          </p:cNvPr>
          <p:cNvSpPr/>
          <p:nvPr/>
        </p:nvSpPr>
        <p:spPr>
          <a:xfrm>
            <a:off x="554523" y="2631044"/>
            <a:ext cx="826200" cy="393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  <a:latin typeface="Patua One"/>
                <a:ea typeface="Patua One"/>
                <a:cs typeface="Patua One"/>
                <a:sym typeface="Patua One"/>
              </a:rPr>
              <a:t>4</a:t>
            </a:r>
            <a:endParaRPr sz="1800" dirty="0">
              <a:solidFill>
                <a:schemeClr val="accent2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2AF30E-C2CA-6682-738D-DC49E74CFD58}"/>
              </a:ext>
            </a:extLst>
          </p:cNvPr>
          <p:cNvSpPr txBox="1"/>
          <p:nvPr/>
        </p:nvSpPr>
        <p:spPr>
          <a:xfrm>
            <a:off x="1380723" y="261515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Threats (</a:t>
            </a:r>
            <a:r>
              <a:rPr lang="en-US" sz="1800" b="1" dirty="0" err="1"/>
              <a:t>Ancaman</a:t>
            </a:r>
            <a:r>
              <a:rPr lang="en-US" sz="1800" b="1" dirty="0"/>
              <a:t>) ⚠️</a:t>
            </a:r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03F572-AD0B-7B9D-413F-FF1A0DFBCA8B}"/>
              </a:ext>
            </a:extLst>
          </p:cNvPr>
          <p:cNvSpPr txBox="1"/>
          <p:nvPr/>
        </p:nvSpPr>
        <p:spPr>
          <a:xfrm>
            <a:off x="1380723" y="303993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Banyak competitor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dengan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fitur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lebih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lengkap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Ulasan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buruk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bisa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memengaruhi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pelanggan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F9939321-B262-BC8F-FF41-5FE77DA3C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108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37"/>
          <p:cNvSpPr txBox="1">
            <a:spLocks noGrp="1"/>
          </p:cNvSpPr>
          <p:nvPr>
            <p:ph type="title" idx="4"/>
          </p:nvPr>
        </p:nvSpPr>
        <p:spPr>
          <a:xfrm>
            <a:off x="970992" y="743920"/>
            <a:ext cx="672757" cy="17873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353" name="Google Shape;1353;p37"/>
          <p:cNvSpPr txBox="1">
            <a:spLocks noGrp="1"/>
          </p:cNvSpPr>
          <p:nvPr>
            <p:ph type="subTitle" idx="6"/>
          </p:nvPr>
        </p:nvSpPr>
        <p:spPr>
          <a:xfrm>
            <a:off x="5700472" y="5780967"/>
            <a:ext cx="2461500" cy="2788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358" name="Google Shape;1358;p37"/>
          <p:cNvSpPr txBox="1">
            <a:spLocks noGrp="1"/>
          </p:cNvSpPr>
          <p:nvPr>
            <p:ph type="subTitle" idx="14"/>
          </p:nvPr>
        </p:nvSpPr>
        <p:spPr>
          <a:xfrm flipV="1">
            <a:off x="5700472" y="6059835"/>
            <a:ext cx="2461500" cy="457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359" name="Google Shape;1359;p37"/>
          <p:cNvSpPr txBox="1">
            <a:spLocks noGrp="1"/>
          </p:cNvSpPr>
          <p:nvPr>
            <p:ph type="ctrTitle" idx="15"/>
          </p:nvPr>
        </p:nvSpPr>
        <p:spPr>
          <a:xfrm>
            <a:off x="720000" y="540000"/>
            <a:ext cx="77040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FlowChart</a:t>
            </a:r>
            <a:r>
              <a:rPr lang="en-US" sz="2400" dirty="0"/>
              <a:t> Website</a:t>
            </a:r>
            <a:endParaRPr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C69904-6623-546C-E62A-CE84E95282E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 flipH="1" flipV="1">
            <a:off x="5542922" y="6493788"/>
            <a:ext cx="5321390" cy="69743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oogle Shape;4211;p67">
            <a:extLst>
              <a:ext uri="{FF2B5EF4-FFF2-40B4-BE49-F238E27FC236}">
                <a16:creationId xmlns:a16="http://schemas.microsoft.com/office/drawing/2014/main" id="{4AA9BF1A-4955-C5DA-DF99-BDCBAA8694FA}"/>
              </a:ext>
            </a:extLst>
          </p:cNvPr>
          <p:cNvGrpSpPr/>
          <p:nvPr/>
        </p:nvGrpSpPr>
        <p:grpSpPr>
          <a:xfrm>
            <a:off x="5483659" y="3107837"/>
            <a:ext cx="1985246" cy="1591383"/>
            <a:chOff x="5946223" y="107966"/>
            <a:chExt cx="2849290" cy="2373415"/>
          </a:xfrm>
        </p:grpSpPr>
        <p:sp>
          <p:nvSpPr>
            <p:cNvPr id="5" name="Google Shape;4212;p67">
              <a:extLst>
                <a:ext uri="{FF2B5EF4-FFF2-40B4-BE49-F238E27FC236}">
                  <a16:creationId xmlns:a16="http://schemas.microsoft.com/office/drawing/2014/main" id="{C501027A-36EF-53B7-C20E-D91E85851219}"/>
                </a:ext>
              </a:extLst>
            </p:cNvPr>
            <p:cNvSpPr/>
            <p:nvPr/>
          </p:nvSpPr>
          <p:spPr>
            <a:xfrm>
              <a:off x="7067933" y="107966"/>
              <a:ext cx="1590615" cy="2042116"/>
            </a:xfrm>
            <a:custGeom>
              <a:avLst/>
              <a:gdLst/>
              <a:ahLst/>
              <a:cxnLst/>
              <a:rect l="l" t="t" r="r" b="b"/>
              <a:pathLst>
                <a:path w="9593" h="12316" extrusionOk="0">
                  <a:moveTo>
                    <a:pt x="0" y="1"/>
                  </a:moveTo>
                  <a:lnTo>
                    <a:pt x="0" y="12316"/>
                  </a:lnTo>
                  <a:lnTo>
                    <a:pt x="9592" y="12316"/>
                  </a:lnTo>
                  <a:lnTo>
                    <a:pt x="95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213;p67">
              <a:extLst>
                <a:ext uri="{FF2B5EF4-FFF2-40B4-BE49-F238E27FC236}">
                  <a16:creationId xmlns:a16="http://schemas.microsoft.com/office/drawing/2014/main" id="{BD62E584-EE21-F476-ACE8-5476DF707A1B}"/>
                </a:ext>
              </a:extLst>
            </p:cNvPr>
            <p:cNvSpPr/>
            <p:nvPr/>
          </p:nvSpPr>
          <p:spPr>
            <a:xfrm>
              <a:off x="7116350" y="172633"/>
              <a:ext cx="1477533" cy="1929034"/>
            </a:xfrm>
            <a:custGeom>
              <a:avLst/>
              <a:gdLst/>
              <a:ahLst/>
              <a:cxnLst/>
              <a:rect l="l" t="t" r="r" b="b"/>
              <a:pathLst>
                <a:path w="8911" h="11634" extrusionOk="0">
                  <a:moveTo>
                    <a:pt x="0" y="0"/>
                  </a:moveTo>
                  <a:lnTo>
                    <a:pt x="0" y="11634"/>
                  </a:lnTo>
                  <a:lnTo>
                    <a:pt x="8911" y="11634"/>
                  </a:lnTo>
                  <a:lnTo>
                    <a:pt x="89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214;p67">
              <a:extLst>
                <a:ext uri="{FF2B5EF4-FFF2-40B4-BE49-F238E27FC236}">
                  <a16:creationId xmlns:a16="http://schemas.microsoft.com/office/drawing/2014/main" id="{E9F2E024-8F3B-3A11-DB4B-BA2ED7B3F861}"/>
                </a:ext>
              </a:extLst>
            </p:cNvPr>
            <p:cNvSpPr/>
            <p:nvPr/>
          </p:nvSpPr>
          <p:spPr>
            <a:xfrm>
              <a:off x="7156974" y="204966"/>
              <a:ext cx="1436909" cy="1896701"/>
            </a:xfrm>
            <a:custGeom>
              <a:avLst/>
              <a:gdLst/>
              <a:ahLst/>
              <a:cxnLst/>
              <a:rect l="l" t="t" r="r" b="b"/>
              <a:pathLst>
                <a:path w="8666" h="11439" extrusionOk="0">
                  <a:moveTo>
                    <a:pt x="0" y="0"/>
                  </a:moveTo>
                  <a:lnTo>
                    <a:pt x="0" y="11439"/>
                  </a:lnTo>
                  <a:lnTo>
                    <a:pt x="8666" y="11439"/>
                  </a:lnTo>
                  <a:lnTo>
                    <a:pt x="8666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215;p67">
              <a:extLst>
                <a:ext uri="{FF2B5EF4-FFF2-40B4-BE49-F238E27FC236}">
                  <a16:creationId xmlns:a16="http://schemas.microsoft.com/office/drawing/2014/main" id="{B7CC081E-211F-70BB-DD9C-7180BAD759FC}"/>
                </a:ext>
              </a:extLst>
            </p:cNvPr>
            <p:cNvSpPr/>
            <p:nvPr/>
          </p:nvSpPr>
          <p:spPr>
            <a:xfrm>
              <a:off x="7116350" y="172633"/>
              <a:ext cx="387498" cy="226165"/>
            </a:xfrm>
            <a:custGeom>
              <a:avLst/>
              <a:gdLst/>
              <a:ahLst/>
              <a:cxnLst/>
              <a:rect l="l" t="t" r="r" b="b"/>
              <a:pathLst>
                <a:path w="2337" h="1364" extrusionOk="0">
                  <a:moveTo>
                    <a:pt x="0" y="0"/>
                  </a:moveTo>
                  <a:lnTo>
                    <a:pt x="0" y="1364"/>
                  </a:lnTo>
                  <a:lnTo>
                    <a:pt x="2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216;p67">
              <a:extLst>
                <a:ext uri="{FF2B5EF4-FFF2-40B4-BE49-F238E27FC236}">
                  <a16:creationId xmlns:a16="http://schemas.microsoft.com/office/drawing/2014/main" id="{9D1FA680-49C7-1939-1064-ED859CFB5C66}"/>
                </a:ext>
              </a:extLst>
            </p:cNvPr>
            <p:cNvSpPr/>
            <p:nvPr/>
          </p:nvSpPr>
          <p:spPr>
            <a:xfrm>
              <a:off x="7116350" y="390176"/>
              <a:ext cx="1477533" cy="1041784"/>
            </a:xfrm>
            <a:custGeom>
              <a:avLst/>
              <a:gdLst/>
              <a:ahLst/>
              <a:cxnLst/>
              <a:rect l="l" t="t" r="r" b="b"/>
              <a:pathLst>
                <a:path w="8911" h="6283" extrusionOk="0">
                  <a:moveTo>
                    <a:pt x="8911" y="1"/>
                  </a:moveTo>
                  <a:lnTo>
                    <a:pt x="0" y="5212"/>
                  </a:lnTo>
                  <a:lnTo>
                    <a:pt x="0" y="6283"/>
                  </a:lnTo>
                  <a:lnTo>
                    <a:pt x="8911" y="1072"/>
                  </a:lnTo>
                  <a:lnTo>
                    <a:pt x="89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217;p67">
              <a:extLst>
                <a:ext uri="{FF2B5EF4-FFF2-40B4-BE49-F238E27FC236}">
                  <a16:creationId xmlns:a16="http://schemas.microsoft.com/office/drawing/2014/main" id="{ECDE1038-8860-E537-7520-82B4D4F55BA3}"/>
                </a:ext>
              </a:extLst>
            </p:cNvPr>
            <p:cNvSpPr/>
            <p:nvPr/>
          </p:nvSpPr>
          <p:spPr>
            <a:xfrm>
              <a:off x="7778267" y="1625632"/>
              <a:ext cx="815619" cy="476041"/>
            </a:xfrm>
            <a:custGeom>
              <a:avLst/>
              <a:gdLst/>
              <a:ahLst/>
              <a:cxnLst/>
              <a:rect l="l" t="t" r="r" b="b"/>
              <a:pathLst>
                <a:path w="4919" h="2871" extrusionOk="0">
                  <a:moveTo>
                    <a:pt x="4919" y="0"/>
                  </a:moveTo>
                  <a:lnTo>
                    <a:pt x="0" y="2871"/>
                  </a:lnTo>
                  <a:lnTo>
                    <a:pt x="974" y="2871"/>
                  </a:lnTo>
                  <a:lnTo>
                    <a:pt x="4919" y="534"/>
                  </a:lnTo>
                  <a:lnTo>
                    <a:pt x="49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218;p67">
              <a:extLst>
                <a:ext uri="{FF2B5EF4-FFF2-40B4-BE49-F238E27FC236}">
                  <a16:creationId xmlns:a16="http://schemas.microsoft.com/office/drawing/2014/main" id="{9E8EB412-587F-1DBC-6365-F0F528BF3D81}"/>
                </a:ext>
              </a:extLst>
            </p:cNvPr>
            <p:cNvSpPr/>
            <p:nvPr/>
          </p:nvSpPr>
          <p:spPr>
            <a:xfrm>
              <a:off x="8084851" y="1803216"/>
              <a:ext cx="509037" cy="298458"/>
            </a:xfrm>
            <a:custGeom>
              <a:avLst/>
              <a:gdLst/>
              <a:ahLst/>
              <a:cxnLst/>
              <a:rect l="l" t="t" r="r" b="b"/>
              <a:pathLst>
                <a:path w="3070" h="1800" extrusionOk="0">
                  <a:moveTo>
                    <a:pt x="3070" y="0"/>
                  </a:moveTo>
                  <a:lnTo>
                    <a:pt x="1" y="1800"/>
                  </a:lnTo>
                  <a:lnTo>
                    <a:pt x="3070" y="1800"/>
                  </a:lnTo>
                  <a:lnTo>
                    <a:pt x="30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219;p67">
              <a:extLst>
                <a:ext uri="{FF2B5EF4-FFF2-40B4-BE49-F238E27FC236}">
                  <a16:creationId xmlns:a16="http://schemas.microsoft.com/office/drawing/2014/main" id="{36646BDA-6A20-7E82-81A5-8BEFA6810679}"/>
                </a:ext>
              </a:extLst>
            </p:cNvPr>
            <p:cNvSpPr/>
            <p:nvPr/>
          </p:nvSpPr>
          <p:spPr>
            <a:xfrm>
              <a:off x="7116350" y="172633"/>
              <a:ext cx="783452" cy="452164"/>
            </a:xfrm>
            <a:custGeom>
              <a:avLst/>
              <a:gdLst/>
              <a:ahLst/>
              <a:cxnLst/>
              <a:rect l="l" t="t" r="r" b="b"/>
              <a:pathLst>
                <a:path w="4725" h="2727" extrusionOk="0">
                  <a:moveTo>
                    <a:pt x="3945" y="0"/>
                  </a:moveTo>
                  <a:lnTo>
                    <a:pt x="0" y="2287"/>
                  </a:lnTo>
                  <a:lnTo>
                    <a:pt x="0" y="2727"/>
                  </a:lnTo>
                  <a:lnTo>
                    <a:pt x="47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20;p67">
              <a:extLst>
                <a:ext uri="{FF2B5EF4-FFF2-40B4-BE49-F238E27FC236}">
                  <a16:creationId xmlns:a16="http://schemas.microsoft.com/office/drawing/2014/main" id="{6FB26111-2727-D219-4E95-6DF586E188FB}"/>
                </a:ext>
              </a:extLst>
            </p:cNvPr>
            <p:cNvSpPr/>
            <p:nvPr/>
          </p:nvSpPr>
          <p:spPr>
            <a:xfrm>
              <a:off x="7810434" y="164176"/>
              <a:ext cx="48582" cy="1945946"/>
            </a:xfrm>
            <a:custGeom>
              <a:avLst/>
              <a:gdLst/>
              <a:ahLst/>
              <a:cxnLst/>
              <a:rect l="l" t="t" r="r" b="b"/>
              <a:pathLst>
                <a:path w="293" h="11736" extrusionOk="0">
                  <a:moveTo>
                    <a:pt x="1" y="1"/>
                  </a:moveTo>
                  <a:lnTo>
                    <a:pt x="1" y="11735"/>
                  </a:lnTo>
                  <a:lnTo>
                    <a:pt x="293" y="1173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21;p67">
              <a:extLst>
                <a:ext uri="{FF2B5EF4-FFF2-40B4-BE49-F238E27FC236}">
                  <a16:creationId xmlns:a16="http://schemas.microsoft.com/office/drawing/2014/main" id="{F9A9B90A-346D-78FE-77DA-576E6A2682A5}"/>
                </a:ext>
              </a:extLst>
            </p:cNvPr>
            <p:cNvSpPr/>
            <p:nvPr/>
          </p:nvSpPr>
          <p:spPr>
            <a:xfrm>
              <a:off x="7084017" y="374093"/>
              <a:ext cx="1542199" cy="40789"/>
            </a:xfrm>
            <a:custGeom>
              <a:avLst/>
              <a:gdLst/>
              <a:ahLst/>
              <a:cxnLst/>
              <a:rect l="l" t="t" r="r" b="b"/>
              <a:pathLst>
                <a:path w="9301" h="246" extrusionOk="0">
                  <a:moveTo>
                    <a:pt x="0" y="1"/>
                  </a:moveTo>
                  <a:lnTo>
                    <a:pt x="0" y="246"/>
                  </a:lnTo>
                  <a:lnTo>
                    <a:pt x="9301" y="246"/>
                  </a:lnTo>
                  <a:lnTo>
                    <a:pt x="93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22;p67">
              <a:extLst>
                <a:ext uri="{FF2B5EF4-FFF2-40B4-BE49-F238E27FC236}">
                  <a16:creationId xmlns:a16="http://schemas.microsoft.com/office/drawing/2014/main" id="{514BCD95-D77E-45DF-1F81-ECEDA903413C}"/>
                </a:ext>
              </a:extLst>
            </p:cNvPr>
            <p:cNvSpPr/>
            <p:nvPr/>
          </p:nvSpPr>
          <p:spPr>
            <a:xfrm>
              <a:off x="8012557" y="567760"/>
              <a:ext cx="710496" cy="1243243"/>
            </a:xfrm>
            <a:custGeom>
              <a:avLst/>
              <a:gdLst/>
              <a:ahLst/>
              <a:cxnLst/>
              <a:rect l="l" t="t" r="r" b="b"/>
              <a:pathLst>
                <a:path w="4285" h="7498" extrusionOk="0">
                  <a:moveTo>
                    <a:pt x="2764" y="2543"/>
                  </a:moveTo>
                  <a:cubicBezTo>
                    <a:pt x="2720" y="2583"/>
                    <a:pt x="2676" y="2583"/>
                    <a:pt x="2676" y="2583"/>
                  </a:cubicBezTo>
                  <a:cubicBezTo>
                    <a:pt x="2703" y="2569"/>
                    <a:pt x="2733" y="2556"/>
                    <a:pt x="2764" y="2543"/>
                  </a:cubicBezTo>
                  <a:close/>
                  <a:moveTo>
                    <a:pt x="905" y="4466"/>
                  </a:moveTo>
                  <a:lnTo>
                    <a:pt x="905" y="4466"/>
                  </a:lnTo>
                  <a:cubicBezTo>
                    <a:pt x="912" y="4475"/>
                    <a:pt x="918" y="4480"/>
                    <a:pt x="924" y="4480"/>
                  </a:cubicBezTo>
                  <a:cubicBezTo>
                    <a:pt x="924" y="4487"/>
                    <a:pt x="923" y="4490"/>
                    <a:pt x="921" y="4490"/>
                  </a:cubicBezTo>
                  <a:cubicBezTo>
                    <a:pt x="918" y="4490"/>
                    <a:pt x="912" y="4480"/>
                    <a:pt x="905" y="4466"/>
                  </a:cubicBezTo>
                  <a:close/>
                  <a:moveTo>
                    <a:pt x="4039" y="1"/>
                  </a:moveTo>
                  <a:cubicBezTo>
                    <a:pt x="3895" y="1"/>
                    <a:pt x="3747" y="52"/>
                    <a:pt x="3650" y="98"/>
                  </a:cubicBezTo>
                  <a:cubicBezTo>
                    <a:pt x="3311" y="246"/>
                    <a:pt x="2968" y="488"/>
                    <a:pt x="2774" y="780"/>
                  </a:cubicBezTo>
                  <a:cubicBezTo>
                    <a:pt x="2676" y="877"/>
                    <a:pt x="2579" y="1025"/>
                    <a:pt x="2532" y="1123"/>
                  </a:cubicBezTo>
                  <a:cubicBezTo>
                    <a:pt x="2482" y="1169"/>
                    <a:pt x="2482" y="1220"/>
                    <a:pt x="2482" y="1317"/>
                  </a:cubicBezTo>
                  <a:cubicBezTo>
                    <a:pt x="2445" y="1317"/>
                    <a:pt x="2437" y="1379"/>
                    <a:pt x="2435" y="1379"/>
                  </a:cubicBezTo>
                  <a:cubicBezTo>
                    <a:pt x="2435" y="1379"/>
                    <a:pt x="2435" y="1374"/>
                    <a:pt x="2435" y="1364"/>
                  </a:cubicBezTo>
                  <a:cubicBezTo>
                    <a:pt x="2384" y="1364"/>
                    <a:pt x="2435" y="1220"/>
                    <a:pt x="2435" y="1169"/>
                  </a:cubicBezTo>
                  <a:cubicBezTo>
                    <a:pt x="2384" y="975"/>
                    <a:pt x="2384" y="780"/>
                    <a:pt x="2338" y="636"/>
                  </a:cubicBezTo>
                  <a:cubicBezTo>
                    <a:pt x="2338" y="552"/>
                    <a:pt x="2265" y="431"/>
                    <a:pt x="2213" y="431"/>
                  </a:cubicBezTo>
                  <a:cubicBezTo>
                    <a:pt x="2205" y="431"/>
                    <a:pt x="2197" y="434"/>
                    <a:pt x="2190" y="441"/>
                  </a:cubicBezTo>
                  <a:cubicBezTo>
                    <a:pt x="2092" y="538"/>
                    <a:pt x="2045" y="636"/>
                    <a:pt x="2045" y="733"/>
                  </a:cubicBezTo>
                  <a:cubicBezTo>
                    <a:pt x="1948" y="1025"/>
                    <a:pt x="1897" y="1317"/>
                    <a:pt x="1897" y="1609"/>
                  </a:cubicBezTo>
                  <a:lnTo>
                    <a:pt x="1897" y="1901"/>
                  </a:lnTo>
                  <a:lnTo>
                    <a:pt x="1897" y="1999"/>
                  </a:lnTo>
                  <a:lnTo>
                    <a:pt x="1897" y="2096"/>
                  </a:lnTo>
                  <a:cubicBezTo>
                    <a:pt x="1851" y="1901"/>
                    <a:pt x="1851" y="1753"/>
                    <a:pt x="1800" y="1609"/>
                  </a:cubicBezTo>
                  <a:cubicBezTo>
                    <a:pt x="1800" y="1415"/>
                    <a:pt x="1753" y="1220"/>
                    <a:pt x="1656" y="1072"/>
                  </a:cubicBezTo>
                  <a:cubicBezTo>
                    <a:pt x="1638" y="1038"/>
                    <a:pt x="1615" y="1022"/>
                    <a:pt x="1589" y="1022"/>
                  </a:cubicBezTo>
                  <a:cubicBezTo>
                    <a:pt x="1543" y="1022"/>
                    <a:pt x="1492" y="1076"/>
                    <a:pt x="1461" y="1169"/>
                  </a:cubicBezTo>
                  <a:cubicBezTo>
                    <a:pt x="1461" y="1220"/>
                    <a:pt x="1461" y="1267"/>
                    <a:pt x="1411" y="1317"/>
                  </a:cubicBezTo>
                  <a:lnTo>
                    <a:pt x="1411" y="1512"/>
                  </a:lnTo>
                  <a:cubicBezTo>
                    <a:pt x="1369" y="1904"/>
                    <a:pt x="1443" y="2615"/>
                    <a:pt x="1459" y="2754"/>
                  </a:cubicBezTo>
                  <a:lnTo>
                    <a:pt x="1459" y="2754"/>
                  </a:lnTo>
                  <a:cubicBezTo>
                    <a:pt x="1448" y="2700"/>
                    <a:pt x="1411" y="2616"/>
                    <a:pt x="1411" y="2532"/>
                  </a:cubicBezTo>
                  <a:cubicBezTo>
                    <a:pt x="1364" y="2338"/>
                    <a:pt x="1313" y="2096"/>
                    <a:pt x="1216" y="1901"/>
                  </a:cubicBezTo>
                  <a:cubicBezTo>
                    <a:pt x="1216" y="1857"/>
                    <a:pt x="1139" y="1698"/>
                    <a:pt x="1089" y="1698"/>
                  </a:cubicBezTo>
                  <a:cubicBezTo>
                    <a:pt x="1083" y="1698"/>
                    <a:pt x="1077" y="1701"/>
                    <a:pt x="1072" y="1707"/>
                  </a:cubicBezTo>
                  <a:cubicBezTo>
                    <a:pt x="974" y="1753"/>
                    <a:pt x="974" y="1948"/>
                    <a:pt x="974" y="1999"/>
                  </a:cubicBezTo>
                  <a:cubicBezTo>
                    <a:pt x="924" y="2388"/>
                    <a:pt x="974" y="2778"/>
                    <a:pt x="1021" y="3117"/>
                  </a:cubicBezTo>
                  <a:cubicBezTo>
                    <a:pt x="1060" y="3191"/>
                    <a:pt x="1097" y="3296"/>
                    <a:pt x="1111" y="3384"/>
                  </a:cubicBezTo>
                  <a:lnTo>
                    <a:pt x="1111" y="3384"/>
                  </a:lnTo>
                  <a:cubicBezTo>
                    <a:pt x="1069" y="3237"/>
                    <a:pt x="948" y="2919"/>
                    <a:pt x="877" y="2778"/>
                  </a:cubicBezTo>
                  <a:cubicBezTo>
                    <a:pt x="832" y="2733"/>
                    <a:pt x="751" y="2575"/>
                    <a:pt x="700" y="2575"/>
                  </a:cubicBezTo>
                  <a:cubicBezTo>
                    <a:pt x="694" y="2575"/>
                    <a:pt x="688" y="2577"/>
                    <a:pt x="682" y="2583"/>
                  </a:cubicBezTo>
                  <a:cubicBezTo>
                    <a:pt x="585" y="2630"/>
                    <a:pt x="585" y="2824"/>
                    <a:pt x="585" y="2922"/>
                  </a:cubicBezTo>
                  <a:cubicBezTo>
                    <a:pt x="534" y="3265"/>
                    <a:pt x="632" y="3654"/>
                    <a:pt x="729" y="3993"/>
                  </a:cubicBezTo>
                  <a:cubicBezTo>
                    <a:pt x="763" y="4091"/>
                    <a:pt x="817" y="4275"/>
                    <a:pt x="864" y="4386"/>
                  </a:cubicBezTo>
                  <a:lnTo>
                    <a:pt x="864" y="4386"/>
                  </a:lnTo>
                  <a:cubicBezTo>
                    <a:pt x="852" y="4366"/>
                    <a:pt x="839" y="4347"/>
                    <a:pt x="826" y="4336"/>
                  </a:cubicBezTo>
                  <a:lnTo>
                    <a:pt x="534" y="3751"/>
                  </a:lnTo>
                  <a:cubicBezTo>
                    <a:pt x="494" y="3708"/>
                    <a:pt x="416" y="3594"/>
                    <a:pt x="333" y="3594"/>
                  </a:cubicBezTo>
                  <a:cubicBezTo>
                    <a:pt x="319" y="3594"/>
                    <a:pt x="306" y="3597"/>
                    <a:pt x="293" y="3603"/>
                  </a:cubicBezTo>
                  <a:cubicBezTo>
                    <a:pt x="196" y="3654"/>
                    <a:pt x="242" y="3849"/>
                    <a:pt x="242" y="3895"/>
                  </a:cubicBezTo>
                  <a:cubicBezTo>
                    <a:pt x="293" y="4238"/>
                    <a:pt x="390" y="4628"/>
                    <a:pt x="534" y="4920"/>
                  </a:cubicBezTo>
                  <a:cubicBezTo>
                    <a:pt x="585" y="5017"/>
                    <a:pt x="632" y="5161"/>
                    <a:pt x="729" y="5259"/>
                  </a:cubicBezTo>
                  <a:cubicBezTo>
                    <a:pt x="729" y="5309"/>
                    <a:pt x="729" y="5356"/>
                    <a:pt x="780" y="5407"/>
                  </a:cubicBezTo>
                  <a:cubicBezTo>
                    <a:pt x="780" y="5407"/>
                    <a:pt x="826" y="5453"/>
                    <a:pt x="780" y="5453"/>
                  </a:cubicBezTo>
                  <a:cubicBezTo>
                    <a:pt x="729" y="5407"/>
                    <a:pt x="729" y="5309"/>
                    <a:pt x="682" y="5259"/>
                  </a:cubicBezTo>
                  <a:cubicBezTo>
                    <a:pt x="585" y="5064"/>
                    <a:pt x="488" y="4869"/>
                    <a:pt x="340" y="4725"/>
                  </a:cubicBezTo>
                  <a:cubicBezTo>
                    <a:pt x="298" y="4680"/>
                    <a:pt x="177" y="4522"/>
                    <a:pt x="118" y="4522"/>
                  </a:cubicBezTo>
                  <a:cubicBezTo>
                    <a:pt x="110" y="4522"/>
                    <a:pt x="103" y="4525"/>
                    <a:pt x="98" y="4530"/>
                  </a:cubicBezTo>
                  <a:cubicBezTo>
                    <a:pt x="1" y="4530"/>
                    <a:pt x="1" y="4628"/>
                    <a:pt x="1" y="4674"/>
                  </a:cubicBezTo>
                  <a:cubicBezTo>
                    <a:pt x="1" y="4822"/>
                    <a:pt x="48" y="4920"/>
                    <a:pt x="98" y="5064"/>
                  </a:cubicBezTo>
                  <a:cubicBezTo>
                    <a:pt x="196" y="5407"/>
                    <a:pt x="340" y="5699"/>
                    <a:pt x="488" y="6037"/>
                  </a:cubicBezTo>
                  <a:cubicBezTo>
                    <a:pt x="585" y="6135"/>
                    <a:pt x="682" y="6283"/>
                    <a:pt x="729" y="6427"/>
                  </a:cubicBezTo>
                  <a:lnTo>
                    <a:pt x="682" y="6380"/>
                  </a:lnTo>
                  <a:cubicBezTo>
                    <a:pt x="632" y="6330"/>
                    <a:pt x="632" y="6283"/>
                    <a:pt x="585" y="6232"/>
                  </a:cubicBezTo>
                  <a:cubicBezTo>
                    <a:pt x="488" y="6135"/>
                    <a:pt x="390" y="5991"/>
                    <a:pt x="242" y="5893"/>
                  </a:cubicBezTo>
                  <a:cubicBezTo>
                    <a:pt x="209" y="5857"/>
                    <a:pt x="174" y="5823"/>
                    <a:pt x="140" y="5823"/>
                  </a:cubicBezTo>
                  <a:cubicBezTo>
                    <a:pt x="126" y="5823"/>
                    <a:pt x="112" y="5829"/>
                    <a:pt x="98" y="5843"/>
                  </a:cubicBezTo>
                  <a:cubicBezTo>
                    <a:pt x="1" y="5991"/>
                    <a:pt x="98" y="6185"/>
                    <a:pt x="145" y="6283"/>
                  </a:cubicBezTo>
                  <a:cubicBezTo>
                    <a:pt x="293" y="6575"/>
                    <a:pt x="437" y="6914"/>
                    <a:pt x="632" y="7206"/>
                  </a:cubicBezTo>
                  <a:cubicBezTo>
                    <a:pt x="682" y="7256"/>
                    <a:pt x="780" y="7498"/>
                    <a:pt x="877" y="7498"/>
                  </a:cubicBezTo>
                  <a:cubicBezTo>
                    <a:pt x="1072" y="7451"/>
                    <a:pt x="1411" y="7354"/>
                    <a:pt x="1605" y="7354"/>
                  </a:cubicBezTo>
                  <a:cubicBezTo>
                    <a:pt x="1753" y="7303"/>
                    <a:pt x="1897" y="7354"/>
                    <a:pt x="2045" y="7256"/>
                  </a:cubicBezTo>
                  <a:cubicBezTo>
                    <a:pt x="2092" y="7256"/>
                    <a:pt x="2287" y="7108"/>
                    <a:pt x="2143" y="7011"/>
                  </a:cubicBezTo>
                  <a:cubicBezTo>
                    <a:pt x="2092" y="6964"/>
                    <a:pt x="1948" y="6964"/>
                    <a:pt x="1897" y="6964"/>
                  </a:cubicBezTo>
                  <a:cubicBezTo>
                    <a:pt x="1783" y="6964"/>
                    <a:pt x="1605" y="7026"/>
                    <a:pt x="1464" y="7026"/>
                  </a:cubicBezTo>
                  <a:cubicBezTo>
                    <a:pt x="1428" y="7026"/>
                    <a:pt x="1394" y="7022"/>
                    <a:pt x="1364" y="7011"/>
                  </a:cubicBezTo>
                  <a:lnTo>
                    <a:pt x="1411" y="7011"/>
                  </a:lnTo>
                  <a:cubicBezTo>
                    <a:pt x="1461" y="7011"/>
                    <a:pt x="1461" y="6964"/>
                    <a:pt x="1508" y="6964"/>
                  </a:cubicBezTo>
                  <a:cubicBezTo>
                    <a:pt x="1605" y="6964"/>
                    <a:pt x="1703" y="6914"/>
                    <a:pt x="1753" y="6914"/>
                  </a:cubicBezTo>
                  <a:cubicBezTo>
                    <a:pt x="1995" y="6816"/>
                    <a:pt x="2190" y="6770"/>
                    <a:pt x="2384" y="6672"/>
                  </a:cubicBezTo>
                  <a:cubicBezTo>
                    <a:pt x="2482" y="6622"/>
                    <a:pt x="2579" y="6575"/>
                    <a:pt x="2630" y="6427"/>
                  </a:cubicBezTo>
                  <a:cubicBezTo>
                    <a:pt x="2630" y="6330"/>
                    <a:pt x="2532" y="6283"/>
                    <a:pt x="2435" y="6283"/>
                  </a:cubicBezTo>
                  <a:cubicBezTo>
                    <a:pt x="2338" y="6258"/>
                    <a:pt x="2240" y="6245"/>
                    <a:pt x="2149" y="6245"/>
                  </a:cubicBezTo>
                  <a:cubicBezTo>
                    <a:pt x="2057" y="6245"/>
                    <a:pt x="1971" y="6258"/>
                    <a:pt x="1897" y="6283"/>
                  </a:cubicBezTo>
                  <a:cubicBezTo>
                    <a:pt x="1851" y="6283"/>
                    <a:pt x="1703" y="6330"/>
                    <a:pt x="1703" y="6330"/>
                  </a:cubicBezTo>
                  <a:cubicBezTo>
                    <a:pt x="1656" y="6283"/>
                    <a:pt x="1703" y="6283"/>
                    <a:pt x="1703" y="6283"/>
                  </a:cubicBezTo>
                  <a:cubicBezTo>
                    <a:pt x="1753" y="6283"/>
                    <a:pt x="1800" y="6283"/>
                    <a:pt x="1800" y="6232"/>
                  </a:cubicBezTo>
                  <a:cubicBezTo>
                    <a:pt x="1897" y="6232"/>
                    <a:pt x="1995" y="6185"/>
                    <a:pt x="2092" y="6135"/>
                  </a:cubicBezTo>
                  <a:cubicBezTo>
                    <a:pt x="2190" y="6135"/>
                    <a:pt x="2240" y="6088"/>
                    <a:pt x="2338" y="6037"/>
                  </a:cubicBezTo>
                  <a:cubicBezTo>
                    <a:pt x="2435" y="6037"/>
                    <a:pt x="2482" y="5991"/>
                    <a:pt x="2579" y="5940"/>
                  </a:cubicBezTo>
                  <a:cubicBezTo>
                    <a:pt x="2630" y="5940"/>
                    <a:pt x="2676" y="5940"/>
                    <a:pt x="2727" y="5893"/>
                  </a:cubicBezTo>
                  <a:cubicBezTo>
                    <a:pt x="2774" y="5893"/>
                    <a:pt x="2824" y="5843"/>
                    <a:pt x="2871" y="5843"/>
                  </a:cubicBezTo>
                  <a:cubicBezTo>
                    <a:pt x="2968" y="5796"/>
                    <a:pt x="3261" y="5699"/>
                    <a:pt x="3214" y="5551"/>
                  </a:cubicBezTo>
                  <a:cubicBezTo>
                    <a:pt x="3214" y="5407"/>
                    <a:pt x="2922" y="5407"/>
                    <a:pt x="2824" y="5407"/>
                  </a:cubicBezTo>
                  <a:cubicBezTo>
                    <a:pt x="2541" y="5407"/>
                    <a:pt x="2226" y="5438"/>
                    <a:pt x="1934" y="5533"/>
                  </a:cubicBezTo>
                  <a:lnTo>
                    <a:pt x="1934" y="5533"/>
                  </a:lnTo>
                  <a:cubicBezTo>
                    <a:pt x="2019" y="5492"/>
                    <a:pt x="2104" y="5453"/>
                    <a:pt x="2190" y="5453"/>
                  </a:cubicBezTo>
                  <a:cubicBezTo>
                    <a:pt x="2482" y="5309"/>
                    <a:pt x="2774" y="5212"/>
                    <a:pt x="3066" y="5114"/>
                  </a:cubicBezTo>
                  <a:cubicBezTo>
                    <a:pt x="3163" y="5064"/>
                    <a:pt x="3409" y="4966"/>
                    <a:pt x="3311" y="4822"/>
                  </a:cubicBezTo>
                  <a:cubicBezTo>
                    <a:pt x="3253" y="4764"/>
                    <a:pt x="3157" y="4744"/>
                    <a:pt x="3054" y="4744"/>
                  </a:cubicBezTo>
                  <a:cubicBezTo>
                    <a:pt x="2894" y="4744"/>
                    <a:pt x="2717" y="4792"/>
                    <a:pt x="2630" y="4822"/>
                  </a:cubicBezTo>
                  <a:lnTo>
                    <a:pt x="2532" y="4822"/>
                  </a:lnTo>
                  <a:cubicBezTo>
                    <a:pt x="2435" y="4822"/>
                    <a:pt x="2384" y="4869"/>
                    <a:pt x="2287" y="4869"/>
                  </a:cubicBezTo>
                  <a:cubicBezTo>
                    <a:pt x="2190" y="4920"/>
                    <a:pt x="2092" y="4920"/>
                    <a:pt x="2045" y="4966"/>
                  </a:cubicBezTo>
                  <a:lnTo>
                    <a:pt x="1913" y="4966"/>
                  </a:lnTo>
                  <a:cubicBezTo>
                    <a:pt x="1990" y="4917"/>
                    <a:pt x="2066" y="4909"/>
                    <a:pt x="2143" y="4869"/>
                  </a:cubicBezTo>
                  <a:cubicBezTo>
                    <a:pt x="2384" y="4725"/>
                    <a:pt x="2676" y="4628"/>
                    <a:pt x="2922" y="4530"/>
                  </a:cubicBezTo>
                  <a:cubicBezTo>
                    <a:pt x="3019" y="4480"/>
                    <a:pt x="3261" y="4382"/>
                    <a:pt x="3261" y="4238"/>
                  </a:cubicBezTo>
                  <a:cubicBezTo>
                    <a:pt x="3214" y="4141"/>
                    <a:pt x="3116" y="4090"/>
                    <a:pt x="3019" y="4090"/>
                  </a:cubicBezTo>
                  <a:cubicBezTo>
                    <a:pt x="2967" y="4078"/>
                    <a:pt x="2912" y="4072"/>
                    <a:pt x="2854" y="4072"/>
                  </a:cubicBezTo>
                  <a:cubicBezTo>
                    <a:pt x="2694" y="4072"/>
                    <a:pt x="2515" y="4116"/>
                    <a:pt x="2338" y="4188"/>
                  </a:cubicBezTo>
                  <a:cubicBezTo>
                    <a:pt x="2287" y="4188"/>
                    <a:pt x="2240" y="4188"/>
                    <a:pt x="2190" y="4238"/>
                  </a:cubicBezTo>
                  <a:lnTo>
                    <a:pt x="2092" y="4238"/>
                  </a:lnTo>
                  <a:lnTo>
                    <a:pt x="2045" y="4285"/>
                  </a:lnTo>
                  <a:cubicBezTo>
                    <a:pt x="2045" y="4238"/>
                    <a:pt x="2143" y="4188"/>
                    <a:pt x="2143" y="4188"/>
                  </a:cubicBezTo>
                  <a:lnTo>
                    <a:pt x="2435" y="4043"/>
                  </a:lnTo>
                  <a:cubicBezTo>
                    <a:pt x="2727" y="3895"/>
                    <a:pt x="3066" y="3751"/>
                    <a:pt x="3358" y="3557"/>
                  </a:cubicBezTo>
                  <a:cubicBezTo>
                    <a:pt x="3409" y="3506"/>
                    <a:pt x="3650" y="3362"/>
                    <a:pt x="3603" y="3265"/>
                  </a:cubicBezTo>
                  <a:cubicBezTo>
                    <a:pt x="3553" y="3167"/>
                    <a:pt x="3455" y="3167"/>
                    <a:pt x="3358" y="3167"/>
                  </a:cubicBezTo>
                  <a:cubicBezTo>
                    <a:pt x="3163" y="3167"/>
                    <a:pt x="2922" y="3214"/>
                    <a:pt x="2676" y="3265"/>
                  </a:cubicBezTo>
                  <a:cubicBezTo>
                    <a:pt x="2630" y="3311"/>
                    <a:pt x="2579" y="3311"/>
                    <a:pt x="2482" y="3362"/>
                  </a:cubicBezTo>
                  <a:cubicBezTo>
                    <a:pt x="2482" y="3362"/>
                    <a:pt x="2438" y="3383"/>
                    <a:pt x="2410" y="3383"/>
                  </a:cubicBezTo>
                  <a:cubicBezTo>
                    <a:pt x="2395" y="3383"/>
                    <a:pt x="2384" y="3377"/>
                    <a:pt x="2384" y="3362"/>
                  </a:cubicBezTo>
                  <a:lnTo>
                    <a:pt x="2482" y="3311"/>
                  </a:lnTo>
                  <a:cubicBezTo>
                    <a:pt x="2579" y="3265"/>
                    <a:pt x="2630" y="3265"/>
                    <a:pt x="2727" y="3214"/>
                  </a:cubicBezTo>
                  <a:cubicBezTo>
                    <a:pt x="2968" y="3070"/>
                    <a:pt x="3261" y="2922"/>
                    <a:pt x="3506" y="2778"/>
                  </a:cubicBezTo>
                  <a:cubicBezTo>
                    <a:pt x="3603" y="2727"/>
                    <a:pt x="3798" y="2630"/>
                    <a:pt x="3845" y="2532"/>
                  </a:cubicBezTo>
                  <a:cubicBezTo>
                    <a:pt x="3895" y="2435"/>
                    <a:pt x="3747" y="2388"/>
                    <a:pt x="3701" y="2388"/>
                  </a:cubicBezTo>
                  <a:cubicBezTo>
                    <a:pt x="3455" y="2388"/>
                    <a:pt x="3214" y="2435"/>
                    <a:pt x="3019" y="2486"/>
                  </a:cubicBezTo>
                  <a:cubicBezTo>
                    <a:pt x="2930" y="2528"/>
                    <a:pt x="2841" y="2532"/>
                    <a:pt x="2787" y="2532"/>
                  </a:cubicBezTo>
                  <a:lnTo>
                    <a:pt x="2787" y="2532"/>
                  </a:lnTo>
                  <a:cubicBezTo>
                    <a:pt x="2863" y="2500"/>
                    <a:pt x="2938" y="2468"/>
                    <a:pt x="2968" y="2435"/>
                  </a:cubicBezTo>
                  <a:cubicBezTo>
                    <a:pt x="3261" y="2338"/>
                    <a:pt x="3506" y="2240"/>
                    <a:pt x="3798" y="2143"/>
                  </a:cubicBezTo>
                  <a:cubicBezTo>
                    <a:pt x="3798" y="2096"/>
                    <a:pt x="3845" y="2096"/>
                    <a:pt x="3895" y="2046"/>
                  </a:cubicBezTo>
                  <a:cubicBezTo>
                    <a:pt x="3895" y="2046"/>
                    <a:pt x="3942" y="1999"/>
                    <a:pt x="3993" y="1999"/>
                  </a:cubicBezTo>
                  <a:cubicBezTo>
                    <a:pt x="4137" y="1804"/>
                    <a:pt x="3747" y="1753"/>
                    <a:pt x="3650" y="1753"/>
                  </a:cubicBezTo>
                  <a:lnTo>
                    <a:pt x="3409" y="1753"/>
                  </a:lnTo>
                  <a:cubicBezTo>
                    <a:pt x="3276" y="1753"/>
                    <a:pt x="3106" y="1831"/>
                    <a:pt x="2969" y="1848"/>
                  </a:cubicBezTo>
                  <a:lnTo>
                    <a:pt x="2969" y="1848"/>
                  </a:lnTo>
                  <a:cubicBezTo>
                    <a:pt x="2971" y="1804"/>
                    <a:pt x="3019" y="1804"/>
                    <a:pt x="3019" y="1804"/>
                  </a:cubicBezTo>
                  <a:cubicBezTo>
                    <a:pt x="3116" y="1753"/>
                    <a:pt x="3163" y="1753"/>
                    <a:pt x="3214" y="1707"/>
                  </a:cubicBezTo>
                  <a:cubicBezTo>
                    <a:pt x="3506" y="1609"/>
                    <a:pt x="3845" y="1461"/>
                    <a:pt x="4090" y="1267"/>
                  </a:cubicBezTo>
                  <a:cubicBezTo>
                    <a:pt x="4137" y="1220"/>
                    <a:pt x="4285" y="1123"/>
                    <a:pt x="4234" y="1025"/>
                  </a:cubicBezTo>
                  <a:cubicBezTo>
                    <a:pt x="4186" y="1000"/>
                    <a:pt x="4125" y="987"/>
                    <a:pt x="4065" y="987"/>
                  </a:cubicBezTo>
                  <a:cubicBezTo>
                    <a:pt x="4004" y="987"/>
                    <a:pt x="3944" y="1000"/>
                    <a:pt x="3895" y="1025"/>
                  </a:cubicBezTo>
                  <a:cubicBezTo>
                    <a:pt x="3701" y="1025"/>
                    <a:pt x="3455" y="1123"/>
                    <a:pt x="3261" y="1169"/>
                  </a:cubicBezTo>
                  <a:cubicBezTo>
                    <a:pt x="3163" y="1220"/>
                    <a:pt x="3116" y="1267"/>
                    <a:pt x="3066" y="1317"/>
                  </a:cubicBezTo>
                  <a:lnTo>
                    <a:pt x="2968" y="1364"/>
                  </a:lnTo>
                  <a:cubicBezTo>
                    <a:pt x="2922" y="1364"/>
                    <a:pt x="2968" y="1317"/>
                    <a:pt x="3019" y="1317"/>
                  </a:cubicBezTo>
                  <a:cubicBezTo>
                    <a:pt x="3066" y="1267"/>
                    <a:pt x="3116" y="1169"/>
                    <a:pt x="3163" y="1123"/>
                  </a:cubicBezTo>
                  <a:cubicBezTo>
                    <a:pt x="3409" y="877"/>
                    <a:pt x="3650" y="682"/>
                    <a:pt x="3895" y="441"/>
                  </a:cubicBezTo>
                  <a:cubicBezTo>
                    <a:pt x="3895" y="390"/>
                    <a:pt x="3895" y="390"/>
                    <a:pt x="3942" y="344"/>
                  </a:cubicBezTo>
                  <a:cubicBezTo>
                    <a:pt x="3942" y="344"/>
                    <a:pt x="4187" y="1"/>
                    <a:pt x="40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23;p67">
              <a:extLst>
                <a:ext uri="{FF2B5EF4-FFF2-40B4-BE49-F238E27FC236}">
                  <a16:creationId xmlns:a16="http://schemas.microsoft.com/office/drawing/2014/main" id="{7FFC9ADF-EF4D-C083-8DA5-57196FD7B8F5}"/>
                </a:ext>
              </a:extLst>
            </p:cNvPr>
            <p:cNvSpPr/>
            <p:nvPr/>
          </p:nvSpPr>
          <p:spPr>
            <a:xfrm>
              <a:off x="8141724" y="689299"/>
              <a:ext cx="403747" cy="1347869"/>
            </a:xfrm>
            <a:custGeom>
              <a:avLst/>
              <a:gdLst/>
              <a:ahLst/>
              <a:cxnLst/>
              <a:rect l="l" t="t" r="r" b="b"/>
              <a:pathLst>
                <a:path w="2435" h="8129" extrusionOk="0">
                  <a:moveTo>
                    <a:pt x="2384" y="0"/>
                  </a:moveTo>
                  <a:cubicBezTo>
                    <a:pt x="2384" y="0"/>
                    <a:pt x="47" y="2189"/>
                    <a:pt x="1" y="8128"/>
                  </a:cubicBezTo>
                  <a:lnTo>
                    <a:pt x="47" y="8128"/>
                  </a:lnTo>
                  <a:cubicBezTo>
                    <a:pt x="98" y="5160"/>
                    <a:pt x="682" y="3162"/>
                    <a:pt x="1266" y="1850"/>
                  </a:cubicBezTo>
                  <a:cubicBezTo>
                    <a:pt x="1559" y="1215"/>
                    <a:pt x="1851" y="779"/>
                    <a:pt x="2045" y="487"/>
                  </a:cubicBezTo>
                  <a:cubicBezTo>
                    <a:pt x="2189" y="339"/>
                    <a:pt x="2287" y="242"/>
                    <a:pt x="2337" y="144"/>
                  </a:cubicBezTo>
                  <a:lnTo>
                    <a:pt x="2384" y="97"/>
                  </a:lnTo>
                  <a:lnTo>
                    <a:pt x="2435" y="47"/>
                  </a:lnTo>
                  <a:lnTo>
                    <a:pt x="2435" y="0"/>
                  </a:lnTo>
                  <a:close/>
                </a:path>
              </a:pathLst>
            </a:custGeom>
            <a:solidFill>
              <a:srgbClr val="3D63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224;p67">
              <a:extLst>
                <a:ext uri="{FF2B5EF4-FFF2-40B4-BE49-F238E27FC236}">
                  <a16:creationId xmlns:a16="http://schemas.microsoft.com/office/drawing/2014/main" id="{9D46B6F5-CF56-C9F0-6DF3-3F9F8AD88AF1}"/>
                </a:ext>
              </a:extLst>
            </p:cNvPr>
            <p:cNvSpPr/>
            <p:nvPr/>
          </p:nvSpPr>
          <p:spPr>
            <a:xfrm>
              <a:off x="8367724" y="802216"/>
              <a:ext cx="24042" cy="113248"/>
            </a:xfrm>
            <a:custGeom>
              <a:avLst/>
              <a:gdLst/>
              <a:ahLst/>
              <a:cxnLst/>
              <a:rect l="l" t="t" r="r" b="b"/>
              <a:pathLst>
                <a:path w="145" h="683" extrusionOk="0">
                  <a:moveTo>
                    <a:pt x="1" y="1"/>
                  </a:moveTo>
                  <a:cubicBezTo>
                    <a:pt x="48" y="242"/>
                    <a:pt x="48" y="437"/>
                    <a:pt x="98" y="632"/>
                  </a:cubicBezTo>
                  <a:cubicBezTo>
                    <a:pt x="98" y="632"/>
                    <a:pt x="98" y="682"/>
                    <a:pt x="145" y="682"/>
                  </a:cubicBezTo>
                  <a:lnTo>
                    <a:pt x="145" y="632"/>
                  </a:lnTo>
                  <a:cubicBezTo>
                    <a:pt x="145" y="437"/>
                    <a:pt x="98" y="195"/>
                    <a:pt x="48" y="1"/>
                  </a:cubicBezTo>
                  <a:close/>
                </a:path>
              </a:pathLst>
            </a:custGeom>
            <a:solidFill>
              <a:srgbClr val="3D63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225;p67">
              <a:extLst>
                <a:ext uri="{FF2B5EF4-FFF2-40B4-BE49-F238E27FC236}">
                  <a16:creationId xmlns:a16="http://schemas.microsoft.com/office/drawing/2014/main" id="{7E9A56FE-D0A1-07F2-ED3D-411A8527FE36}"/>
                </a:ext>
              </a:extLst>
            </p:cNvPr>
            <p:cNvSpPr/>
            <p:nvPr/>
          </p:nvSpPr>
          <p:spPr>
            <a:xfrm>
              <a:off x="8407850" y="810009"/>
              <a:ext cx="145415" cy="73122"/>
            </a:xfrm>
            <a:custGeom>
              <a:avLst/>
              <a:gdLst/>
              <a:ahLst/>
              <a:cxnLst/>
              <a:rect l="l" t="t" r="r" b="b"/>
              <a:pathLst>
                <a:path w="877" h="441" extrusionOk="0">
                  <a:moveTo>
                    <a:pt x="830" y="0"/>
                  </a:moveTo>
                  <a:cubicBezTo>
                    <a:pt x="538" y="98"/>
                    <a:pt x="246" y="195"/>
                    <a:pt x="0" y="390"/>
                  </a:cubicBezTo>
                  <a:cubicBezTo>
                    <a:pt x="0" y="440"/>
                    <a:pt x="0" y="440"/>
                    <a:pt x="51" y="440"/>
                  </a:cubicBezTo>
                  <a:cubicBezTo>
                    <a:pt x="292" y="292"/>
                    <a:pt x="584" y="148"/>
                    <a:pt x="877" y="98"/>
                  </a:cubicBezTo>
                  <a:lnTo>
                    <a:pt x="877" y="51"/>
                  </a:lnTo>
                  <a:cubicBezTo>
                    <a:pt x="877" y="0"/>
                    <a:pt x="877" y="0"/>
                    <a:pt x="830" y="0"/>
                  </a:cubicBezTo>
                  <a:close/>
                </a:path>
              </a:pathLst>
            </a:custGeom>
            <a:solidFill>
              <a:srgbClr val="3D63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226;p67">
              <a:extLst>
                <a:ext uri="{FF2B5EF4-FFF2-40B4-BE49-F238E27FC236}">
                  <a16:creationId xmlns:a16="http://schemas.microsoft.com/office/drawing/2014/main" id="{1D6D8454-A991-B2E4-5BEF-B721D172C2E3}"/>
                </a:ext>
              </a:extLst>
            </p:cNvPr>
            <p:cNvSpPr/>
            <p:nvPr/>
          </p:nvSpPr>
          <p:spPr>
            <a:xfrm>
              <a:off x="8270891" y="915299"/>
              <a:ext cx="48582" cy="161499"/>
            </a:xfrm>
            <a:custGeom>
              <a:avLst/>
              <a:gdLst/>
              <a:ahLst/>
              <a:cxnLst/>
              <a:rect l="l" t="t" r="r" b="b"/>
              <a:pathLst>
                <a:path w="293" h="974" extrusionOk="0">
                  <a:moveTo>
                    <a:pt x="1" y="0"/>
                  </a:moveTo>
                  <a:cubicBezTo>
                    <a:pt x="47" y="339"/>
                    <a:pt x="145" y="682"/>
                    <a:pt x="242" y="974"/>
                  </a:cubicBezTo>
                  <a:lnTo>
                    <a:pt x="293" y="974"/>
                  </a:lnTo>
                  <a:cubicBezTo>
                    <a:pt x="195" y="682"/>
                    <a:pt x="98" y="292"/>
                    <a:pt x="47" y="0"/>
                  </a:cubicBezTo>
                  <a:close/>
                </a:path>
              </a:pathLst>
            </a:custGeom>
            <a:solidFill>
              <a:srgbClr val="3D63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227;p67">
              <a:extLst>
                <a:ext uri="{FF2B5EF4-FFF2-40B4-BE49-F238E27FC236}">
                  <a16:creationId xmlns:a16="http://schemas.microsoft.com/office/drawing/2014/main" id="{18A9BFD1-B8AE-B40A-550C-25A9DFDB4777}"/>
                </a:ext>
              </a:extLst>
            </p:cNvPr>
            <p:cNvSpPr/>
            <p:nvPr/>
          </p:nvSpPr>
          <p:spPr>
            <a:xfrm>
              <a:off x="8303224" y="1019926"/>
              <a:ext cx="177748" cy="89206"/>
            </a:xfrm>
            <a:custGeom>
              <a:avLst/>
              <a:gdLst/>
              <a:ahLst/>
              <a:cxnLst/>
              <a:rect l="l" t="t" r="r" b="b"/>
              <a:pathLst>
                <a:path w="1072" h="538" extrusionOk="0">
                  <a:moveTo>
                    <a:pt x="1071" y="0"/>
                  </a:moveTo>
                  <a:cubicBezTo>
                    <a:pt x="682" y="97"/>
                    <a:pt x="339" y="245"/>
                    <a:pt x="0" y="487"/>
                  </a:cubicBezTo>
                  <a:cubicBezTo>
                    <a:pt x="0" y="538"/>
                    <a:pt x="0" y="538"/>
                    <a:pt x="47" y="538"/>
                  </a:cubicBezTo>
                  <a:cubicBezTo>
                    <a:pt x="339" y="292"/>
                    <a:pt x="682" y="148"/>
                    <a:pt x="1071" y="51"/>
                  </a:cubicBezTo>
                  <a:lnTo>
                    <a:pt x="1071" y="0"/>
                  </a:lnTo>
                  <a:close/>
                </a:path>
              </a:pathLst>
            </a:custGeom>
            <a:solidFill>
              <a:srgbClr val="3D63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228;p67">
              <a:extLst>
                <a:ext uri="{FF2B5EF4-FFF2-40B4-BE49-F238E27FC236}">
                  <a16:creationId xmlns:a16="http://schemas.microsoft.com/office/drawing/2014/main" id="{96BE70AF-9077-0D5E-FB43-596C1F1EF7FB}"/>
                </a:ext>
              </a:extLst>
            </p:cNvPr>
            <p:cNvSpPr/>
            <p:nvPr/>
          </p:nvSpPr>
          <p:spPr>
            <a:xfrm>
              <a:off x="8165601" y="1141299"/>
              <a:ext cx="80915" cy="153208"/>
            </a:xfrm>
            <a:custGeom>
              <a:avLst/>
              <a:gdLst/>
              <a:ahLst/>
              <a:cxnLst/>
              <a:rect l="l" t="t" r="r" b="b"/>
              <a:pathLst>
                <a:path w="488" h="924" extrusionOk="0">
                  <a:moveTo>
                    <a:pt x="1" y="0"/>
                  </a:moveTo>
                  <a:cubicBezTo>
                    <a:pt x="98" y="339"/>
                    <a:pt x="246" y="631"/>
                    <a:pt x="441" y="923"/>
                  </a:cubicBezTo>
                  <a:lnTo>
                    <a:pt x="488" y="923"/>
                  </a:lnTo>
                  <a:cubicBezTo>
                    <a:pt x="293" y="584"/>
                    <a:pt x="149" y="292"/>
                    <a:pt x="51" y="0"/>
                  </a:cubicBezTo>
                  <a:close/>
                </a:path>
              </a:pathLst>
            </a:custGeom>
            <a:solidFill>
              <a:srgbClr val="3D63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229;p67">
              <a:extLst>
                <a:ext uri="{FF2B5EF4-FFF2-40B4-BE49-F238E27FC236}">
                  <a16:creationId xmlns:a16="http://schemas.microsoft.com/office/drawing/2014/main" id="{B335F277-EA1A-15DB-C07A-EB6202C445CD}"/>
                </a:ext>
              </a:extLst>
            </p:cNvPr>
            <p:cNvSpPr/>
            <p:nvPr/>
          </p:nvSpPr>
          <p:spPr>
            <a:xfrm>
              <a:off x="8214018" y="1302633"/>
              <a:ext cx="186205" cy="88708"/>
            </a:xfrm>
            <a:custGeom>
              <a:avLst/>
              <a:gdLst/>
              <a:ahLst/>
              <a:cxnLst/>
              <a:rect l="l" t="t" r="r" b="b"/>
              <a:pathLst>
                <a:path w="1123" h="535" extrusionOk="0">
                  <a:moveTo>
                    <a:pt x="1072" y="1"/>
                  </a:moveTo>
                  <a:cubicBezTo>
                    <a:pt x="682" y="98"/>
                    <a:pt x="344" y="293"/>
                    <a:pt x="1" y="488"/>
                  </a:cubicBezTo>
                  <a:lnTo>
                    <a:pt x="1" y="534"/>
                  </a:lnTo>
                  <a:lnTo>
                    <a:pt x="52" y="534"/>
                  </a:lnTo>
                  <a:cubicBezTo>
                    <a:pt x="344" y="340"/>
                    <a:pt x="733" y="145"/>
                    <a:pt x="1123" y="48"/>
                  </a:cubicBezTo>
                  <a:cubicBezTo>
                    <a:pt x="1123" y="1"/>
                    <a:pt x="1123" y="1"/>
                    <a:pt x="1072" y="1"/>
                  </a:cubicBezTo>
                  <a:close/>
                </a:path>
              </a:pathLst>
            </a:custGeom>
            <a:solidFill>
              <a:srgbClr val="3D63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230;p67">
              <a:extLst>
                <a:ext uri="{FF2B5EF4-FFF2-40B4-BE49-F238E27FC236}">
                  <a16:creationId xmlns:a16="http://schemas.microsoft.com/office/drawing/2014/main" id="{97CD2EB5-E026-C71F-89C7-23CCE3327151}"/>
                </a:ext>
              </a:extLst>
            </p:cNvPr>
            <p:cNvSpPr/>
            <p:nvPr/>
          </p:nvSpPr>
          <p:spPr>
            <a:xfrm>
              <a:off x="7770474" y="904853"/>
              <a:ext cx="516664" cy="885757"/>
            </a:xfrm>
            <a:custGeom>
              <a:avLst/>
              <a:gdLst/>
              <a:ahLst/>
              <a:cxnLst/>
              <a:rect l="l" t="t" r="r" b="b"/>
              <a:pathLst>
                <a:path w="3116" h="5342" extrusionOk="0">
                  <a:moveTo>
                    <a:pt x="826" y="1181"/>
                  </a:moveTo>
                  <a:lnTo>
                    <a:pt x="877" y="1232"/>
                  </a:lnTo>
                  <a:cubicBezTo>
                    <a:pt x="877" y="1245"/>
                    <a:pt x="872" y="1251"/>
                    <a:pt x="866" y="1251"/>
                  </a:cubicBezTo>
                  <a:cubicBezTo>
                    <a:pt x="851" y="1251"/>
                    <a:pt x="826" y="1217"/>
                    <a:pt x="826" y="1181"/>
                  </a:cubicBezTo>
                  <a:close/>
                  <a:moveTo>
                    <a:pt x="1984" y="2458"/>
                  </a:moveTo>
                  <a:cubicBezTo>
                    <a:pt x="1969" y="2503"/>
                    <a:pt x="1956" y="2549"/>
                    <a:pt x="1948" y="2595"/>
                  </a:cubicBezTo>
                  <a:lnTo>
                    <a:pt x="1948" y="2544"/>
                  </a:lnTo>
                  <a:cubicBezTo>
                    <a:pt x="1948" y="2501"/>
                    <a:pt x="1948" y="2498"/>
                    <a:pt x="1984" y="2458"/>
                  </a:cubicBezTo>
                  <a:close/>
                  <a:moveTo>
                    <a:pt x="393" y="0"/>
                  </a:moveTo>
                  <a:cubicBezTo>
                    <a:pt x="375" y="0"/>
                    <a:pt x="357" y="4"/>
                    <a:pt x="339" y="13"/>
                  </a:cubicBezTo>
                  <a:cubicBezTo>
                    <a:pt x="242" y="13"/>
                    <a:pt x="292" y="258"/>
                    <a:pt x="292" y="355"/>
                  </a:cubicBezTo>
                  <a:cubicBezTo>
                    <a:pt x="390" y="597"/>
                    <a:pt x="534" y="791"/>
                    <a:pt x="682" y="1037"/>
                  </a:cubicBezTo>
                  <a:lnTo>
                    <a:pt x="826" y="1181"/>
                  </a:lnTo>
                  <a:cubicBezTo>
                    <a:pt x="779" y="1181"/>
                    <a:pt x="729" y="1134"/>
                    <a:pt x="682" y="1134"/>
                  </a:cubicBezTo>
                  <a:cubicBezTo>
                    <a:pt x="581" y="1100"/>
                    <a:pt x="436" y="1021"/>
                    <a:pt x="307" y="1021"/>
                  </a:cubicBezTo>
                  <a:cubicBezTo>
                    <a:pt x="247" y="1021"/>
                    <a:pt x="191" y="1038"/>
                    <a:pt x="144" y="1084"/>
                  </a:cubicBezTo>
                  <a:cubicBezTo>
                    <a:pt x="98" y="1181"/>
                    <a:pt x="144" y="1278"/>
                    <a:pt x="195" y="1376"/>
                  </a:cubicBezTo>
                  <a:cubicBezTo>
                    <a:pt x="339" y="1524"/>
                    <a:pt x="534" y="1621"/>
                    <a:pt x="682" y="1765"/>
                  </a:cubicBezTo>
                  <a:cubicBezTo>
                    <a:pt x="729" y="1765"/>
                    <a:pt x="877" y="1816"/>
                    <a:pt x="877" y="1862"/>
                  </a:cubicBezTo>
                  <a:cubicBezTo>
                    <a:pt x="877" y="1862"/>
                    <a:pt x="826" y="1862"/>
                    <a:pt x="826" y="1816"/>
                  </a:cubicBezTo>
                  <a:cubicBezTo>
                    <a:pt x="779" y="1816"/>
                    <a:pt x="729" y="1816"/>
                    <a:pt x="682" y="1765"/>
                  </a:cubicBezTo>
                  <a:cubicBezTo>
                    <a:pt x="580" y="1733"/>
                    <a:pt x="456" y="1677"/>
                    <a:pt x="341" y="1677"/>
                  </a:cubicBezTo>
                  <a:cubicBezTo>
                    <a:pt x="290" y="1677"/>
                    <a:pt x="240" y="1688"/>
                    <a:pt x="195" y="1718"/>
                  </a:cubicBezTo>
                  <a:cubicBezTo>
                    <a:pt x="0" y="1862"/>
                    <a:pt x="339" y="2108"/>
                    <a:pt x="437" y="2155"/>
                  </a:cubicBezTo>
                  <a:cubicBezTo>
                    <a:pt x="487" y="2205"/>
                    <a:pt x="534" y="2252"/>
                    <a:pt x="585" y="2252"/>
                  </a:cubicBezTo>
                  <a:cubicBezTo>
                    <a:pt x="682" y="2303"/>
                    <a:pt x="779" y="2349"/>
                    <a:pt x="877" y="2447"/>
                  </a:cubicBezTo>
                  <a:lnTo>
                    <a:pt x="1021" y="2497"/>
                  </a:lnTo>
                  <a:lnTo>
                    <a:pt x="923" y="2497"/>
                  </a:lnTo>
                  <a:cubicBezTo>
                    <a:pt x="826" y="2447"/>
                    <a:pt x="779" y="2447"/>
                    <a:pt x="729" y="2447"/>
                  </a:cubicBezTo>
                  <a:cubicBezTo>
                    <a:pt x="631" y="2447"/>
                    <a:pt x="195" y="2447"/>
                    <a:pt x="292" y="2641"/>
                  </a:cubicBezTo>
                  <a:cubicBezTo>
                    <a:pt x="339" y="2836"/>
                    <a:pt x="682" y="2836"/>
                    <a:pt x="779" y="2887"/>
                  </a:cubicBezTo>
                  <a:lnTo>
                    <a:pt x="1021" y="2887"/>
                  </a:lnTo>
                  <a:cubicBezTo>
                    <a:pt x="1021" y="2933"/>
                    <a:pt x="877" y="2933"/>
                    <a:pt x="877" y="2933"/>
                  </a:cubicBezTo>
                  <a:cubicBezTo>
                    <a:pt x="729" y="2933"/>
                    <a:pt x="534" y="2933"/>
                    <a:pt x="437" y="3031"/>
                  </a:cubicBezTo>
                  <a:cubicBezTo>
                    <a:pt x="390" y="3031"/>
                    <a:pt x="292" y="3081"/>
                    <a:pt x="292" y="3128"/>
                  </a:cubicBezTo>
                  <a:cubicBezTo>
                    <a:pt x="339" y="3226"/>
                    <a:pt x="390" y="3276"/>
                    <a:pt x="487" y="3276"/>
                  </a:cubicBezTo>
                  <a:cubicBezTo>
                    <a:pt x="682" y="3420"/>
                    <a:pt x="877" y="3471"/>
                    <a:pt x="1118" y="3471"/>
                  </a:cubicBezTo>
                  <a:cubicBezTo>
                    <a:pt x="1143" y="3494"/>
                    <a:pt x="1192" y="3494"/>
                    <a:pt x="1234" y="3494"/>
                  </a:cubicBezTo>
                  <a:cubicBezTo>
                    <a:pt x="1277" y="3494"/>
                    <a:pt x="1313" y="3494"/>
                    <a:pt x="1313" y="3518"/>
                  </a:cubicBezTo>
                  <a:lnTo>
                    <a:pt x="1215" y="3518"/>
                  </a:lnTo>
                  <a:cubicBezTo>
                    <a:pt x="1169" y="3518"/>
                    <a:pt x="1071" y="3568"/>
                    <a:pt x="1021" y="3568"/>
                  </a:cubicBezTo>
                  <a:cubicBezTo>
                    <a:pt x="877" y="3615"/>
                    <a:pt x="729" y="3666"/>
                    <a:pt x="585" y="3763"/>
                  </a:cubicBezTo>
                  <a:cubicBezTo>
                    <a:pt x="534" y="3763"/>
                    <a:pt x="487" y="3860"/>
                    <a:pt x="487" y="3958"/>
                  </a:cubicBezTo>
                  <a:cubicBezTo>
                    <a:pt x="534" y="4055"/>
                    <a:pt x="682" y="4055"/>
                    <a:pt x="779" y="4102"/>
                  </a:cubicBezTo>
                  <a:lnTo>
                    <a:pt x="1266" y="4102"/>
                  </a:lnTo>
                  <a:cubicBezTo>
                    <a:pt x="1297" y="4102"/>
                    <a:pt x="1373" y="4081"/>
                    <a:pt x="1435" y="4081"/>
                  </a:cubicBezTo>
                  <a:cubicBezTo>
                    <a:pt x="1465" y="4081"/>
                    <a:pt x="1492" y="4086"/>
                    <a:pt x="1508" y="4102"/>
                  </a:cubicBezTo>
                  <a:lnTo>
                    <a:pt x="1410" y="4152"/>
                  </a:lnTo>
                  <a:cubicBezTo>
                    <a:pt x="1363" y="4152"/>
                    <a:pt x="1313" y="4199"/>
                    <a:pt x="1266" y="4199"/>
                  </a:cubicBezTo>
                  <a:cubicBezTo>
                    <a:pt x="1118" y="4250"/>
                    <a:pt x="729" y="4394"/>
                    <a:pt x="779" y="4639"/>
                  </a:cubicBezTo>
                  <a:cubicBezTo>
                    <a:pt x="779" y="4737"/>
                    <a:pt x="923" y="4737"/>
                    <a:pt x="974" y="4783"/>
                  </a:cubicBezTo>
                  <a:lnTo>
                    <a:pt x="1656" y="4783"/>
                  </a:lnTo>
                  <a:cubicBezTo>
                    <a:pt x="1702" y="4783"/>
                    <a:pt x="1605" y="4834"/>
                    <a:pt x="1605" y="4834"/>
                  </a:cubicBezTo>
                  <a:cubicBezTo>
                    <a:pt x="1508" y="4834"/>
                    <a:pt x="1461" y="4834"/>
                    <a:pt x="1410" y="4881"/>
                  </a:cubicBezTo>
                  <a:cubicBezTo>
                    <a:pt x="1313" y="4931"/>
                    <a:pt x="1071" y="4978"/>
                    <a:pt x="1071" y="5173"/>
                  </a:cubicBezTo>
                  <a:cubicBezTo>
                    <a:pt x="1071" y="5270"/>
                    <a:pt x="1215" y="5321"/>
                    <a:pt x="1266" y="5321"/>
                  </a:cubicBezTo>
                  <a:cubicBezTo>
                    <a:pt x="1363" y="5336"/>
                    <a:pt x="1515" y="5342"/>
                    <a:pt x="1674" y="5342"/>
                  </a:cubicBezTo>
                  <a:cubicBezTo>
                    <a:pt x="1991" y="5342"/>
                    <a:pt x="2337" y="5321"/>
                    <a:pt x="2337" y="5321"/>
                  </a:cubicBezTo>
                  <a:cubicBezTo>
                    <a:pt x="2341" y="5322"/>
                    <a:pt x="2345" y="5323"/>
                    <a:pt x="2349" y="5323"/>
                  </a:cubicBezTo>
                  <a:cubicBezTo>
                    <a:pt x="2501" y="5323"/>
                    <a:pt x="2873" y="4484"/>
                    <a:pt x="2968" y="4199"/>
                  </a:cubicBezTo>
                  <a:cubicBezTo>
                    <a:pt x="3019" y="4152"/>
                    <a:pt x="3116" y="4004"/>
                    <a:pt x="3065" y="3907"/>
                  </a:cubicBezTo>
                  <a:cubicBezTo>
                    <a:pt x="3046" y="3866"/>
                    <a:pt x="3017" y="3852"/>
                    <a:pt x="2987" y="3852"/>
                  </a:cubicBezTo>
                  <a:cubicBezTo>
                    <a:pt x="2945" y="3852"/>
                    <a:pt x="2900" y="3880"/>
                    <a:pt x="2871" y="3907"/>
                  </a:cubicBezTo>
                  <a:cubicBezTo>
                    <a:pt x="2727" y="3958"/>
                    <a:pt x="2629" y="4055"/>
                    <a:pt x="2532" y="4199"/>
                  </a:cubicBezTo>
                  <a:lnTo>
                    <a:pt x="2434" y="4297"/>
                  </a:lnTo>
                  <a:cubicBezTo>
                    <a:pt x="2434" y="4345"/>
                    <a:pt x="2434" y="4347"/>
                    <a:pt x="2390" y="4347"/>
                  </a:cubicBezTo>
                  <a:lnTo>
                    <a:pt x="2390" y="4347"/>
                  </a:lnTo>
                  <a:cubicBezTo>
                    <a:pt x="2412" y="4255"/>
                    <a:pt x="2489" y="4145"/>
                    <a:pt x="2532" y="4102"/>
                  </a:cubicBezTo>
                  <a:cubicBezTo>
                    <a:pt x="2676" y="3860"/>
                    <a:pt x="2773" y="3666"/>
                    <a:pt x="2871" y="3420"/>
                  </a:cubicBezTo>
                  <a:cubicBezTo>
                    <a:pt x="2913" y="3340"/>
                    <a:pt x="2952" y="3093"/>
                    <a:pt x="2853" y="3093"/>
                  </a:cubicBezTo>
                  <a:cubicBezTo>
                    <a:pt x="2833" y="3093"/>
                    <a:pt x="2807" y="3104"/>
                    <a:pt x="2773" y="3128"/>
                  </a:cubicBezTo>
                  <a:cubicBezTo>
                    <a:pt x="2579" y="3179"/>
                    <a:pt x="2481" y="3374"/>
                    <a:pt x="2384" y="3518"/>
                  </a:cubicBezTo>
                  <a:cubicBezTo>
                    <a:pt x="2384" y="3518"/>
                    <a:pt x="2364" y="3579"/>
                    <a:pt x="2337" y="3623"/>
                  </a:cubicBezTo>
                  <a:lnTo>
                    <a:pt x="2337" y="3623"/>
                  </a:lnTo>
                  <a:lnTo>
                    <a:pt x="2337" y="3568"/>
                  </a:lnTo>
                  <a:cubicBezTo>
                    <a:pt x="2384" y="3518"/>
                    <a:pt x="2434" y="3420"/>
                    <a:pt x="2434" y="3323"/>
                  </a:cubicBezTo>
                  <a:cubicBezTo>
                    <a:pt x="2532" y="3128"/>
                    <a:pt x="2629" y="2933"/>
                    <a:pt x="2727" y="2692"/>
                  </a:cubicBezTo>
                  <a:cubicBezTo>
                    <a:pt x="2727" y="2641"/>
                    <a:pt x="2773" y="2497"/>
                    <a:pt x="2773" y="2447"/>
                  </a:cubicBezTo>
                  <a:cubicBezTo>
                    <a:pt x="2761" y="2409"/>
                    <a:pt x="2739" y="2394"/>
                    <a:pt x="2711" y="2394"/>
                  </a:cubicBezTo>
                  <a:cubicBezTo>
                    <a:pt x="2634" y="2394"/>
                    <a:pt x="2519" y="2510"/>
                    <a:pt x="2481" y="2544"/>
                  </a:cubicBezTo>
                  <a:lnTo>
                    <a:pt x="2434" y="2595"/>
                  </a:lnTo>
                  <a:cubicBezTo>
                    <a:pt x="2434" y="2641"/>
                    <a:pt x="2384" y="2641"/>
                    <a:pt x="2384" y="2692"/>
                  </a:cubicBezTo>
                  <a:cubicBezTo>
                    <a:pt x="2337" y="2692"/>
                    <a:pt x="2337" y="2739"/>
                    <a:pt x="2286" y="2789"/>
                  </a:cubicBezTo>
                  <a:cubicBezTo>
                    <a:pt x="2240" y="2887"/>
                    <a:pt x="2142" y="3031"/>
                    <a:pt x="2092" y="3128"/>
                  </a:cubicBezTo>
                  <a:lnTo>
                    <a:pt x="2092" y="3081"/>
                  </a:lnTo>
                  <a:lnTo>
                    <a:pt x="2142" y="3031"/>
                  </a:lnTo>
                  <a:cubicBezTo>
                    <a:pt x="2189" y="2933"/>
                    <a:pt x="2189" y="2836"/>
                    <a:pt x="2240" y="2789"/>
                  </a:cubicBezTo>
                  <a:cubicBezTo>
                    <a:pt x="2337" y="2544"/>
                    <a:pt x="2481" y="2349"/>
                    <a:pt x="2532" y="2155"/>
                  </a:cubicBezTo>
                  <a:cubicBezTo>
                    <a:pt x="2579" y="2057"/>
                    <a:pt x="2579" y="1913"/>
                    <a:pt x="2532" y="1862"/>
                  </a:cubicBezTo>
                  <a:cubicBezTo>
                    <a:pt x="2509" y="1839"/>
                    <a:pt x="2485" y="1830"/>
                    <a:pt x="2463" y="1830"/>
                  </a:cubicBezTo>
                  <a:cubicBezTo>
                    <a:pt x="2391" y="1830"/>
                    <a:pt x="2325" y="1924"/>
                    <a:pt x="2286" y="1960"/>
                  </a:cubicBezTo>
                  <a:cubicBezTo>
                    <a:pt x="2176" y="2074"/>
                    <a:pt x="2063" y="2242"/>
                    <a:pt x="1995" y="2426"/>
                  </a:cubicBezTo>
                  <a:lnTo>
                    <a:pt x="1995" y="2426"/>
                  </a:lnTo>
                  <a:cubicBezTo>
                    <a:pt x="2001" y="2336"/>
                    <a:pt x="2045" y="2249"/>
                    <a:pt x="2045" y="2205"/>
                  </a:cubicBezTo>
                  <a:cubicBezTo>
                    <a:pt x="2142" y="1960"/>
                    <a:pt x="2189" y="1765"/>
                    <a:pt x="2240" y="1524"/>
                  </a:cubicBezTo>
                  <a:cubicBezTo>
                    <a:pt x="2240" y="1473"/>
                    <a:pt x="2240" y="1329"/>
                    <a:pt x="2142" y="1278"/>
                  </a:cubicBezTo>
                  <a:cubicBezTo>
                    <a:pt x="2133" y="1270"/>
                    <a:pt x="2124" y="1266"/>
                    <a:pt x="2115" y="1266"/>
                  </a:cubicBezTo>
                  <a:cubicBezTo>
                    <a:pt x="2074" y="1266"/>
                    <a:pt x="2036" y="1338"/>
                    <a:pt x="1994" y="1376"/>
                  </a:cubicBezTo>
                  <a:cubicBezTo>
                    <a:pt x="1867" y="1506"/>
                    <a:pt x="1813" y="1674"/>
                    <a:pt x="1702" y="1845"/>
                  </a:cubicBezTo>
                  <a:lnTo>
                    <a:pt x="1702" y="1845"/>
                  </a:lnTo>
                  <a:lnTo>
                    <a:pt x="1702" y="1765"/>
                  </a:lnTo>
                  <a:cubicBezTo>
                    <a:pt x="1753" y="1668"/>
                    <a:pt x="1753" y="1570"/>
                    <a:pt x="1800" y="1426"/>
                  </a:cubicBezTo>
                  <a:cubicBezTo>
                    <a:pt x="1850" y="1181"/>
                    <a:pt x="1897" y="694"/>
                    <a:pt x="1656" y="499"/>
                  </a:cubicBezTo>
                  <a:cubicBezTo>
                    <a:pt x="1633" y="477"/>
                    <a:pt x="1613" y="468"/>
                    <a:pt x="1595" y="468"/>
                  </a:cubicBezTo>
                  <a:cubicBezTo>
                    <a:pt x="1535" y="468"/>
                    <a:pt x="1497" y="572"/>
                    <a:pt x="1461" y="647"/>
                  </a:cubicBezTo>
                  <a:cubicBezTo>
                    <a:pt x="1410" y="791"/>
                    <a:pt x="1363" y="939"/>
                    <a:pt x="1363" y="1084"/>
                  </a:cubicBezTo>
                  <a:cubicBezTo>
                    <a:pt x="1313" y="1134"/>
                    <a:pt x="1363" y="1232"/>
                    <a:pt x="1313" y="1278"/>
                  </a:cubicBezTo>
                  <a:lnTo>
                    <a:pt x="1313" y="1232"/>
                  </a:lnTo>
                  <a:lnTo>
                    <a:pt x="1313" y="1084"/>
                  </a:lnTo>
                  <a:cubicBezTo>
                    <a:pt x="1266" y="986"/>
                    <a:pt x="1215" y="889"/>
                    <a:pt x="1215" y="791"/>
                  </a:cubicBezTo>
                  <a:cubicBezTo>
                    <a:pt x="1071" y="499"/>
                    <a:pt x="877" y="258"/>
                    <a:pt x="631" y="110"/>
                  </a:cubicBezTo>
                  <a:cubicBezTo>
                    <a:pt x="552" y="72"/>
                    <a:pt x="473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231;p67">
              <a:extLst>
                <a:ext uri="{FF2B5EF4-FFF2-40B4-BE49-F238E27FC236}">
                  <a16:creationId xmlns:a16="http://schemas.microsoft.com/office/drawing/2014/main" id="{DD0156D7-665E-0791-3A53-8C311C30335F}"/>
                </a:ext>
              </a:extLst>
            </p:cNvPr>
            <p:cNvSpPr/>
            <p:nvPr/>
          </p:nvSpPr>
          <p:spPr>
            <a:xfrm>
              <a:off x="7899640" y="1012133"/>
              <a:ext cx="266125" cy="1017244"/>
            </a:xfrm>
            <a:custGeom>
              <a:avLst/>
              <a:gdLst/>
              <a:ahLst/>
              <a:cxnLst/>
              <a:rect l="l" t="t" r="r" b="b"/>
              <a:pathLst>
                <a:path w="1605" h="6135" extrusionOk="0">
                  <a:moveTo>
                    <a:pt x="0" y="0"/>
                  </a:moveTo>
                  <a:lnTo>
                    <a:pt x="0" y="47"/>
                  </a:lnTo>
                  <a:lnTo>
                    <a:pt x="0" y="98"/>
                  </a:lnTo>
                  <a:cubicBezTo>
                    <a:pt x="144" y="390"/>
                    <a:pt x="1507" y="2824"/>
                    <a:pt x="1558" y="6084"/>
                  </a:cubicBezTo>
                  <a:cubicBezTo>
                    <a:pt x="1558" y="6084"/>
                    <a:pt x="1558" y="6134"/>
                    <a:pt x="1605" y="6134"/>
                  </a:cubicBezTo>
                  <a:lnTo>
                    <a:pt x="1605" y="6084"/>
                  </a:lnTo>
                  <a:cubicBezTo>
                    <a:pt x="1558" y="2629"/>
                    <a:pt x="47" y="0"/>
                    <a:pt x="47" y="0"/>
                  </a:cubicBezTo>
                  <a:close/>
                </a:path>
              </a:pathLst>
            </a:custGeom>
            <a:solidFill>
              <a:srgbClr val="075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232;p67">
              <a:extLst>
                <a:ext uri="{FF2B5EF4-FFF2-40B4-BE49-F238E27FC236}">
                  <a16:creationId xmlns:a16="http://schemas.microsoft.com/office/drawing/2014/main" id="{BB5DBC1A-81CE-3376-ED21-CE42A9CB1A7A}"/>
                </a:ext>
              </a:extLst>
            </p:cNvPr>
            <p:cNvSpPr/>
            <p:nvPr/>
          </p:nvSpPr>
          <p:spPr>
            <a:xfrm>
              <a:off x="7883391" y="1238133"/>
              <a:ext cx="153208" cy="88708"/>
            </a:xfrm>
            <a:custGeom>
              <a:avLst/>
              <a:gdLst/>
              <a:ahLst/>
              <a:cxnLst/>
              <a:rect l="l" t="t" r="r" b="b"/>
              <a:pathLst>
                <a:path w="924" h="535" extrusionOk="0">
                  <a:moveTo>
                    <a:pt x="48" y="0"/>
                  </a:moveTo>
                  <a:lnTo>
                    <a:pt x="1" y="47"/>
                  </a:lnTo>
                  <a:cubicBezTo>
                    <a:pt x="1" y="47"/>
                    <a:pt x="1" y="98"/>
                    <a:pt x="48" y="98"/>
                  </a:cubicBezTo>
                  <a:cubicBezTo>
                    <a:pt x="145" y="98"/>
                    <a:pt x="293" y="195"/>
                    <a:pt x="437" y="242"/>
                  </a:cubicBezTo>
                  <a:cubicBezTo>
                    <a:pt x="632" y="339"/>
                    <a:pt x="780" y="437"/>
                    <a:pt x="877" y="534"/>
                  </a:cubicBezTo>
                  <a:lnTo>
                    <a:pt x="924" y="534"/>
                  </a:lnTo>
                  <a:lnTo>
                    <a:pt x="924" y="487"/>
                  </a:lnTo>
                  <a:cubicBezTo>
                    <a:pt x="827" y="390"/>
                    <a:pt x="632" y="293"/>
                    <a:pt x="488" y="195"/>
                  </a:cubicBezTo>
                  <a:cubicBezTo>
                    <a:pt x="340" y="145"/>
                    <a:pt x="145" y="47"/>
                    <a:pt x="48" y="0"/>
                  </a:cubicBezTo>
                  <a:close/>
                </a:path>
              </a:pathLst>
            </a:custGeom>
            <a:solidFill>
              <a:srgbClr val="075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233;p67">
              <a:extLst>
                <a:ext uri="{FF2B5EF4-FFF2-40B4-BE49-F238E27FC236}">
                  <a16:creationId xmlns:a16="http://schemas.microsoft.com/office/drawing/2014/main" id="{84AF54F8-229C-0F90-356B-74090C021D51}"/>
                </a:ext>
              </a:extLst>
            </p:cNvPr>
            <p:cNvSpPr/>
            <p:nvPr/>
          </p:nvSpPr>
          <p:spPr>
            <a:xfrm>
              <a:off x="7996474" y="1084426"/>
              <a:ext cx="40126" cy="145415"/>
            </a:xfrm>
            <a:custGeom>
              <a:avLst/>
              <a:gdLst/>
              <a:ahLst/>
              <a:cxnLst/>
              <a:rect l="l" t="t" r="r" b="b"/>
              <a:pathLst>
                <a:path w="242" h="877" extrusionOk="0">
                  <a:moveTo>
                    <a:pt x="195" y="1"/>
                  </a:moveTo>
                  <a:lnTo>
                    <a:pt x="195" y="51"/>
                  </a:lnTo>
                  <a:cubicBezTo>
                    <a:pt x="145" y="293"/>
                    <a:pt x="98" y="585"/>
                    <a:pt x="0" y="830"/>
                  </a:cubicBezTo>
                  <a:lnTo>
                    <a:pt x="0" y="877"/>
                  </a:lnTo>
                  <a:lnTo>
                    <a:pt x="47" y="877"/>
                  </a:lnTo>
                  <a:cubicBezTo>
                    <a:pt x="145" y="585"/>
                    <a:pt x="195" y="293"/>
                    <a:pt x="242" y="51"/>
                  </a:cubicBezTo>
                  <a:cubicBezTo>
                    <a:pt x="242" y="1"/>
                    <a:pt x="242" y="1"/>
                    <a:pt x="195" y="1"/>
                  </a:cubicBezTo>
                  <a:close/>
                </a:path>
              </a:pathLst>
            </a:custGeom>
            <a:solidFill>
              <a:srgbClr val="075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234;p67">
              <a:extLst>
                <a:ext uri="{FF2B5EF4-FFF2-40B4-BE49-F238E27FC236}">
                  <a16:creationId xmlns:a16="http://schemas.microsoft.com/office/drawing/2014/main" id="{723C9143-452A-8783-D299-021A1C96E7C9}"/>
                </a:ext>
              </a:extLst>
            </p:cNvPr>
            <p:cNvSpPr/>
            <p:nvPr/>
          </p:nvSpPr>
          <p:spPr>
            <a:xfrm>
              <a:off x="8068767" y="1342759"/>
              <a:ext cx="57039" cy="113082"/>
            </a:xfrm>
            <a:custGeom>
              <a:avLst/>
              <a:gdLst/>
              <a:ahLst/>
              <a:cxnLst/>
              <a:rect l="l" t="t" r="r" b="b"/>
              <a:pathLst>
                <a:path w="344" h="682" extrusionOk="0">
                  <a:moveTo>
                    <a:pt x="246" y="0"/>
                  </a:moveTo>
                  <a:cubicBezTo>
                    <a:pt x="195" y="246"/>
                    <a:pt x="98" y="440"/>
                    <a:pt x="1" y="635"/>
                  </a:cubicBezTo>
                  <a:cubicBezTo>
                    <a:pt x="1" y="635"/>
                    <a:pt x="1" y="682"/>
                    <a:pt x="51" y="682"/>
                  </a:cubicBezTo>
                  <a:lnTo>
                    <a:pt x="98" y="635"/>
                  </a:lnTo>
                  <a:cubicBezTo>
                    <a:pt x="149" y="440"/>
                    <a:pt x="246" y="246"/>
                    <a:pt x="343" y="51"/>
                  </a:cubicBezTo>
                  <a:cubicBezTo>
                    <a:pt x="343" y="0"/>
                    <a:pt x="343" y="0"/>
                    <a:pt x="293" y="0"/>
                  </a:cubicBezTo>
                  <a:close/>
                </a:path>
              </a:pathLst>
            </a:custGeom>
            <a:solidFill>
              <a:srgbClr val="075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235;p67">
              <a:extLst>
                <a:ext uri="{FF2B5EF4-FFF2-40B4-BE49-F238E27FC236}">
                  <a16:creationId xmlns:a16="http://schemas.microsoft.com/office/drawing/2014/main" id="{9A533EE7-6125-504F-8CB1-D1310AE3E03E}"/>
                </a:ext>
              </a:extLst>
            </p:cNvPr>
            <p:cNvSpPr/>
            <p:nvPr/>
          </p:nvSpPr>
          <p:spPr>
            <a:xfrm>
              <a:off x="7996474" y="1536426"/>
              <a:ext cx="104792" cy="16415"/>
            </a:xfrm>
            <a:custGeom>
              <a:avLst/>
              <a:gdLst/>
              <a:ahLst/>
              <a:cxnLst/>
              <a:rect l="l" t="t" r="r" b="b"/>
              <a:pathLst>
                <a:path w="632" h="99" extrusionOk="0">
                  <a:moveTo>
                    <a:pt x="0" y="1"/>
                  </a:moveTo>
                  <a:lnTo>
                    <a:pt x="47" y="51"/>
                  </a:lnTo>
                  <a:lnTo>
                    <a:pt x="145" y="51"/>
                  </a:lnTo>
                  <a:cubicBezTo>
                    <a:pt x="293" y="51"/>
                    <a:pt x="437" y="51"/>
                    <a:pt x="585" y="98"/>
                  </a:cubicBezTo>
                  <a:cubicBezTo>
                    <a:pt x="631" y="98"/>
                    <a:pt x="631" y="98"/>
                    <a:pt x="631" y="51"/>
                  </a:cubicBezTo>
                  <a:cubicBezTo>
                    <a:pt x="487" y="1"/>
                    <a:pt x="293" y="1"/>
                    <a:pt x="145" y="1"/>
                  </a:cubicBezTo>
                  <a:close/>
                </a:path>
              </a:pathLst>
            </a:custGeom>
            <a:solidFill>
              <a:srgbClr val="075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236;p67">
              <a:extLst>
                <a:ext uri="{FF2B5EF4-FFF2-40B4-BE49-F238E27FC236}">
                  <a16:creationId xmlns:a16="http://schemas.microsoft.com/office/drawing/2014/main" id="{1977986E-78C4-2915-F0DA-049A3AF09B87}"/>
                </a:ext>
              </a:extLst>
            </p:cNvPr>
            <p:cNvSpPr/>
            <p:nvPr/>
          </p:nvSpPr>
          <p:spPr>
            <a:xfrm>
              <a:off x="8117184" y="1536426"/>
              <a:ext cx="64832" cy="113248"/>
            </a:xfrm>
            <a:custGeom>
              <a:avLst/>
              <a:gdLst/>
              <a:ahLst/>
              <a:cxnLst/>
              <a:rect l="l" t="t" r="r" b="b"/>
              <a:pathLst>
                <a:path w="391" h="683" extrusionOk="0">
                  <a:moveTo>
                    <a:pt x="343" y="1"/>
                  </a:moveTo>
                  <a:cubicBezTo>
                    <a:pt x="246" y="246"/>
                    <a:pt x="98" y="441"/>
                    <a:pt x="1" y="636"/>
                  </a:cubicBezTo>
                  <a:lnTo>
                    <a:pt x="1" y="682"/>
                  </a:lnTo>
                  <a:lnTo>
                    <a:pt x="51" y="682"/>
                  </a:lnTo>
                  <a:cubicBezTo>
                    <a:pt x="149" y="441"/>
                    <a:pt x="293" y="246"/>
                    <a:pt x="390" y="51"/>
                  </a:cubicBezTo>
                  <a:lnTo>
                    <a:pt x="390" y="1"/>
                  </a:lnTo>
                  <a:close/>
                </a:path>
              </a:pathLst>
            </a:custGeom>
            <a:solidFill>
              <a:srgbClr val="075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237;p67">
              <a:extLst>
                <a:ext uri="{FF2B5EF4-FFF2-40B4-BE49-F238E27FC236}">
                  <a16:creationId xmlns:a16="http://schemas.microsoft.com/office/drawing/2014/main" id="{E6830CD0-9743-B4EB-6561-7F3E61B710C3}"/>
                </a:ext>
              </a:extLst>
            </p:cNvPr>
            <p:cNvSpPr/>
            <p:nvPr/>
          </p:nvSpPr>
          <p:spPr>
            <a:xfrm>
              <a:off x="8036434" y="1738550"/>
              <a:ext cx="105455" cy="7959"/>
            </a:xfrm>
            <a:custGeom>
              <a:avLst/>
              <a:gdLst/>
              <a:ahLst/>
              <a:cxnLst/>
              <a:rect l="l" t="t" r="r" b="b"/>
              <a:pathLst>
                <a:path w="636" h="48" extrusionOk="0">
                  <a:moveTo>
                    <a:pt x="1" y="1"/>
                  </a:moveTo>
                  <a:lnTo>
                    <a:pt x="1" y="47"/>
                  </a:lnTo>
                  <a:lnTo>
                    <a:pt x="636" y="47"/>
                  </a:lnTo>
                  <a:cubicBezTo>
                    <a:pt x="636" y="1"/>
                    <a:pt x="585" y="1"/>
                    <a:pt x="585" y="1"/>
                  </a:cubicBezTo>
                  <a:close/>
                </a:path>
              </a:pathLst>
            </a:custGeom>
            <a:solidFill>
              <a:srgbClr val="075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238;p67">
              <a:extLst>
                <a:ext uri="{FF2B5EF4-FFF2-40B4-BE49-F238E27FC236}">
                  <a16:creationId xmlns:a16="http://schemas.microsoft.com/office/drawing/2014/main" id="{F6DC0067-FBA9-BA1A-9E5D-27B506AEE4C6}"/>
                </a:ext>
              </a:extLst>
            </p:cNvPr>
            <p:cNvSpPr/>
            <p:nvPr/>
          </p:nvSpPr>
          <p:spPr>
            <a:xfrm>
              <a:off x="8157973" y="1375092"/>
              <a:ext cx="637539" cy="439728"/>
            </a:xfrm>
            <a:custGeom>
              <a:avLst/>
              <a:gdLst/>
              <a:ahLst/>
              <a:cxnLst/>
              <a:rect l="l" t="t" r="r" b="b"/>
              <a:pathLst>
                <a:path w="3845" h="2652" extrusionOk="0">
                  <a:moveTo>
                    <a:pt x="2091" y="0"/>
                  </a:moveTo>
                  <a:cubicBezTo>
                    <a:pt x="2045" y="0"/>
                    <a:pt x="1947" y="97"/>
                    <a:pt x="1897" y="148"/>
                  </a:cubicBezTo>
                  <a:cubicBezTo>
                    <a:pt x="1702" y="292"/>
                    <a:pt x="1558" y="487"/>
                    <a:pt x="1410" y="682"/>
                  </a:cubicBezTo>
                  <a:cubicBezTo>
                    <a:pt x="1363" y="779"/>
                    <a:pt x="1215" y="1122"/>
                    <a:pt x="1215" y="1122"/>
                  </a:cubicBezTo>
                  <a:cubicBezTo>
                    <a:pt x="1313" y="876"/>
                    <a:pt x="1410" y="584"/>
                    <a:pt x="1410" y="390"/>
                  </a:cubicBezTo>
                  <a:lnTo>
                    <a:pt x="1410" y="292"/>
                  </a:lnTo>
                  <a:cubicBezTo>
                    <a:pt x="1410" y="190"/>
                    <a:pt x="1380" y="154"/>
                    <a:pt x="1340" y="154"/>
                  </a:cubicBezTo>
                  <a:cubicBezTo>
                    <a:pt x="1264" y="154"/>
                    <a:pt x="1151" y="280"/>
                    <a:pt x="1118" y="343"/>
                  </a:cubicBezTo>
                  <a:cubicBezTo>
                    <a:pt x="826" y="682"/>
                    <a:pt x="923" y="1168"/>
                    <a:pt x="728" y="1558"/>
                  </a:cubicBezTo>
                  <a:lnTo>
                    <a:pt x="728" y="1461"/>
                  </a:lnTo>
                  <a:lnTo>
                    <a:pt x="728" y="1316"/>
                  </a:lnTo>
                  <a:cubicBezTo>
                    <a:pt x="728" y="1122"/>
                    <a:pt x="779" y="927"/>
                    <a:pt x="728" y="779"/>
                  </a:cubicBezTo>
                  <a:cubicBezTo>
                    <a:pt x="728" y="741"/>
                    <a:pt x="697" y="669"/>
                    <a:pt x="633" y="669"/>
                  </a:cubicBezTo>
                  <a:cubicBezTo>
                    <a:pt x="619" y="669"/>
                    <a:pt x="602" y="673"/>
                    <a:pt x="584" y="682"/>
                  </a:cubicBezTo>
                  <a:cubicBezTo>
                    <a:pt x="487" y="682"/>
                    <a:pt x="436" y="876"/>
                    <a:pt x="436" y="974"/>
                  </a:cubicBezTo>
                  <a:cubicBezTo>
                    <a:pt x="339" y="1219"/>
                    <a:pt x="390" y="1461"/>
                    <a:pt x="390" y="1753"/>
                  </a:cubicBezTo>
                  <a:cubicBezTo>
                    <a:pt x="390" y="1803"/>
                    <a:pt x="436" y="1998"/>
                    <a:pt x="390" y="2045"/>
                  </a:cubicBezTo>
                  <a:lnTo>
                    <a:pt x="390" y="1998"/>
                  </a:lnTo>
                  <a:cubicBezTo>
                    <a:pt x="390" y="1947"/>
                    <a:pt x="339" y="1901"/>
                    <a:pt x="339" y="1850"/>
                  </a:cubicBezTo>
                  <a:cubicBezTo>
                    <a:pt x="292" y="1706"/>
                    <a:pt x="292" y="1558"/>
                    <a:pt x="242" y="1414"/>
                  </a:cubicBezTo>
                  <a:cubicBezTo>
                    <a:pt x="195" y="1414"/>
                    <a:pt x="195" y="1316"/>
                    <a:pt x="97" y="1316"/>
                  </a:cubicBezTo>
                  <a:cubicBezTo>
                    <a:pt x="0" y="1414"/>
                    <a:pt x="0" y="1609"/>
                    <a:pt x="47" y="1706"/>
                  </a:cubicBezTo>
                  <a:cubicBezTo>
                    <a:pt x="47" y="2045"/>
                    <a:pt x="195" y="2337"/>
                    <a:pt x="292" y="2629"/>
                  </a:cubicBezTo>
                  <a:cubicBezTo>
                    <a:pt x="292" y="2629"/>
                    <a:pt x="573" y="2651"/>
                    <a:pt x="832" y="2651"/>
                  </a:cubicBezTo>
                  <a:cubicBezTo>
                    <a:pt x="962" y="2651"/>
                    <a:pt x="1087" y="2646"/>
                    <a:pt x="1168" y="2629"/>
                  </a:cubicBezTo>
                  <a:cubicBezTo>
                    <a:pt x="1266" y="2629"/>
                    <a:pt x="1410" y="2629"/>
                    <a:pt x="1461" y="2532"/>
                  </a:cubicBezTo>
                  <a:cubicBezTo>
                    <a:pt x="1507" y="2434"/>
                    <a:pt x="1266" y="2337"/>
                    <a:pt x="1215" y="2337"/>
                  </a:cubicBezTo>
                  <a:cubicBezTo>
                    <a:pt x="1168" y="2290"/>
                    <a:pt x="1071" y="2290"/>
                    <a:pt x="1118" y="2290"/>
                  </a:cubicBezTo>
                  <a:cubicBezTo>
                    <a:pt x="1118" y="2273"/>
                    <a:pt x="1139" y="2268"/>
                    <a:pt x="1170" y="2268"/>
                  </a:cubicBezTo>
                  <a:cubicBezTo>
                    <a:pt x="1232" y="2268"/>
                    <a:pt x="1329" y="2290"/>
                    <a:pt x="1363" y="2290"/>
                  </a:cubicBezTo>
                  <a:cubicBezTo>
                    <a:pt x="1459" y="2290"/>
                    <a:pt x="1578" y="2311"/>
                    <a:pt x="1704" y="2311"/>
                  </a:cubicBezTo>
                  <a:cubicBezTo>
                    <a:pt x="1767" y="2311"/>
                    <a:pt x="1832" y="2306"/>
                    <a:pt x="1897" y="2290"/>
                  </a:cubicBezTo>
                  <a:cubicBezTo>
                    <a:pt x="1947" y="2290"/>
                    <a:pt x="2045" y="2290"/>
                    <a:pt x="2091" y="2239"/>
                  </a:cubicBezTo>
                  <a:cubicBezTo>
                    <a:pt x="2142" y="2142"/>
                    <a:pt x="1897" y="1998"/>
                    <a:pt x="1850" y="1947"/>
                  </a:cubicBezTo>
                  <a:cubicBezTo>
                    <a:pt x="1799" y="1947"/>
                    <a:pt x="1799" y="1947"/>
                    <a:pt x="1753" y="1901"/>
                  </a:cubicBezTo>
                  <a:cubicBezTo>
                    <a:pt x="1799" y="1901"/>
                    <a:pt x="1897" y="1947"/>
                    <a:pt x="1947" y="1947"/>
                  </a:cubicBezTo>
                  <a:cubicBezTo>
                    <a:pt x="2142" y="1998"/>
                    <a:pt x="2286" y="2045"/>
                    <a:pt x="2481" y="2045"/>
                  </a:cubicBezTo>
                  <a:cubicBezTo>
                    <a:pt x="2532" y="2045"/>
                    <a:pt x="2726" y="2045"/>
                    <a:pt x="2726" y="1947"/>
                  </a:cubicBezTo>
                  <a:cubicBezTo>
                    <a:pt x="2676" y="1803"/>
                    <a:pt x="2532" y="1706"/>
                    <a:pt x="2434" y="1655"/>
                  </a:cubicBezTo>
                  <a:lnTo>
                    <a:pt x="2286" y="1558"/>
                  </a:lnTo>
                  <a:cubicBezTo>
                    <a:pt x="2286" y="1542"/>
                    <a:pt x="2292" y="1537"/>
                    <a:pt x="2301" y="1537"/>
                  </a:cubicBezTo>
                  <a:cubicBezTo>
                    <a:pt x="2320" y="1537"/>
                    <a:pt x="2352" y="1558"/>
                    <a:pt x="2384" y="1558"/>
                  </a:cubicBezTo>
                  <a:cubicBezTo>
                    <a:pt x="2434" y="1609"/>
                    <a:pt x="2532" y="1609"/>
                    <a:pt x="2578" y="1655"/>
                  </a:cubicBezTo>
                  <a:cubicBezTo>
                    <a:pt x="2773" y="1706"/>
                    <a:pt x="2968" y="1753"/>
                    <a:pt x="3162" y="1753"/>
                  </a:cubicBezTo>
                  <a:cubicBezTo>
                    <a:pt x="3260" y="1753"/>
                    <a:pt x="3357" y="1706"/>
                    <a:pt x="3357" y="1609"/>
                  </a:cubicBezTo>
                  <a:cubicBezTo>
                    <a:pt x="3357" y="1414"/>
                    <a:pt x="2968" y="1266"/>
                    <a:pt x="2870" y="1219"/>
                  </a:cubicBezTo>
                  <a:cubicBezTo>
                    <a:pt x="2824" y="1219"/>
                    <a:pt x="2629" y="1168"/>
                    <a:pt x="2629" y="1168"/>
                  </a:cubicBezTo>
                  <a:cubicBezTo>
                    <a:pt x="2629" y="1122"/>
                    <a:pt x="2870" y="1122"/>
                    <a:pt x="2921" y="1071"/>
                  </a:cubicBezTo>
                  <a:cubicBezTo>
                    <a:pt x="2968" y="1071"/>
                    <a:pt x="3065" y="1071"/>
                    <a:pt x="3116" y="1024"/>
                  </a:cubicBezTo>
                  <a:lnTo>
                    <a:pt x="3260" y="1024"/>
                  </a:lnTo>
                  <a:cubicBezTo>
                    <a:pt x="3408" y="974"/>
                    <a:pt x="3844" y="876"/>
                    <a:pt x="3797" y="682"/>
                  </a:cubicBezTo>
                  <a:cubicBezTo>
                    <a:pt x="3747" y="584"/>
                    <a:pt x="3603" y="584"/>
                    <a:pt x="3552" y="584"/>
                  </a:cubicBezTo>
                  <a:cubicBezTo>
                    <a:pt x="3260" y="584"/>
                    <a:pt x="3018" y="584"/>
                    <a:pt x="2773" y="682"/>
                  </a:cubicBezTo>
                  <a:cubicBezTo>
                    <a:pt x="2676" y="682"/>
                    <a:pt x="2578" y="732"/>
                    <a:pt x="2532" y="779"/>
                  </a:cubicBezTo>
                  <a:lnTo>
                    <a:pt x="2384" y="830"/>
                  </a:lnTo>
                  <a:lnTo>
                    <a:pt x="2532" y="682"/>
                  </a:lnTo>
                  <a:cubicBezTo>
                    <a:pt x="2676" y="538"/>
                    <a:pt x="2773" y="390"/>
                    <a:pt x="2870" y="245"/>
                  </a:cubicBezTo>
                  <a:cubicBezTo>
                    <a:pt x="2870" y="148"/>
                    <a:pt x="2921" y="51"/>
                    <a:pt x="2773" y="51"/>
                  </a:cubicBezTo>
                  <a:cubicBezTo>
                    <a:pt x="2481" y="51"/>
                    <a:pt x="2189" y="343"/>
                    <a:pt x="2045" y="538"/>
                  </a:cubicBezTo>
                  <a:cubicBezTo>
                    <a:pt x="1994" y="635"/>
                    <a:pt x="1799" y="876"/>
                    <a:pt x="1799" y="876"/>
                  </a:cubicBezTo>
                  <a:cubicBezTo>
                    <a:pt x="1897" y="635"/>
                    <a:pt x="2045" y="440"/>
                    <a:pt x="2091" y="245"/>
                  </a:cubicBezTo>
                  <a:cubicBezTo>
                    <a:pt x="2142" y="195"/>
                    <a:pt x="2239" y="0"/>
                    <a:pt x="2091" y="0"/>
                  </a:cubicBez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239;p67">
              <a:extLst>
                <a:ext uri="{FF2B5EF4-FFF2-40B4-BE49-F238E27FC236}">
                  <a16:creationId xmlns:a16="http://schemas.microsoft.com/office/drawing/2014/main" id="{D84DA419-4D19-632F-13AA-EA66D7C3D870}"/>
                </a:ext>
              </a:extLst>
            </p:cNvPr>
            <p:cNvSpPr/>
            <p:nvPr/>
          </p:nvSpPr>
          <p:spPr>
            <a:xfrm>
              <a:off x="8165601" y="1504259"/>
              <a:ext cx="541370" cy="428287"/>
            </a:xfrm>
            <a:custGeom>
              <a:avLst/>
              <a:gdLst/>
              <a:ahLst/>
              <a:cxnLst/>
              <a:rect l="l" t="t" r="r" b="b"/>
              <a:pathLst>
                <a:path w="3265" h="2583" extrusionOk="0">
                  <a:moveTo>
                    <a:pt x="3214" y="0"/>
                  </a:moveTo>
                  <a:cubicBezTo>
                    <a:pt x="3214" y="0"/>
                    <a:pt x="2532" y="51"/>
                    <a:pt x="1804" y="389"/>
                  </a:cubicBezTo>
                  <a:cubicBezTo>
                    <a:pt x="1072" y="779"/>
                    <a:pt x="246" y="1414"/>
                    <a:pt x="1" y="2531"/>
                  </a:cubicBezTo>
                  <a:lnTo>
                    <a:pt x="1" y="2582"/>
                  </a:lnTo>
                  <a:cubicBezTo>
                    <a:pt x="51" y="2582"/>
                    <a:pt x="51" y="2582"/>
                    <a:pt x="51" y="2531"/>
                  </a:cubicBezTo>
                  <a:cubicBezTo>
                    <a:pt x="293" y="1414"/>
                    <a:pt x="1122" y="830"/>
                    <a:pt x="1851" y="440"/>
                  </a:cubicBezTo>
                  <a:cubicBezTo>
                    <a:pt x="2193" y="292"/>
                    <a:pt x="2532" y="195"/>
                    <a:pt x="2824" y="97"/>
                  </a:cubicBezTo>
                  <a:cubicBezTo>
                    <a:pt x="2922" y="97"/>
                    <a:pt x="3019" y="51"/>
                    <a:pt x="3116" y="51"/>
                  </a:cubicBezTo>
                  <a:lnTo>
                    <a:pt x="3214" y="51"/>
                  </a:lnTo>
                  <a:cubicBezTo>
                    <a:pt x="3264" y="51"/>
                    <a:pt x="3264" y="51"/>
                    <a:pt x="3264" y="0"/>
                  </a:cubicBezTo>
                  <a:close/>
                </a:path>
              </a:pathLst>
            </a:custGeom>
            <a:solidFill>
              <a:srgbClr val="14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240;p67">
              <a:extLst>
                <a:ext uri="{FF2B5EF4-FFF2-40B4-BE49-F238E27FC236}">
                  <a16:creationId xmlns:a16="http://schemas.microsoft.com/office/drawing/2014/main" id="{4DD1C33B-4DE3-1DEF-AA5C-B8E5D464C789}"/>
                </a:ext>
              </a:extLst>
            </p:cNvPr>
            <p:cNvSpPr/>
            <p:nvPr/>
          </p:nvSpPr>
          <p:spPr>
            <a:xfrm>
              <a:off x="8464723" y="1496466"/>
              <a:ext cx="64666" cy="80915"/>
            </a:xfrm>
            <a:custGeom>
              <a:avLst/>
              <a:gdLst/>
              <a:ahLst/>
              <a:cxnLst/>
              <a:rect l="l" t="t" r="r" b="b"/>
              <a:pathLst>
                <a:path w="390" h="488" extrusionOk="0">
                  <a:moveTo>
                    <a:pt x="339" y="0"/>
                  </a:moveTo>
                  <a:cubicBezTo>
                    <a:pt x="241" y="144"/>
                    <a:pt x="97" y="292"/>
                    <a:pt x="0" y="436"/>
                  </a:cubicBezTo>
                  <a:lnTo>
                    <a:pt x="0" y="487"/>
                  </a:lnTo>
                  <a:lnTo>
                    <a:pt x="47" y="487"/>
                  </a:lnTo>
                  <a:cubicBezTo>
                    <a:pt x="144" y="339"/>
                    <a:pt x="292" y="195"/>
                    <a:pt x="389" y="47"/>
                  </a:cubicBezTo>
                  <a:lnTo>
                    <a:pt x="389" y="0"/>
                  </a:lnTo>
                  <a:close/>
                </a:path>
              </a:pathLst>
            </a:custGeom>
            <a:solidFill>
              <a:srgbClr val="14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241;p67">
              <a:extLst>
                <a:ext uri="{FF2B5EF4-FFF2-40B4-BE49-F238E27FC236}">
                  <a16:creationId xmlns:a16="http://schemas.microsoft.com/office/drawing/2014/main" id="{13A06078-6713-6A8B-71E4-EBA83D24348A}"/>
                </a:ext>
              </a:extLst>
            </p:cNvPr>
            <p:cNvSpPr/>
            <p:nvPr/>
          </p:nvSpPr>
          <p:spPr>
            <a:xfrm>
              <a:off x="8319307" y="1584843"/>
              <a:ext cx="32499" cy="89372"/>
            </a:xfrm>
            <a:custGeom>
              <a:avLst/>
              <a:gdLst/>
              <a:ahLst/>
              <a:cxnLst/>
              <a:rect l="l" t="t" r="r" b="b"/>
              <a:pathLst>
                <a:path w="196" h="539" extrusionOk="0">
                  <a:moveTo>
                    <a:pt x="145" y="1"/>
                  </a:moveTo>
                  <a:cubicBezTo>
                    <a:pt x="98" y="196"/>
                    <a:pt x="47" y="344"/>
                    <a:pt x="1" y="488"/>
                  </a:cubicBezTo>
                  <a:lnTo>
                    <a:pt x="1" y="538"/>
                  </a:lnTo>
                  <a:lnTo>
                    <a:pt x="47" y="538"/>
                  </a:lnTo>
                  <a:cubicBezTo>
                    <a:pt x="98" y="344"/>
                    <a:pt x="145" y="196"/>
                    <a:pt x="195" y="51"/>
                  </a:cubicBezTo>
                  <a:cubicBezTo>
                    <a:pt x="195" y="1"/>
                    <a:pt x="195" y="1"/>
                    <a:pt x="145" y="1"/>
                  </a:cubicBezTo>
                  <a:close/>
                </a:path>
              </a:pathLst>
            </a:custGeom>
            <a:solidFill>
              <a:srgbClr val="14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242;p67">
              <a:extLst>
                <a:ext uri="{FF2B5EF4-FFF2-40B4-BE49-F238E27FC236}">
                  <a16:creationId xmlns:a16="http://schemas.microsoft.com/office/drawing/2014/main" id="{7934268E-3F78-A40A-BF1B-9938522CBD31}"/>
                </a:ext>
              </a:extLst>
            </p:cNvPr>
            <p:cNvSpPr/>
            <p:nvPr/>
          </p:nvSpPr>
          <p:spPr>
            <a:xfrm>
              <a:off x="8375517" y="1617176"/>
              <a:ext cx="113248" cy="32499"/>
            </a:xfrm>
            <a:custGeom>
              <a:avLst/>
              <a:gdLst/>
              <a:ahLst/>
              <a:cxnLst/>
              <a:rect l="l" t="t" r="r" b="b"/>
              <a:pathLst>
                <a:path w="683" h="196" extrusionOk="0">
                  <a:moveTo>
                    <a:pt x="51" y="1"/>
                  </a:moveTo>
                  <a:lnTo>
                    <a:pt x="1" y="51"/>
                  </a:lnTo>
                  <a:lnTo>
                    <a:pt x="51" y="98"/>
                  </a:lnTo>
                  <a:cubicBezTo>
                    <a:pt x="246" y="98"/>
                    <a:pt x="441" y="149"/>
                    <a:pt x="635" y="195"/>
                  </a:cubicBezTo>
                  <a:lnTo>
                    <a:pt x="682" y="195"/>
                  </a:lnTo>
                  <a:cubicBezTo>
                    <a:pt x="682" y="149"/>
                    <a:pt x="682" y="149"/>
                    <a:pt x="635" y="149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rgbClr val="14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243;p67">
              <a:extLst>
                <a:ext uri="{FF2B5EF4-FFF2-40B4-BE49-F238E27FC236}">
                  <a16:creationId xmlns:a16="http://schemas.microsoft.com/office/drawing/2014/main" id="{61006EC5-32B5-E193-1BF7-32B5170B08AB}"/>
                </a:ext>
              </a:extLst>
            </p:cNvPr>
            <p:cNvSpPr/>
            <p:nvPr/>
          </p:nvSpPr>
          <p:spPr>
            <a:xfrm>
              <a:off x="8238558" y="1754799"/>
              <a:ext cx="80915" cy="16249"/>
            </a:xfrm>
            <a:custGeom>
              <a:avLst/>
              <a:gdLst/>
              <a:ahLst/>
              <a:cxnLst/>
              <a:rect l="l" t="t" r="r" b="b"/>
              <a:pathLst>
                <a:path w="488" h="98" extrusionOk="0">
                  <a:moveTo>
                    <a:pt x="48" y="0"/>
                  </a:moveTo>
                  <a:cubicBezTo>
                    <a:pt x="1" y="0"/>
                    <a:pt x="1" y="47"/>
                    <a:pt x="1" y="47"/>
                  </a:cubicBezTo>
                  <a:cubicBezTo>
                    <a:pt x="1" y="47"/>
                    <a:pt x="22" y="69"/>
                    <a:pt x="36" y="69"/>
                  </a:cubicBezTo>
                  <a:cubicBezTo>
                    <a:pt x="42" y="69"/>
                    <a:pt x="48" y="64"/>
                    <a:pt x="48" y="47"/>
                  </a:cubicBezTo>
                  <a:lnTo>
                    <a:pt x="242" y="47"/>
                  </a:lnTo>
                  <a:cubicBezTo>
                    <a:pt x="293" y="47"/>
                    <a:pt x="390" y="47"/>
                    <a:pt x="437" y="97"/>
                  </a:cubicBezTo>
                  <a:cubicBezTo>
                    <a:pt x="488" y="97"/>
                    <a:pt x="488" y="97"/>
                    <a:pt x="488" y="47"/>
                  </a:cubicBezTo>
                  <a:cubicBezTo>
                    <a:pt x="390" y="0"/>
                    <a:pt x="293" y="0"/>
                    <a:pt x="242" y="0"/>
                  </a:cubicBezTo>
                  <a:close/>
                </a:path>
              </a:pathLst>
            </a:custGeom>
            <a:solidFill>
              <a:srgbClr val="14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244;p67">
              <a:extLst>
                <a:ext uri="{FF2B5EF4-FFF2-40B4-BE49-F238E27FC236}">
                  <a16:creationId xmlns:a16="http://schemas.microsoft.com/office/drawing/2014/main" id="{C5795714-3A36-E7B5-954E-B288397FAB8A}"/>
                </a:ext>
              </a:extLst>
            </p:cNvPr>
            <p:cNvSpPr/>
            <p:nvPr/>
          </p:nvSpPr>
          <p:spPr>
            <a:xfrm>
              <a:off x="8270891" y="1657800"/>
              <a:ext cx="7959" cy="64832"/>
            </a:xfrm>
            <a:custGeom>
              <a:avLst/>
              <a:gdLst/>
              <a:ahLst/>
              <a:cxnLst/>
              <a:rect l="l" t="t" r="r" b="b"/>
              <a:pathLst>
                <a:path w="48" h="391" extrusionOk="0">
                  <a:moveTo>
                    <a:pt x="1" y="1"/>
                  </a:moveTo>
                  <a:lnTo>
                    <a:pt x="1" y="48"/>
                  </a:lnTo>
                  <a:lnTo>
                    <a:pt x="1" y="196"/>
                  </a:lnTo>
                  <a:lnTo>
                    <a:pt x="1" y="390"/>
                  </a:lnTo>
                  <a:lnTo>
                    <a:pt x="47" y="390"/>
                  </a:lnTo>
                  <a:lnTo>
                    <a:pt x="47" y="196"/>
                  </a:lnTo>
                  <a:lnTo>
                    <a:pt x="47" y="48"/>
                  </a:lnTo>
                  <a:cubicBezTo>
                    <a:pt x="47" y="1"/>
                    <a:pt x="47" y="1"/>
                    <a:pt x="1" y="1"/>
                  </a:cubicBezTo>
                  <a:close/>
                </a:path>
              </a:pathLst>
            </a:custGeom>
            <a:solidFill>
              <a:srgbClr val="14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245;p67">
              <a:extLst>
                <a:ext uri="{FF2B5EF4-FFF2-40B4-BE49-F238E27FC236}">
                  <a16:creationId xmlns:a16="http://schemas.microsoft.com/office/drawing/2014/main" id="{10E9C00E-92EA-C7A3-5110-2FCBF51EF780}"/>
                </a:ext>
              </a:extLst>
            </p:cNvPr>
            <p:cNvSpPr/>
            <p:nvPr/>
          </p:nvSpPr>
          <p:spPr>
            <a:xfrm>
              <a:off x="8012557" y="1786966"/>
              <a:ext cx="339247" cy="403747"/>
            </a:xfrm>
            <a:custGeom>
              <a:avLst/>
              <a:gdLst/>
              <a:ahLst/>
              <a:cxnLst/>
              <a:rect l="l" t="t" r="r" b="b"/>
              <a:pathLst>
                <a:path w="2046" h="2435" extrusionOk="0">
                  <a:moveTo>
                    <a:pt x="1" y="1"/>
                  </a:moveTo>
                  <a:lnTo>
                    <a:pt x="390" y="2435"/>
                  </a:lnTo>
                  <a:lnTo>
                    <a:pt x="1753" y="2435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246;p67">
              <a:extLst>
                <a:ext uri="{FF2B5EF4-FFF2-40B4-BE49-F238E27FC236}">
                  <a16:creationId xmlns:a16="http://schemas.microsoft.com/office/drawing/2014/main" id="{75C058E2-69EB-98C8-4EED-9F2CC434D244}"/>
                </a:ext>
              </a:extLst>
            </p:cNvPr>
            <p:cNvSpPr/>
            <p:nvPr/>
          </p:nvSpPr>
          <p:spPr>
            <a:xfrm>
              <a:off x="7980390" y="1770883"/>
              <a:ext cx="339081" cy="387664"/>
            </a:xfrm>
            <a:custGeom>
              <a:avLst/>
              <a:gdLst/>
              <a:ahLst/>
              <a:cxnLst/>
              <a:rect l="l" t="t" r="r" b="b"/>
              <a:pathLst>
                <a:path w="2045" h="2338" extrusionOk="0">
                  <a:moveTo>
                    <a:pt x="0" y="0"/>
                  </a:moveTo>
                  <a:lnTo>
                    <a:pt x="339" y="2337"/>
                  </a:lnTo>
                  <a:lnTo>
                    <a:pt x="1702" y="2337"/>
                  </a:lnTo>
                  <a:lnTo>
                    <a:pt x="20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247;p67">
              <a:extLst>
                <a:ext uri="{FF2B5EF4-FFF2-40B4-BE49-F238E27FC236}">
                  <a16:creationId xmlns:a16="http://schemas.microsoft.com/office/drawing/2014/main" id="{A457A0E3-C97C-49BF-FAB0-4DB919583716}"/>
                </a:ext>
              </a:extLst>
            </p:cNvPr>
            <p:cNvSpPr/>
            <p:nvPr/>
          </p:nvSpPr>
          <p:spPr>
            <a:xfrm>
              <a:off x="6043057" y="1302633"/>
              <a:ext cx="662079" cy="355331"/>
            </a:xfrm>
            <a:custGeom>
              <a:avLst/>
              <a:gdLst/>
              <a:ahLst/>
              <a:cxnLst/>
              <a:rect l="l" t="t" r="r" b="b"/>
              <a:pathLst>
                <a:path w="3993" h="2143" extrusionOk="0">
                  <a:moveTo>
                    <a:pt x="242" y="1"/>
                  </a:moveTo>
                  <a:cubicBezTo>
                    <a:pt x="144" y="1"/>
                    <a:pt x="98" y="1"/>
                    <a:pt x="47" y="98"/>
                  </a:cubicBezTo>
                  <a:cubicBezTo>
                    <a:pt x="47" y="145"/>
                    <a:pt x="0" y="196"/>
                    <a:pt x="47" y="242"/>
                  </a:cubicBezTo>
                  <a:cubicBezTo>
                    <a:pt x="144" y="682"/>
                    <a:pt x="339" y="1605"/>
                    <a:pt x="436" y="1995"/>
                  </a:cubicBezTo>
                  <a:cubicBezTo>
                    <a:pt x="487" y="2092"/>
                    <a:pt x="534" y="2143"/>
                    <a:pt x="631" y="2143"/>
                  </a:cubicBezTo>
                  <a:lnTo>
                    <a:pt x="3798" y="2143"/>
                  </a:lnTo>
                  <a:cubicBezTo>
                    <a:pt x="3844" y="2143"/>
                    <a:pt x="3895" y="2143"/>
                    <a:pt x="3942" y="2092"/>
                  </a:cubicBezTo>
                  <a:cubicBezTo>
                    <a:pt x="3992" y="2046"/>
                    <a:pt x="3992" y="1948"/>
                    <a:pt x="3992" y="1898"/>
                  </a:cubicBezTo>
                  <a:cubicBezTo>
                    <a:pt x="3895" y="1461"/>
                    <a:pt x="3650" y="534"/>
                    <a:pt x="3552" y="145"/>
                  </a:cubicBezTo>
                  <a:cubicBezTo>
                    <a:pt x="3552" y="48"/>
                    <a:pt x="3455" y="1"/>
                    <a:pt x="3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248;p67">
              <a:extLst>
                <a:ext uri="{FF2B5EF4-FFF2-40B4-BE49-F238E27FC236}">
                  <a16:creationId xmlns:a16="http://schemas.microsoft.com/office/drawing/2014/main" id="{22264626-984A-E352-AE3F-A92F0A6CEAEF}"/>
                </a:ext>
              </a:extLst>
            </p:cNvPr>
            <p:cNvSpPr/>
            <p:nvPr/>
          </p:nvSpPr>
          <p:spPr>
            <a:xfrm>
              <a:off x="6066934" y="1326676"/>
              <a:ext cx="613663" cy="306748"/>
            </a:xfrm>
            <a:custGeom>
              <a:avLst/>
              <a:gdLst/>
              <a:ahLst/>
              <a:cxnLst/>
              <a:rect l="l" t="t" r="r" b="b"/>
              <a:pathLst>
                <a:path w="3701" h="1850" extrusionOk="0">
                  <a:moveTo>
                    <a:pt x="0" y="0"/>
                  </a:moveTo>
                  <a:lnTo>
                    <a:pt x="440" y="1850"/>
                  </a:lnTo>
                  <a:lnTo>
                    <a:pt x="3700" y="1850"/>
                  </a:lnTo>
                  <a:lnTo>
                    <a:pt x="32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49;p67">
              <a:extLst>
                <a:ext uri="{FF2B5EF4-FFF2-40B4-BE49-F238E27FC236}">
                  <a16:creationId xmlns:a16="http://schemas.microsoft.com/office/drawing/2014/main" id="{DF1604CB-BD31-A2EE-3DCD-1ACDC4785260}"/>
                </a:ext>
              </a:extLst>
            </p:cNvPr>
            <p:cNvSpPr/>
            <p:nvPr/>
          </p:nvSpPr>
          <p:spPr>
            <a:xfrm>
              <a:off x="6155974" y="1657800"/>
              <a:ext cx="750622" cy="32499"/>
            </a:xfrm>
            <a:custGeom>
              <a:avLst/>
              <a:gdLst/>
              <a:ahLst/>
              <a:cxnLst/>
              <a:rect l="l" t="t" r="r" b="b"/>
              <a:pathLst>
                <a:path w="4527" h="196" extrusionOk="0">
                  <a:moveTo>
                    <a:pt x="1" y="1"/>
                  </a:moveTo>
                  <a:lnTo>
                    <a:pt x="1" y="196"/>
                  </a:lnTo>
                  <a:lnTo>
                    <a:pt x="4526" y="196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250;p67">
              <a:extLst>
                <a:ext uri="{FF2B5EF4-FFF2-40B4-BE49-F238E27FC236}">
                  <a16:creationId xmlns:a16="http://schemas.microsoft.com/office/drawing/2014/main" id="{05A5ADF8-7771-B931-041D-20DCBAB912BE}"/>
                </a:ext>
              </a:extLst>
            </p:cNvPr>
            <p:cNvSpPr/>
            <p:nvPr/>
          </p:nvSpPr>
          <p:spPr>
            <a:xfrm>
              <a:off x="6155974" y="1657800"/>
              <a:ext cx="242414" cy="32499"/>
            </a:xfrm>
            <a:custGeom>
              <a:avLst/>
              <a:gdLst/>
              <a:ahLst/>
              <a:cxnLst/>
              <a:rect l="l" t="t" r="r" b="b"/>
              <a:pathLst>
                <a:path w="1462" h="196" extrusionOk="0">
                  <a:moveTo>
                    <a:pt x="1" y="1"/>
                  </a:moveTo>
                  <a:lnTo>
                    <a:pt x="1" y="196"/>
                  </a:lnTo>
                  <a:lnTo>
                    <a:pt x="1461" y="196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251;p67">
              <a:extLst>
                <a:ext uri="{FF2B5EF4-FFF2-40B4-BE49-F238E27FC236}">
                  <a16:creationId xmlns:a16="http://schemas.microsoft.com/office/drawing/2014/main" id="{96BF6181-E32D-CA2B-074C-DE1C53876623}"/>
                </a:ext>
              </a:extLst>
            </p:cNvPr>
            <p:cNvSpPr/>
            <p:nvPr/>
          </p:nvSpPr>
          <p:spPr>
            <a:xfrm>
              <a:off x="6252973" y="1593299"/>
              <a:ext cx="314542" cy="24042"/>
            </a:xfrm>
            <a:custGeom>
              <a:avLst/>
              <a:gdLst/>
              <a:ahLst/>
              <a:cxnLst/>
              <a:rect l="l" t="t" r="r" b="b"/>
              <a:pathLst>
                <a:path w="1897" h="145" extrusionOk="0">
                  <a:moveTo>
                    <a:pt x="923" y="0"/>
                  </a:moveTo>
                  <a:cubicBezTo>
                    <a:pt x="436" y="0"/>
                    <a:pt x="0" y="0"/>
                    <a:pt x="0" y="47"/>
                  </a:cubicBezTo>
                  <a:cubicBezTo>
                    <a:pt x="0" y="98"/>
                    <a:pt x="436" y="145"/>
                    <a:pt x="923" y="145"/>
                  </a:cubicBezTo>
                  <a:cubicBezTo>
                    <a:pt x="1461" y="145"/>
                    <a:pt x="1897" y="98"/>
                    <a:pt x="1897" y="47"/>
                  </a:cubicBezTo>
                  <a:cubicBezTo>
                    <a:pt x="1897" y="0"/>
                    <a:pt x="1461" y="0"/>
                    <a:pt x="9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252;p67">
              <a:extLst>
                <a:ext uri="{FF2B5EF4-FFF2-40B4-BE49-F238E27FC236}">
                  <a16:creationId xmlns:a16="http://schemas.microsoft.com/office/drawing/2014/main" id="{74CBD854-0DA5-3597-8000-D180DEE7B2BE}"/>
                </a:ext>
              </a:extLst>
            </p:cNvPr>
            <p:cNvSpPr/>
            <p:nvPr/>
          </p:nvSpPr>
          <p:spPr>
            <a:xfrm>
              <a:off x="6333557" y="1358843"/>
              <a:ext cx="24042" cy="96999"/>
            </a:xfrm>
            <a:custGeom>
              <a:avLst/>
              <a:gdLst/>
              <a:ahLst/>
              <a:cxnLst/>
              <a:rect l="l" t="t" r="r" b="b"/>
              <a:pathLst>
                <a:path w="145" h="585" extrusionOk="0">
                  <a:moveTo>
                    <a:pt x="1" y="1"/>
                  </a:moveTo>
                  <a:lnTo>
                    <a:pt x="1" y="246"/>
                  </a:lnTo>
                  <a:lnTo>
                    <a:pt x="1" y="343"/>
                  </a:lnTo>
                  <a:cubicBezTo>
                    <a:pt x="1" y="390"/>
                    <a:pt x="48" y="585"/>
                    <a:pt x="48" y="585"/>
                  </a:cubicBezTo>
                  <a:lnTo>
                    <a:pt x="145" y="488"/>
                  </a:lnTo>
                  <a:cubicBezTo>
                    <a:pt x="48" y="343"/>
                    <a:pt x="48" y="51"/>
                    <a:pt x="48" y="1"/>
                  </a:cubicBezTo>
                  <a:close/>
                </a:path>
              </a:pathLst>
            </a:custGeom>
            <a:solidFill>
              <a:srgbClr val="F1AF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253;p67">
              <a:extLst>
                <a:ext uri="{FF2B5EF4-FFF2-40B4-BE49-F238E27FC236}">
                  <a16:creationId xmlns:a16="http://schemas.microsoft.com/office/drawing/2014/main" id="{291B27B2-38E4-F63A-2750-C2587E205188}"/>
                </a:ext>
              </a:extLst>
            </p:cNvPr>
            <p:cNvSpPr/>
            <p:nvPr/>
          </p:nvSpPr>
          <p:spPr>
            <a:xfrm>
              <a:off x="6341350" y="1351216"/>
              <a:ext cx="8622" cy="7793"/>
            </a:xfrm>
            <a:custGeom>
              <a:avLst/>
              <a:gdLst/>
              <a:ahLst/>
              <a:cxnLst/>
              <a:rect l="l" t="t" r="r" b="b"/>
              <a:pathLst>
                <a:path w="52" h="47" extrusionOk="0">
                  <a:moveTo>
                    <a:pt x="1" y="0"/>
                  </a:moveTo>
                  <a:lnTo>
                    <a:pt x="1" y="47"/>
                  </a:lnTo>
                  <a:lnTo>
                    <a:pt x="51" y="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1AF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254;p67">
              <a:extLst>
                <a:ext uri="{FF2B5EF4-FFF2-40B4-BE49-F238E27FC236}">
                  <a16:creationId xmlns:a16="http://schemas.microsoft.com/office/drawing/2014/main" id="{6A24F757-1B17-1AEB-FD12-D93B31E3EFB9}"/>
                </a:ext>
              </a:extLst>
            </p:cNvPr>
            <p:cNvSpPr/>
            <p:nvPr/>
          </p:nvSpPr>
          <p:spPr>
            <a:xfrm>
              <a:off x="6333557" y="1351216"/>
              <a:ext cx="24042" cy="16249"/>
            </a:xfrm>
            <a:custGeom>
              <a:avLst/>
              <a:gdLst/>
              <a:ahLst/>
              <a:cxnLst/>
              <a:rect l="l" t="t" r="r" b="b"/>
              <a:pathLst>
                <a:path w="145" h="98" extrusionOk="0">
                  <a:moveTo>
                    <a:pt x="1" y="0"/>
                  </a:moveTo>
                  <a:lnTo>
                    <a:pt x="1" y="47"/>
                  </a:lnTo>
                  <a:lnTo>
                    <a:pt x="48" y="47"/>
                  </a:lnTo>
                  <a:cubicBezTo>
                    <a:pt x="48" y="0"/>
                    <a:pt x="48" y="0"/>
                    <a:pt x="1" y="0"/>
                  </a:cubicBezTo>
                  <a:close/>
                  <a:moveTo>
                    <a:pt x="48" y="47"/>
                  </a:moveTo>
                  <a:lnTo>
                    <a:pt x="98" y="97"/>
                  </a:lnTo>
                  <a:lnTo>
                    <a:pt x="145" y="97"/>
                  </a:lnTo>
                  <a:cubicBezTo>
                    <a:pt x="145" y="47"/>
                    <a:pt x="98" y="47"/>
                    <a:pt x="98" y="47"/>
                  </a:cubicBezTo>
                  <a:close/>
                </a:path>
              </a:pathLst>
            </a:custGeom>
            <a:solidFill>
              <a:srgbClr val="F1AF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255;p67">
              <a:extLst>
                <a:ext uri="{FF2B5EF4-FFF2-40B4-BE49-F238E27FC236}">
                  <a16:creationId xmlns:a16="http://schemas.microsoft.com/office/drawing/2014/main" id="{840C4B52-1E83-F5FA-D563-8736F18E69F4}"/>
                </a:ext>
              </a:extLst>
            </p:cNvPr>
            <p:cNvSpPr/>
            <p:nvPr/>
          </p:nvSpPr>
          <p:spPr>
            <a:xfrm>
              <a:off x="6349807" y="1351216"/>
              <a:ext cx="16249" cy="16249"/>
            </a:xfrm>
            <a:custGeom>
              <a:avLst/>
              <a:gdLst/>
              <a:ahLst/>
              <a:cxnLst/>
              <a:rect l="l" t="t" r="r" b="b"/>
              <a:pathLst>
                <a:path w="98" h="98" extrusionOk="0">
                  <a:moveTo>
                    <a:pt x="98" y="0"/>
                  </a:moveTo>
                  <a:lnTo>
                    <a:pt x="47" y="47"/>
                  </a:lnTo>
                  <a:lnTo>
                    <a:pt x="0" y="47"/>
                  </a:lnTo>
                  <a:lnTo>
                    <a:pt x="0" y="97"/>
                  </a:lnTo>
                  <a:lnTo>
                    <a:pt x="98" y="47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FD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256;p67">
              <a:extLst>
                <a:ext uri="{FF2B5EF4-FFF2-40B4-BE49-F238E27FC236}">
                  <a16:creationId xmlns:a16="http://schemas.microsoft.com/office/drawing/2014/main" id="{B3B9A864-8107-1B33-D231-CC2849CA9AB9}"/>
                </a:ext>
              </a:extLst>
            </p:cNvPr>
            <p:cNvSpPr/>
            <p:nvPr/>
          </p:nvSpPr>
          <p:spPr>
            <a:xfrm>
              <a:off x="6349807" y="1351216"/>
              <a:ext cx="24042" cy="16249"/>
            </a:xfrm>
            <a:custGeom>
              <a:avLst/>
              <a:gdLst/>
              <a:ahLst/>
              <a:cxnLst/>
              <a:rect l="l" t="t" r="r" b="b"/>
              <a:pathLst>
                <a:path w="145" h="98" extrusionOk="0">
                  <a:moveTo>
                    <a:pt x="98" y="0"/>
                  </a:moveTo>
                  <a:cubicBezTo>
                    <a:pt x="47" y="0"/>
                    <a:pt x="47" y="47"/>
                    <a:pt x="47" y="47"/>
                  </a:cubicBezTo>
                  <a:lnTo>
                    <a:pt x="0" y="47"/>
                  </a:lnTo>
                  <a:cubicBezTo>
                    <a:pt x="0" y="97"/>
                    <a:pt x="0" y="97"/>
                    <a:pt x="47" y="97"/>
                  </a:cubicBezTo>
                  <a:cubicBezTo>
                    <a:pt x="47" y="47"/>
                    <a:pt x="98" y="47"/>
                    <a:pt x="98" y="47"/>
                  </a:cubicBezTo>
                  <a:cubicBezTo>
                    <a:pt x="98" y="47"/>
                    <a:pt x="144" y="0"/>
                    <a:pt x="98" y="0"/>
                  </a:cubicBezTo>
                  <a:close/>
                </a:path>
              </a:pathLst>
            </a:custGeom>
            <a:solidFill>
              <a:srgbClr val="FFD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257;p67">
              <a:extLst>
                <a:ext uri="{FF2B5EF4-FFF2-40B4-BE49-F238E27FC236}">
                  <a16:creationId xmlns:a16="http://schemas.microsoft.com/office/drawing/2014/main" id="{0EAD7D5B-6073-C8BA-6C1C-D2BC5FD466AF}"/>
                </a:ext>
              </a:extLst>
            </p:cNvPr>
            <p:cNvSpPr/>
            <p:nvPr/>
          </p:nvSpPr>
          <p:spPr>
            <a:xfrm>
              <a:off x="6341350" y="1423509"/>
              <a:ext cx="48582" cy="80915"/>
            </a:xfrm>
            <a:custGeom>
              <a:avLst/>
              <a:gdLst/>
              <a:ahLst/>
              <a:cxnLst/>
              <a:rect l="l" t="t" r="r" b="b"/>
              <a:pathLst>
                <a:path w="293" h="488" extrusionOk="0">
                  <a:moveTo>
                    <a:pt x="51" y="0"/>
                  </a:moveTo>
                  <a:lnTo>
                    <a:pt x="51" y="98"/>
                  </a:lnTo>
                  <a:cubicBezTo>
                    <a:pt x="1" y="98"/>
                    <a:pt x="1" y="148"/>
                    <a:pt x="1" y="246"/>
                  </a:cubicBezTo>
                  <a:cubicBezTo>
                    <a:pt x="1" y="343"/>
                    <a:pt x="98" y="487"/>
                    <a:pt x="98" y="487"/>
                  </a:cubicBezTo>
                  <a:lnTo>
                    <a:pt x="293" y="440"/>
                  </a:lnTo>
                  <a:cubicBezTo>
                    <a:pt x="293" y="440"/>
                    <a:pt x="246" y="390"/>
                    <a:pt x="246" y="343"/>
                  </a:cubicBezTo>
                  <a:cubicBezTo>
                    <a:pt x="195" y="343"/>
                    <a:pt x="246" y="246"/>
                    <a:pt x="246" y="195"/>
                  </a:cubicBezTo>
                  <a:cubicBezTo>
                    <a:pt x="246" y="98"/>
                    <a:pt x="195" y="98"/>
                    <a:pt x="149" y="98"/>
                  </a:cubicBezTo>
                  <a:lnTo>
                    <a:pt x="149" y="0"/>
                  </a:lnTo>
                  <a:close/>
                </a:path>
              </a:pathLst>
            </a:custGeom>
            <a:solidFill>
              <a:srgbClr val="262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258;p67">
              <a:extLst>
                <a:ext uri="{FF2B5EF4-FFF2-40B4-BE49-F238E27FC236}">
                  <a16:creationId xmlns:a16="http://schemas.microsoft.com/office/drawing/2014/main" id="{2A706FD4-6EBE-F377-D6A2-ECC5DDAD7CCB}"/>
                </a:ext>
              </a:extLst>
            </p:cNvPr>
            <p:cNvSpPr/>
            <p:nvPr/>
          </p:nvSpPr>
          <p:spPr>
            <a:xfrm>
              <a:off x="6341350" y="1471926"/>
              <a:ext cx="48582" cy="32499"/>
            </a:xfrm>
            <a:custGeom>
              <a:avLst/>
              <a:gdLst/>
              <a:ahLst/>
              <a:cxnLst/>
              <a:rect l="l" t="t" r="r" b="b"/>
              <a:pathLst>
                <a:path w="293" h="196" extrusionOk="0">
                  <a:moveTo>
                    <a:pt x="195" y="0"/>
                  </a:moveTo>
                  <a:cubicBezTo>
                    <a:pt x="149" y="51"/>
                    <a:pt x="51" y="51"/>
                    <a:pt x="1" y="51"/>
                  </a:cubicBezTo>
                  <a:cubicBezTo>
                    <a:pt x="51" y="98"/>
                    <a:pt x="98" y="195"/>
                    <a:pt x="98" y="195"/>
                  </a:cubicBezTo>
                  <a:lnTo>
                    <a:pt x="293" y="148"/>
                  </a:lnTo>
                  <a:cubicBezTo>
                    <a:pt x="293" y="148"/>
                    <a:pt x="246" y="98"/>
                    <a:pt x="246" y="51"/>
                  </a:cubicBezTo>
                  <a:cubicBezTo>
                    <a:pt x="195" y="51"/>
                    <a:pt x="195" y="51"/>
                    <a:pt x="195" y="0"/>
                  </a:cubicBezTo>
                  <a:close/>
                </a:path>
              </a:pathLst>
            </a:custGeom>
            <a:solidFill>
              <a:srgbClr val="FDC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259;p67">
              <a:extLst>
                <a:ext uri="{FF2B5EF4-FFF2-40B4-BE49-F238E27FC236}">
                  <a16:creationId xmlns:a16="http://schemas.microsoft.com/office/drawing/2014/main" id="{FDC9FAFE-D4B0-B945-9E74-56B8C616DD5B}"/>
                </a:ext>
              </a:extLst>
            </p:cNvPr>
            <p:cNvSpPr/>
            <p:nvPr/>
          </p:nvSpPr>
          <p:spPr>
            <a:xfrm>
              <a:off x="6341350" y="1423509"/>
              <a:ext cx="24706" cy="32333"/>
            </a:xfrm>
            <a:custGeom>
              <a:avLst/>
              <a:gdLst/>
              <a:ahLst/>
              <a:cxnLst/>
              <a:rect l="l" t="t" r="r" b="b"/>
              <a:pathLst>
                <a:path w="149" h="195" extrusionOk="0">
                  <a:moveTo>
                    <a:pt x="51" y="0"/>
                  </a:moveTo>
                  <a:lnTo>
                    <a:pt x="51" y="98"/>
                  </a:lnTo>
                  <a:cubicBezTo>
                    <a:pt x="51" y="98"/>
                    <a:pt x="1" y="148"/>
                    <a:pt x="51" y="195"/>
                  </a:cubicBezTo>
                  <a:cubicBezTo>
                    <a:pt x="98" y="195"/>
                    <a:pt x="98" y="98"/>
                    <a:pt x="149" y="98"/>
                  </a:cubicBezTo>
                  <a:lnTo>
                    <a:pt x="149" y="0"/>
                  </a:lnTo>
                  <a:close/>
                </a:path>
              </a:pathLst>
            </a:custGeom>
            <a:solidFill>
              <a:srgbClr val="FDC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260;p67">
              <a:extLst>
                <a:ext uri="{FF2B5EF4-FFF2-40B4-BE49-F238E27FC236}">
                  <a16:creationId xmlns:a16="http://schemas.microsoft.com/office/drawing/2014/main" id="{84F99E72-D492-26C8-DBEC-5FB3DBD43D56}"/>
                </a:ext>
              </a:extLst>
            </p:cNvPr>
            <p:cNvSpPr/>
            <p:nvPr/>
          </p:nvSpPr>
          <p:spPr>
            <a:xfrm>
              <a:off x="6349807" y="1423509"/>
              <a:ext cx="16249" cy="16249"/>
            </a:xfrm>
            <a:custGeom>
              <a:avLst/>
              <a:gdLst/>
              <a:ahLst/>
              <a:cxnLst/>
              <a:rect l="l" t="t" r="r" b="b"/>
              <a:pathLst>
                <a:path w="98" h="98" extrusionOk="0">
                  <a:moveTo>
                    <a:pt x="0" y="0"/>
                  </a:moveTo>
                  <a:lnTo>
                    <a:pt x="0" y="98"/>
                  </a:lnTo>
                  <a:cubicBezTo>
                    <a:pt x="47" y="98"/>
                    <a:pt x="98" y="51"/>
                    <a:pt x="98" y="51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ED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261;p67">
              <a:extLst>
                <a:ext uri="{FF2B5EF4-FFF2-40B4-BE49-F238E27FC236}">
                  <a16:creationId xmlns:a16="http://schemas.microsoft.com/office/drawing/2014/main" id="{98731E09-74A3-0012-1B0B-CEEE5663DED8}"/>
                </a:ext>
              </a:extLst>
            </p:cNvPr>
            <p:cNvSpPr/>
            <p:nvPr/>
          </p:nvSpPr>
          <p:spPr>
            <a:xfrm>
              <a:off x="6333557" y="1415716"/>
              <a:ext cx="7959" cy="7959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1" y="0"/>
                  </a:moveTo>
                  <a:lnTo>
                    <a:pt x="1" y="47"/>
                  </a:lnTo>
                  <a:lnTo>
                    <a:pt x="48" y="47"/>
                  </a:lnTo>
                  <a:cubicBezTo>
                    <a:pt x="48" y="47"/>
                    <a:pt x="48" y="0"/>
                    <a:pt x="1" y="0"/>
                  </a:cubicBezTo>
                  <a:close/>
                </a:path>
              </a:pathLst>
            </a:custGeom>
            <a:solidFill>
              <a:srgbClr val="EE8D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262;p67">
              <a:extLst>
                <a:ext uri="{FF2B5EF4-FFF2-40B4-BE49-F238E27FC236}">
                  <a16:creationId xmlns:a16="http://schemas.microsoft.com/office/drawing/2014/main" id="{AD49688A-2330-18C3-8499-FD58A3D16E3D}"/>
                </a:ext>
              </a:extLst>
            </p:cNvPr>
            <p:cNvSpPr/>
            <p:nvPr/>
          </p:nvSpPr>
          <p:spPr>
            <a:xfrm>
              <a:off x="6333557" y="1396316"/>
              <a:ext cx="32499" cy="43442"/>
            </a:xfrm>
            <a:custGeom>
              <a:avLst/>
              <a:gdLst/>
              <a:ahLst/>
              <a:cxnLst/>
              <a:rect l="l" t="t" r="r" b="b"/>
              <a:pathLst>
                <a:path w="196" h="262" extrusionOk="0">
                  <a:moveTo>
                    <a:pt x="136" y="0"/>
                  </a:moveTo>
                  <a:cubicBezTo>
                    <a:pt x="124" y="0"/>
                    <a:pt x="111" y="6"/>
                    <a:pt x="98" y="20"/>
                  </a:cubicBezTo>
                  <a:cubicBezTo>
                    <a:pt x="1" y="20"/>
                    <a:pt x="1" y="67"/>
                    <a:pt x="1" y="117"/>
                  </a:cubicBezTo>
                  <a:cubicBezTo>
                    <a:pt x="1" y="215"/>
                    <a:pt x="48" y="262"/>
                    <a:pt x="98" y="262"/>
                  </a:cubicBezTo>
                  <a:cubicBezTo>
                    <a:pt x="145" y="262"/>
                    <a:pt x="196" y="215"/>
                    <a:pt x="196" y="117"/>
                  </a:cubicBezTo>
                  <a:cubicBezTo>
                    <a:pt x="196" y="46"/>
                    <a:pt x="169" y="0"/>
                    <a:pt x="136" y="0"/>
                  </a:cubicBezTo>
                  <a:close/>
                </a:path>
              </a:pathLst>
            </a:custGeom>
            <a:solidFill>
              <a:srgbClr val="FDC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263;p67">
              <a:extLst>
                <a:ext uri="{FF2B5EF4-FFF2-40B4-BE49-F238E27FC236}">
                  <a16:creationId xmlns:a16="http://schemas.microsoft.com/office/drawing/2014/main" id="{DF456E47-A5A2-2035-C3FB-3DB74544FC71}"/>
                </a:ext>
              </a:extLst>
            </p:cNvPr>
            <p:cNvSpPr/>
            <p:nvPr/>
          </p:nvSpPr>
          <p:spPr>
            <a:xfrm>
              <a:off x="6333557" y="1399632"/>
              <a:ext cx="32499" cy="16249"/>
            </a:xfrm>
            <a:custGeom>
              <a:avLst/>
              <a:gdLst/>
              <a:ahLst/>
              <a:cxnLst/>
              <a:rect l="l" t="t" r="r" b="b"/>
              <a:pathLst>
                <a:path w="196" h="98" extrusionOk="0">
                  <a:moveTo>
                    <a:pt x="1" y="95"/>
                  </a:moveTo>
                  <a:cubicBezTo>
                    <a:pt x="1" y="96"/>
                    <a:pt x="1" y="97"/>
                    <a:pt x="1" y="97"/>
                  </a:cubicBezTo>
                  <a:lnTo>
                    <a:pt x="1" y="97"/>
                  </a:lnTo>
                  <a:cubicBezTo>
                    <a:pt x="1" y="97"/>
                    <a:pt x="1" y="96"/>
                    <a:pt x="1" y="95"/>
                  </a:cubicBezTo>
                  <a:close/>
                  <a:moveTo>
                    <a:pt x="48" y="0"/>
                  </a:moveTo>
                  <a:cubicBezTo>
                    <a:pt x="6" y="0"/>
                    <a:pt x="1" y="79"/>
                    <a:pt x="1" y="95"/>
                  </a:cubicBezTo>
                  <a:lnTo>
                    <a:pt x="1" y="95"/>
                  </a:lnTo>
                  <a:cubicBezTo>
                    <a:pt x="3" y="47"/>
                    <a:pt x="48" y="47"/>
                    <a:pt x="48" y="47"/>
                  </a:cubicBezTo>
                  <a:lnTo>
                    <a:pt x="145" y="97"/>
                  </a:lnTo>
                  <a:lnTo>
                    <a:pt x="196" y="97"/>
                  </a:lnTo>
                  <a:cubicBezTo>
                    <a:pt x="196" y="47"/>
                    <a:pt x="98" y="0"/>
                    <a:pt x="48" y="0"/>
                  </a:cubicBezTo>
                  <a:close/>
                </a:path>
              </a:pathLst>
            </a:custGeom>
            <a:solidFill>
              <a:srgbClr val="EE8D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264;p67">
              <a:extLst>
                <a:ext uri="{FF2B5EF4-FFF2-40B4-BE49-F238E27FC236}">
                  <a16:creationId xmlns:a16="http://schemas.microsoft.com/office/drawing/2014/main" id="{7B4449EF-0F2B-C760-EB9C-89B97274EA2A}"/>
                </a:ext>
              </a:extLst>
            </p:cNvPr>
            <p:cNvSpPr/>
            <p:nvPr/>
          </p:nvSpPr>
          <p:spPr>
            <a:xfrm>
              <a:off x="6325267" y="1391176"/>
              <a:ext cx="40789" cy="32499"/>
            </a:xfrm>
            <a:custGeom>
              <a:avLst/>
              <a:gdLst/>
              <a:ahLst/>
              <a:cxnLst/>
              <a:rect l="l" t="t" r="r" b="b"/>
              <a:pathLst>
                <a:path w="246" h="196" extrusionOk="0">
                  <a:moveTo>
                    <a:pt x="148" y="0"/>
                  </a:moveTo>
                  <a:cubicBezTo>
                    <a:pt x="0" y="0"/>
                    <a:pt x="51" y="148"/>
                    <a:pt x="51" y="148"/>
                  </a:cubicBezTo>
                  <a:lnTo>
                    <a:pt x="98" y="51"/>
                  </a:lnTo>
                  <a:cubicBezTo>
                    <a:pt x="98" y="98"/>
                    <a:pt x="195" y="148"/>
                    <a:pt x="195" y="148"/>
                  </a:cubicBezTo>
                  <a:lnTo>
                    <a:pt x="246" y="195"/>
                  </a:lnTo>
                  <a:lnTo>
                    <a:pt x="246" y="98"/>
                  </a:lnTo>
                  <a:cubicBezTo>
                    <a:pt x="246" y="51"/>
                    <a:pt x="246" y="0"/>
                    <a:pt x="148" y="0"/>
                  </a:cubicBezTo>
                  <a:close/>
                </a:path>
              </a:pathLst>
            </a:custGeom>
            <a:solidFill>
              <a:srgbClr val="3219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265;p67">
              <a:extLst>
                <a:ext uri="{FF2B5EF4-FFF2-40B4-BE49-F238E27FC236}">
                  <a16:creationId xmlns:a16="http://schemas.microsoft.com/office/drawing/2014/main" id="{C12F05A8-6CD0-B5E5-362D-C4830F7DBFBE}"/>
                </a:ext>
              </a:extLst>
            </p:cNvPr>
            <p:cNvSpPr/>
            <p:nvPr/>
          </p:nvSpPr>
          <p:spPr>
            <a:xfrm>
              <a:off x="6325267" y="1391176"/>
              <a:ext cx="40789" cy="24706"/>
            </a:xfrm>
            <a:custGeom>
              <a:avLst/>
              <a:gdLst/>
              <a:ahLst/>
              <a:cxnLst/>
              <a:rect l="l" t="t" r="r" b="b"/>
              <a:pathLst>
                <a:path w="246" h="149" extrusionOk="0">
                  <a:moveTo>
                    <a:pt x="148" y="0"/>
                  </a:moveTo>
                  <a:cubicBezTo>
                    <a:pt x="0" y="0"/>
                    <a:pt x="51" y="98"/>
                    <a:pt x="51" y="148"/>
                  </a:cubicBezTo>
                  <a:cubicBezTo>
                    <a:pt x="51" y="98"/>
                    <a:pt x="51" y="51"/>
                    <a:pt x="98" y="51"/>
                  </a:cubicBezTo>
                  <a:cubicBezTo>
                    <a:pt x="123" y="26"/>
                    <a:pt x="147" y="13"/>
                    <a:pt x="172" y="13"/>
                  </a:cubicBezTo>
                  <a:cubicBezTo>
                    <a:pt x="196" y="13"/>
                    <a:pt x="220" y="26"/>
                    <a:pt x="246" y="51"/>
                  </a:cubicBezTo>
                  <a:cubicBezTo>
                    <a:pt x="195" y="0"/>
                    <a:pt x="195" y="0"/>
                    <a:pt x="148" y="0"/>
                  </a:cubicBezTo>
                  <a:close/>
                </a:path>
              </a:pathLst>
            </a:custGeom>
            <a:solidFill>
              <a:srgbClr val="543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266;p67">
              <a:extLst>
                <a:ext uri="{FF2B5EF4-FFF2-40B4-BE49-F238E27FC236}">
                  <a16:creationId xmlns:a16="http://schemas.microsoft.com/office/drawing/2014/main" id="{6BEA5E79-5E68-3487-3245-D2E4A076AA92}"/>
                </a:ext>
              </a:extLst>
            </p:cNvPr>
            <p:cNvSpPr/>
            <p:nvPr/>
          </p:nvSpPr>
          <p:spPr>
            <a:xfrm>
              <a:off x="6309017" y="1496466"/>
              <a:ext cx="177748" cy="96999"/>
            </a:xfrm>
            <a:custGeom>
              <a:avLst/>
              <a:gdLst/>
              <a:ahLst/>
              <a:cxnLst/>
              <a:rect l="l" t="t" r="r" b="b"/>
              <a:pathLst>
                <a:path w="1072" h="585" extrusionOk="0">
                  <a:moveTo>
                    <a:pt x="441" y="0"/>
                  </a:moveTo>
                  <a:cubicBezTo>
                    <a:pt x="344" y="47"/>
                    <a:pt x="293" y="47"/>
                    <a:pt x="246" y="47"/>
                  </a:cubicBezTo>
                  <a:cubicBezTo>
                    <a:pt x="246" y="47"/>
                    <a:pt x="1" y="98"/>
                    <a:pt x="1" y="144"/>
                  </a:cubicBezTo>
                  <a:cubicBezTo>
                    <a:pt x="1" y="195"/>
                    <a:pt x="51" y="339"/>
                    <a:pt x="98" y="436"/>
                  </a:cubicBezTo>
                  <a:cubicBezTo>
                    <a:pt x="149" y="534"/>
                    <a:pt x="149" y="584"/>
                    <a:pt x="149" y="584"/>
                  </a:cubicBezTo>
                  <a:lnTo>
                    <a:pt x="246" y="584"/>
                  </a:lnTo>
                  <a:cubicBezTo>
                    <a:pt x="246" y="584"/>
                    <a:pt x="196" y="487"/>
                    <a:pt x="196" y="436"/>
                  </a:cubicBezTo>
                  <a:cubicBezTo>
                    <a:pt x="196" y="339"/>
                    <a:pt x="149" y="242"/>
                    <a:pt x="149" y="242"/>
                  </a:cubicBezTo>
                  <a:cubicBezTo>
                    <a:pt x="293" y="195"/>
                    <a:pt x="390" y="195"/>
                    <a:pt x="390" y="195"/>
                  </a:cubicBezTo>
                  <a:cubicBezTo>
                    <a:pt x="390" y="195"/>
                    <a:pt x="538" y="339"/>
                    <a:pt x="877" y="487"/>
                  </a:cubicBezTo>
                  <a:cubicBezTo>
                    <a:pt x="928" y="487"/>
                    <a:pt x="975" y="534"/>
                    <a:pt x="1072" y="534"/>
                  </a:cubicBezTo>
                  <a:lnTo>
                    <a:pt x="1072" y="487"/>
                  </a:lnTo>
                  <a:lnTo>
                    <a:pt x="877" y="390"/>
                  </a:lnTo>
                  <a:cubicBezTo>
                    <a:pt x="830" y="390"/>
                    <a:pt x="830" y="339"/>
                    <a:pt x="780" y="339"/>
                  </a:cubicBezTo>
                  <a:cubicBezTo>
                    <a:pt x="733" y="339"/>
                    <a:pt x="636" y="195"/>
                    <a:pt x="585" y="144"/>
                  </a:cubicBezTo>
                  <a:cubicBezTo>
                    <a:pt x="538" y="47"/>
                    <a:pt x="538" y="0"/>
                    <a:pt x="441" y="0"/>
                  </a:cubicBezTo>
                  <a:close/>
                </a:path>
              </a:pathLst>
            </a:custGeom>
            <a:solidFill>
              <a:srgbClr val="FD6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267;p67">
              <a:extLst>
                <a:ext uri="{FF2B5EF4-FFF2-40B4-BE49-F238E27FC236}">
                  <a16:creationId xmlns:a16="http://schemas.microsoft.com/office/drawing/2014/main" id="{CCC2B3B3-39A2-F9F3-7453-66E5AAF6DD01}"/>
                </a:ext>
              </a:extLst>
            </p:cNvPr>
            <p:cNvSpPr/>
            <p:nvPr/>
          </p:nvSpPr>
          <p:spPr>
            <a:xfrm>
              <a:off x="6325267" y="1568759"/>
              <a:ext cx="24706" cy="24706"/>
            </a:xfrm>
            <a:custGeom>
              <a:avLst/>
              <a:gdLst/>
              <a:ahLst/>
              <a:cxnLst/>
              <a:rect l="l" t="t" r="r" b="b"/>
              <a:pathLst>
                <a:path w="149" h="149" extrusionOk="0">
                  <a:moveTo>
                    <a:pt x="0" y="0"/>
                  </a:moveTo>
                  <a:cubicBezTo>
                    <a:pt x="51" y="98"/>
                    <a:pt x="51" y="148"/>
                    <a:pt x="51" y="148"/>
                  </a:cubicBezTo>
                  <a:lnTo>
                    <a:pt x="148" y="148"/>
                  </a:lnTo>
                  <a:cubicBezTo>
                    <a:pt x="148" y="148"/>
                    <a:pt x="98" y="51"/>
                    <a:pt x="98" y="0"/>
                  </a:cubicBezTo>
                  <a:close/>
                </a:path>
              </a:pathLst>
            </a:custGeom>
            <a:solidFill>
              <a:srgbClr val="FDC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268;p67">
              <a:extLst>
                <a:ext uri="{FF2B5EF4-FFF2-40B4-BE49-F238E27FC236}">
                  <a16:creationId xmlns:a16="http://schemas.microsoft.com/office/drawing/2014/main" id="{FE864F38-A057-1559-23E3-63DCFE8D3D19}"/>
                </a:ext>
              </a:extLst>
            </p:cNvPr>
            <p:cNvSpPr/>
            <p:nvPr/>
          </p:nvSpPr>
          <p:spPr>
            <a:xfrm>
              <a:off x="6454433" y="1560966"/>
              <a:ext cx="32333" cy="24042"/>
            </a:xfrm>
            <a:custGeom>
              <a:avLst/>
              <a:gdLst/>
              <a:ahLst/>
              <a:cxnLst/>
              <a:rect l="l" t="t" r="r" b="b"/>
              <a:pathLst>
                <a:path w="195" h="145" extrusionOk="0">
                  <a:moveTo>
                    <a:pt x="0" y="1"/>
                  </a:moveTo>
                  <a:lnTo>
                    <a:pt x="0" y="98"/>
                  </a:lnTo>
                  <a:cubicBezTo>
                    <a:pt x="51" y="98"/>
                    <a:pt x="98" y="145"/>
                    <a:pt x="195" y="145"/>
                  </a:cubicBezTo>
                  <a:lnTo>
                    <a:pt x="195" y="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269;p67">
              <a:extLst>
                <a:ext uri="{FF2B5EF4-FFF2-40B4-BE49-F238E27FC236}">
                  <a16:creationId xmlns:a16="http://schemas.microsoft.com/office/drawing/2014/main" id="{4A1F6BA6-3920-784E-EDAA-EAD3A51A0B44}"/>
                </a:ext>
              </a:extLst>
            </p:cNvPr>
            <p:cNvSpPr/>
            <p:nvPr/>
          </p:nvSpPr>
          <p:spPr>
            <a:xfrm>
              <a:off x="6309017" y="1593299"/>
              <a:ext cx="40955" cy="14260"/>
            </a:xfrm>
            <a:custGeom>
              <a:avLst/>
              <a:gdLst/>
              <a:ahLst/>
              <a:cxnLst/>
              <a:rect l="l" t="t" r="r" b="b"/>
              <a:pathLst>
                <a:path w="247" h="86" extrusionOk="0">
                  <a:moveTo>
                    <a:pt x="149" y="0"/>
                  </a:moveTo>
                  <a:cubicBezTo>
                    <a:pt x="149" y="0"/>
                    <a:pt x="51" y="0"/>
                    <a:pt x="1" y="47"/>
                  </a:cubicBezTo>
                  <a:cubicBezTo>
                    <a:pt x="1" y="73"/>
                    <a:pt x="62" y="85"/>
                    <a:pt x="124" y="85"/>
                  </a:cubicBezTo>
                  <a:cubicBezTo>
                    <a:pt x="185" y="85"/>
                    <a:pt x="246" y="73"/>
                    <a:pt x="246" y="47"/>
                  </a:cubicBezTo>
                  <a:lnTo>
                    <a:pt x="246" y="0"/>
                  </a:lnTo>
                  <a:close/>
                </a:path>
              </a:pathLst>
            </a:custGeom>
            <a:solidFill>
              <a:srgbClr val="FD6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270;p67">
              <a:extLst>
                <a:ext uri="{FF2B5EF4-FFF2-40B4-BE49-F238E27FC236}">
                  <a16:creationId xmlns:a16="http://schemas.microsoft.com/office/drawing/2014/main" id="{F4C0ADF6-90C3-19D1-2242-501169AC1C32}"/>
                </a:ext>
              </a:extLst>
            </p:cNvPr>
            <p:cNvSpPr/>
            <p:nvPr/>
          </p:nvSpPr>
          <p:spPr>
            <a:xfrm>
              <a:off x="6309017" y="1601092"/>
              <a:ext cx="40955" cy="6467"/>
            </a:xfrm>
            <a:custGeom>
              <a:avLst/>
              <a:gdLst/>
              <a:ahLst/>
              <a:cxnLst/>
              <a:rect l="l" t="t" r="r" b="b"/>
              <a:pathLst>
                <a:path w="247" h="39" extrusionOk="0">
                  <a:moveTo>
                    <a:pt x="1" y="0"/>
                  </a:moveTo>
                  <a:cubicBezTo>
                    <a:pt x="1" y="26"/>
                    <a:pt x="62" y="38"/>
                    <a:pt x="124" y="38"/>
                  </a:cubicBezTo>
                  <a:cubicBezTo>
                    <a:pt x="185" y="38"/>
                    <a:pt x="246" y="26"/>
                    <a:pt x="246" y="0"/>
                  </a:cubicBezTo>
                  <a:close/>
                </a:path>
              </a:pathLst>
            </a:custGeom>
            <a:solidFill>
              <a:srgbClr val="FFCF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4271;p67">
              <a:extLst>
                <a:ext uri="{FF2B5EF4-FFF2-40B4-BE49-F238E27FC236}">
                  <a16:creationId xmlns:a16="http://schemas.microsoft.com/office/drawing/2014/main" id="{BBF98EAD-D0C9-9A4A-74A5-84FA592AAB6E}"/>
                </a:ext>
              </a:extLst>
            </p:cNvPr>
            <p:cNvSpPr/>
            <p:nvPr/>
          </p:nvSpPr>
          <p:spPr>
            <a:xfrm>
              <a:off x="6333557" y="1584843"/>
              <a:ext cx="7959" cy="8622"/>
            </a:xfrm>
            <a:custGeom>
              <a:avLst/>
              <a:gdLst/>
              <a:ahLst/>
              <a:cxnLst/>
              <a:rect l="l" t="t" r="r" b="b"/>
              <a:pathLst>
                <a:path w="48" h="52" extrusionOk="0">
                  <a:moveTo>
                    <a:pt x="1" y="1"/>
                  </a:moveTo>
                  <a:lnTo>
                    <a:pt x="1" y="51"/>
                  </a:lnTo>
                  <a:lnTo>
                    <a:pt x="48" y="51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E24E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4272;p67">
              <a:extLst>
                <a:ext uri="{FF2B5EF4-FFF2-40B4-BE49-F238E27FC236}">
                  <a16:creationId xmlns:a16="http://schemas.microsoft.com/office/drawing/2014/main" id="{DCFA9D6C-B5AC-1EC4-63D0-A82F706CC1B1}"/>
                </a:ext>
              </a:extLst>
            </p:cNvPr>
            <p:cNvSpPr/>
            <p:nvPr/>
          </p:nvSpPr>
          <p:spPr>
            <a:xfrm>
              <a:off x="6478973" y="1577216"/>
              <a:ext cx="24042" cy="32333"/>
            </a:xfrm>
            <a:custGeom>
              <a:avLst/>
              <a:gdLst/>
              <a:ahLst/>
              <a:cxnLst/>
              <a:rect l="l" t="t" r="r" b="b"/>
              <a:pathLst>
                <a:path w="145" h="195" extrusionOk="0">
                  <a:moveTo>
                    <a:pt x="47" y="0"/>
                  </a:moveTo>
                  <a:lnTo>
                    <a:pt x="47" y="47"/>
                  </a:lnTo>
                  <a:lnTo>
                    <a:pt x="47" y="97"/>
                  </a:lnTo>
                  <a:cubicBezTo>
                    <a:pt x="47" y="97"/>
                    <a:pt x="0" y="97"/>
                    <a:pt x="0" y="144"/>
                  </a:cubicBezTo>
                  <a:lnTo>
                    <a:pt x="0" y="195"/>
                  </a:lnTo>
                  <a:cubicBezTo>
                    <a:pt x="47" y="195"/>
                    <a:pt x="98" y="144"/>
                    <a:pt x="98" y="144"/>
                  </a:cubicBezTo>
                  <a:cubicBezTo>
                    <a:pt x="98" y="97"/>
                    <a:pt x="144" y="47"/>
                    <a:pt x="144" y="0"/>
                  </a:cubicBezTo>
                  <a:close/>
                </a:path>
              </a:pathLst>
            </a:custGeom>
            <a:solidFill>
              <a:srgbClr val="FD6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4273;p67">
              <a:extLst>
                <a:ext uri="{FF2B5EF4-FFF2-40B4-BE49-F238E27FC236}">
                  <a16:creationId xmlns:a16="http://schemas.microsoft.com/office/drawing/2014/main" id="{81B154FB-DBAF-B792-20D8-F2EE5C339D61}"/>
                </a:ext>
              </a:extLst>
            </p:cNvPr>
            <p:cNvSpPr/>
            <p:nvPr/>
          </p:nvSpPr>
          <p:spPr>
            <a:xfrm>
              <a:off x="6478973" y="1577216"/>
              <a:ext cx="24042" cy="32333"/>
            </a:xfrm>
            <a:custGeom>
              <a:avLst/>
              <a:gdLst/>
              <a:ahLst/>
              <a:cxnLst/>
              <a:rect l="l" t="t" r="r" b="b"/>
              <a:pathLst>
                <a:path w="145" h="195" extrusionOk="0">
                  <a:moveTo>
                    <a:pt x="98" y="0"/>
                  </a:moveTo>
                  <a:lnTo>
                    <a:pt x="98" y="97"/>
                  </a:lnTo>
                  <a:cubicBezTo>
                    <a:pt x="98" y="144"/>
                    <a:pt x="47" y="144"/>
                    <a:pt x="0" y="195"/>
                  </a:cubicBezTo>
                  <a:cubicBezTo>
                    <a:pt x="47" y="195"/>
                    <a:pt x="98" y="144"/>
                    <a:pt x="98" y="144"/>
                  </a:cubicBezTo>
                  <a:cubicBezTo>
                    <a:pt x="98" y="97"/>
                    <a:pt x="144" y="47"/>
                    <a:pt x="144" y="0"/>
                  </a:cubicBezTo>
                  <a:close/>
                </a:path>
              </a:pathLst>
            </a:custGeom>
            <a:solidFill>
              <a:srgbClr val="FFCF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4274;p67">
              <a:extLst>
                <a:ext uri="{FF2B5EF4-FFF2-40B4-BE49-F238E27FC236}">
                  <a16:creationId xmlns:a16="http://schemas.microsoft.com/office/drawing/2014/main" id="{C69C9D5A-94E9-BA9C-732B-9408E40ADE92}"/>
                </a:ext>
              </a:extLst>
            </p:cNvPr>
            <p:cNvSpPr/>
            <p:nvPr/>
          </p:nvSpPr>
          <p:spPr>
            <a:xfrm>
              <a:off x="6478973" y="1584843"/>
              <a:ext cx="7793" cy="166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E24E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4275;p67">
              <a:extLst>
                <a:ext uri="{FF2B5EF4-FFF2-40B4-BE49-F238E27FC236}">
                  <a16:creationId xmlns:a16="http://schemas.microsoft.com/office/drawing/2014/main" id="{E24C547D-AE77-934F-E4E0-2CB5594624EC}"/>
                </a:ext>
              </a:extLst>
            </p:cNvPr>
            <p:cNvSpPr/>
            <p:nvPr/>
          </p:nvSpPr>
          <p:spPr>
            <a:xfrm>
              <a:off x="6357434" y="1358843"/>
              <a:ext cx="24706" cy="99320"/>
            </a:xfrm>
            <a:custGeom>
              <a:avLst/>
              <a:gdLst/>
              <a:ahLst/>
              <a:cxnLst/>
              <a:rect l="l" t="t" r="r" b="b"/>
              <a:pathLst>
                <a:path w="149" h="599" extrusionOk="0">
                  <a:moveTo>
                    <a:pt x="1" y="1"/>
                  </a:moveTo>
                  <a:cubicBezTo>
                    <a:pt x="1" y="1"/>
                    <a:pt x="52" y="390"/>
                    <a:pt x="52" y="538"/>
                  </a:cubicBezTo>
                  <a:cubicBezTo>
                    <a:pt x="52" y="586"/>
                    <a:pt x="75" y="598"/>
                    <a:pt x="99" y="598"/>
                  </a:cubicBezTo>
                  <a:cubicBezTo>
                    <a:pt x="124" y="598"/>
                    <a:pt x="149" y="585"/>
                    <a:pt x="149" y="585"/>
                  </a:cubicBezTo>
                  <a:cubicBezTo>
                    <a:pt x="149" y="538"/>
                    <a:pt x="98" y="390"/>
                    <a:pt x="98" y="343"/>
                  </a:cubicBezTo>
                  <a:lnTo>
                    <a:pt x="98" y="246"/>
                  </a:lnTo>
                  <a:cubicBezTo>
                    <a:pt x="98" y="195"/>
                    <a:pt x="52" y="1"/>
                    <a:pt x="52" y="1"/>
                  </a:cubicBezTo>
                  <a:close/>
                </a:path>
              </a:pathLst>
            </a:custGeom>
            <a:solidFill>
              <a:srgbClr val="FFD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4276;p67">
              <a:extLst>
                <a:ext uri="{FF2B5EF4-FFF2-40B4-BE49-F238E27FC236}">
                  <a16:creationId xmlns:a16="http://schemas.microsoft.com/office/drawing/2014/main" id="{FADB859A-F787-6264-DEFA-0D4891496D9E}"/>
                </a:ext>
              </a:extLst>
            </p:cNvPr>
            <p:cNvSpPr/>
            <p:nvPr/>
          </p:nvSpPr>
          <p:spPr>
            <a:xfrm>
              <a:off x="6269057" y="1730259"/>
              <a:ext cx="32499" cy="597413"/>
            </a:xfrm>
            <a:custGeom>
              <a:avLst/>
              <a:gdLst/>
              <a:ahLst/>
              <a:cxnLst/>
              <a:rect l="l" t="t" r="r" b="b"/>
              <a:pathLst>
                <a:path w="196" h="3603" extrusionOk="0">
                  <a:moveTo>
                    <a:pt x="0" y="0"/>
                  </a:moveTo>
                  <a:lnTo>
                    <a:pt x="0" y="3603"/>
                  </a:lnTo>
                  <a:lnTo>
                    <a:pt x="195" y="3603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4277;p67">
              <a:extLst>
                <a:ext uri="{FF2B5EF4-FFF2-40B4-BE49-F238E27FC236}">
                  <a16:creationId xmlns:a16="http://schemas.microsoft.com/office/drawing/2014/main" id="{9B3984A7-0FBD-7B11-6D6F-79BBD56509A9}"/>
                </a:ext>
              </a:extLst>
            </p:cNvPr>
            <p:cNvSpPr/>
            <p:nvPr/>
          </p:nvSpPr>
          <p:spPr>
            <a:xfrm>
              <a:off x="6906434" y="1706382"/>
              <a:ext cx="40789" cy="621290"/>
            </a:xfrm>
            <a:custGeom>
              <a:avLst/>
              <a:gdLst/>
              <a:ahLst/>
              <a:cxnLst/>
              <a:rect l="l" t="t" r="r" b="b"/>
              <a:pathLst>
                <a:path w="246" h="3747" extrusionOk="0">
                  <a:moveTo>
                    <a:pt x="0" y="0"/>
                  </a:moveTo>
                  <a:lnTo>
                    <a:pt x="0" y="3747"/>
                  </a:lnTo>
                  <a:lnTo>
                    <a:pt x="246" y="3747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4278;p67">
              <a:extLst>
                <a:ext uri="{FF2B5EF4-FFF2-40B4-BE49-F238E27FC236}">
                  <a16:creationId xmlns:a16="http://schemas.microsoft.com/office/drawing/2014/main" id="{7D9F9432-ED31-C6DD-24B1-470C6810B0B2}"/>
                </a:ext>
              </a:extLst>
            </p:cNvPr>
            <p:cNvSpPr/>
            <p:nvPr/>
          </p:nvSpPr>
          <p:spPr>
            <a:xfrm>
              <a:off x="5970100" y="1738550"/>
              <a:ext cx="40789" cy="581330"/>
            </a:xfrm>
            <a:custGeom>
              <a:avLst/>
              <a:gdLst/>
              <a:ahLst/>
              <a:cxnLst/>
              <a:rect l="l" t="t" r="r" b="b"/>
              <a:pathLst>
                <a:path w="246" h="3506" extrusionOk="0">
                  <a:moveTo>
                    <a:pt x="0" y="1"/>
                  </a:moveTo>
                  <a:lnTo>
                    <a:pt x="0" y="3506"/>
                  </a:lnTo>
                  <a:lnTo>
                    <a:pt x="246" y="350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4279;p67">
              <a:extLst>
                <a:ext uri="{FF2B5EF4-FFF2-40B4-BE49-F238E27FC236}">
                  <a16:creationId xmlns:a16="http://schemas.microsoft.com/office/drawing/2014/main" id="{23BBC164-950E-30E9-7933-1CD178D90351}"/>
                </a:ext>
              </a:extLst>
            </p:cNvPr>
            <p:cNvSpPr/>
            <p:nvPr/>
          </p:nvSpPr>
          <p:spPr>
            <a:xfrm>
              <a:off x="6615767" y="1697926"/>
              <a:ext cx="40955" cy="621953"/>
            </a:xfrm>
            <a:custGeom>
              <a:avLst/>
              <a:gdLst/>
              <a:ahLst/>
              <a:cxnLst/>
              <a:rect l="l" t="t" r="r" b="b"/>
              <a:pathLst>
                <a:path w="247" h="3751" extrusionOk="0">
                  <a:moveTo>
                    <a:pt x="1" y="0"/>
                  </a:moveTo>
                  <a:lnTo>
                    <a:pt x="1" y="3751"/>
                  </a:lnTo>
                  <a:lnTo>
                    <a:pt x="246" y="3751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4280;p67">
              <a:extLst>
                <a:ext uri="{FF2B5EF4-FFF2-40B4-BE49-F238E27FC236}">
                  <a16:creationId xmlns:a16="http://schemas.microsoft.com/office/drawing/2014/main" id="{57916A2A-31D0-7E24-FBFE-A267B13AEC14}"/>
                </a:ext>
              </a:extLst>
            </p:cNvPr>
            <p:cNvSpPr/>
            <p:nvPr/>
          </p:nvSpPr>
          <p:spPr>
            <a:xfrm>
              <a:off x="5946223" y="1681842"/>
              <a:ext cx="1024872" cy="64666"/>
            </a:xfrm>
            <a:custGeom>
              <a:avLst/>
              <a:gdLst/>
              <a:ahLst/>
              <a:cxnLst/>
              <a:rect l="l" t="t" r="r" b="b"/>
              <a:pathLst>
                <a:path w="6181" h="390" extrusionOk="0">
                  <a:moveTo>
                    <a:pt x="0" y="0"/>
                  </a:moveTo>
                  <a:lnTo>
                    <a:pt x="0" y="389"/>
                  </a:lnTo>
                  <a:lnTo>
                    <a:pt x="6181" y="389"/>
                  </a:lnTo>
                  <a:lnTo>
                    <a:pt x="61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4281;p67">
              <a:extLst>
                <a:ext uri="{FF2B5EF4-FFF2-40B4-BE49-F238E27FC236}">
                  <a16:creationId xmlns:a16="http://schemas.microsoft.com/office/drawing/2014/main" id="{DA7B20CA-F985-AF00-973C-E59C83466885}"/>
                </a:ext>
              </a:extLst>
            </p:cNvPr>
            <p:cNvSpPr/>
            <p:nvPr/>
          </p:nvSpPr>
          <p:spPr>
            <a:xfrm>
              <a:off x="5946223" y="1681842"/>
              <a:ext cx="379207" cy="64666"/>
            </a:xfrm>
            <a:custGeom>
              <a:avLst/>
              <a:gdLst/>
              <a:ahLst/>
              <a:cxnLst/>
              <a:rect l="l" t="t" r="r" b="b"/>
              <a:pathLst>
                <a:path w="2287" h="390" extrusionOk="0">
                  <a:moveTo>
                    <a:pt x="0" y="0"/>
                  </a:moveTo>
                  <a:lnTo>
                    <a:pt x="0" y="389"/>
                  </a:lnTo>
                  <a:lnTo>
                    <a:pt x="2286" y="389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4282;p67">
              <a:extLst>
                <a:ext uri="{FF2B5EF4-FFF2-40B4-BE49-F238E27FC236}">
                  <a16:creationId xmlns:a16="http://schemas.microsoft.com/office/drawing/2014/main" id="{BA5F77C8-694B-C404-9C7B-53207D21807B}"/>
                </a:ext>
              </a:extLst>
            </p:cNvPr>
            <p:cNvSpPr/>
            <p:nvPr/>
          </p:nvSpPr>
          <p:spPr>
            <a:xfrm>
              <a:off x="6495057" y="2375926"/>
              <a:ext cx="2187366" cy="105455"/>
            </a:xfrm>
            <a:custGeom>
              <a:avLst/>
              <a:gdLst/>
              <a:ahLst/>
              <a:cxnLst/>
              <a:rect l="l" t="t" r="r" b="b"/>
              <a:pathLst>
                <a:path w="13192" h="636" extrusionOk="0">
                  <a:moveTo>
                    <a:pt x="1" y="1"/>
                  </a:moveTo>
                  <a:lnTo>
                    <a:pt x="2824" y="636"/>
                  </a:lnTo>
                  <a:lnTo>
                    <a:pt x="13191" y="636"/>
                  </a:lnTo>
                  <a:lnTo>
                    <a:pt x="103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4283;p67">
              <a:extLst>
                <a:ext uri="{FF2B5EF4-FFF2-40B4-BE49-F238E27FC236}">
                  <a16:creationId xmlns:a16="http://schemas.microsoft.com/office/drawing/2014/main" id="{2076335F-0490-03D9-932C-3B8755DDE8B5}"/>
                </a:ext>
              </a:extLst>
            </p:cNvPr>
            <p:cNvSpPr/>
            <p:nvPr/>
          </p:nvSpPr>
          <p:spPr>
            <a:xfrm>
              <a:off x="7173057" y="656966"/>
              <a:ext cx="113248" cy="702040"/>
            </a:xfrm>
            <a:custGeom>
              <a:avLst/>
              <a:gdLst/>
              <a:ahLst/>
              <a:cxnLst/>
              <a:rect l="l" t="t" r="r" b="b"/>
              <a:pathLst>
                <a:path w="683" h="4234" extrusionOk="0">
                  <a:moveTo>
                    <a:pt x="293" y="0"/>
                  </a:moveTo>
                  <a:cubicBezTo>
                    <a:pt x="293" y="0"/>
                    <a:pt x="48" y="1410"/>
                    <a:pt x="1" y="1753"/>
                  </a:cubicBezTo>
                  <a:cubicBezTo>
                    <a:pt x="1" y="1948"/>
                    <a:pt x="48" y="2142"/>
                    <a:pt x="1" y="2337"/>
                  </a:cubicBezTo>
                  <a:cubicBezTo>
                    <a:pt x="1" y="2773"/>
                    <a:pt x="98" y="4234"/>
                    <a:pt x="98" y="4234"/>
                  </a:cubicBezTo>
                  <a:lnTo>
                    <a:pt x="682" y="3552"/>
                  </a:lnTo>
                  <a:cubicBezTo>
                    <a:pt x="340" y="2434"/>
                    <a:pt x="585" y="292"/>
                    <a:pt x="632" y="98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rgbClr val="F1AF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4284;p67">
              <a:extLst>
                <a:ext uri="{FF2B5EF4-FFF2-40B4-BE49-F238E27FC236}">
                  <a16:creationId xmlns:a16="http://schemas.microsoft.com/office/drawing/2014/main" id="{3575E31E-D02D-6E2A-1A07-7AF58BC0EB8C}"/>
                </a:ext>
              </a:extLst>
            </p:cNvPr>
            <p:cNvSpPr/>
            <p:nvPr/>
          </p:nvSpPr>
          <p:spPr>
            <a:xfrm>
              <a:off x="7261600" y="624633"/>
              <a:ext cx="113082" cy="43940"/>
            </a:xfrm>
            <a:custGeom>
              <a:avLst/>
              <a:gdLst/>
              <a:ahLst/>
              <a:cxnLst/>
              <a:rect l="l" t="t" r="r" b="b"/>
              <a:pathLst>
                <a:path w="682" h="265" extrusionOk="0">
                  <a:moveTo>
                    <a:pt x="51" y="1"/>
                  </a:moveTo>
                  <a:lnTo>
                    <a:pt x="0" y="242"/>
                  </a:lnTo>
                  <a:cubicBezTo>
                    <a:pt x="0" y="242"/>
                    <a:pt x="303" y="265"/>
                    <a:pt x="505" y="265"/>
                  </a:cubicBezTo>
                  <a:cubicBezTo>
                    <a:pt x="606" y="265"/>
                    <a:pt x="682" y="259"/>
                    <a:pt x="682" y="242"/>
                  </a:cubicBezTo>
                  <a:cubicBezTo>
                    <a:pt x="682" y="195"/>
                    <a:pt x="487" y="195"/>
                    <a:pt x="390" y="98"/>
                  </a:cubicBezTo>
                  <a:cubicBezTo>
                    <a:pt x="343" y="47"/>
                    <a:pt x="51" y="1"/>
                    <a:pt x="51" y="1"/>
                  </a:cubicBezTo>
                  <a:close/>
                </a:path>
              </a:pathLst>
            </a:custGeom>
            <a:solidFill>
              <a:srgbClr val="F1AF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4285;p67">
              <a:extLst>
                <a:ext uri="{FF2B5EF4-FFF2-40B4-BE49-F238E27FC236}">
                  <a16:creationId xmlns:a16="http://schemas.microsoft.com/office/drawing/2014/main" id="{D2C300B9-8F3A-87B3-3BE9-AA91219A43D6}"/>
                </a:ext>
              </a:extLst>
            </p:cNvPr>
            <p:cNvSpPr/>
            <p:nvPr/>
          </p:nvSpPr>
          <p:spPr>
            <a:xfrm>
              <a:off x="7213184" y="613026"/>
              <a:ext cx="169955" cy="76438"/>
            </a:xfrm>
            <a:custGeom>
              <a:avLst/>
              <a:gdLst/>
              <a:ahLst/>
              <a:cxnLst/>
              <a:rect l="l" t="t" r="r" b="b"/>
              <a:pathLst>
                <a:path w="1025" h="461" extrusionOk="0">
                  <a:moveTo>
                    <a:pt x="262" y="1"/>
                  </a:moveTo>
                  <a:cubicBezTo>
                    <a:pt x="228" y="1"/>
                    <a:pt x="190" y="6"/>
                    <a:pt x="148" y="20"/>
                  </a:cubicBezTo>
                  <a:cubicBezTo>
                    <a:pt x="0" y="71"/>
                    <a:pt x="51" y="312"/>
                    <a:pt x="51" y="312"/>
                  </a:cubicBezTo>
                  <a:lnTo>
                    <a:pt x="343" y="409"/>
                  </a:lnTo>
                  <a:lnTo>
                    <a:pt x="584" y="460"/>
                  </a:lnTo>
                  <a:lnTo>
                    <a:pt x="974" y="460"/>
                  </a:lnTo>
                  <a:cubicBezTo>
                    <a:pt x="1025" y="363"/>
                    <a:pt x="779" y="409"/>
                    <a:pt x="682" y="312"/>
                  </a:cubicBezTo>
                  <a:cubicBezTo>
                    <a:pt x="538" y="215"/>
                    <a:pt x="538" y="117"/>
                    <a:pt x="440" y="71"/>
                  </a:cubicBezTo>
                  <a:cubicBezTo>
                    <a:pt x="404" y="35"/>
                    <a:pt x="345" y="1"/>
                    <a:pt x="262" y="1"/>
                  </a:cubicBezTo>
                  <a:close/>
                </a:path>
              </a:pathLst>
            </a:custGeom>
            <a:solidFill>
              <a:srgbClr val="F1AF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4286;p67">
              <a:extLst>
                <a:ext uri="{FF2B5EF4-FFF2-40B4-BE49-F238E27FC236}">
                  <a16:creationId xmlns:a16="http://schemas.microsoft.com/office/drawing/2014/main" id="{B513A734-FC8B-B42F-6522-379B8608EFE7}"/>
                </a:ext>
              </a:extLst>
            </p:cNvPr>
            <p:cNvSpPr/>
            <p:nvPr/>
          </p:nvSpPr>
          <p:spPr>
            <a:xfrm>
              <a:off x="7318473" y="616176"/>
              <a:ext cx="113082" cy="73288"/>
            </a:xfrm>
            <a:custGeom>
              <a:avLst/>
              <a:gdLst/>
              <a:ahLst/>
              <a:cxnLst/>
              <a:rect l="l" t="t" r="r" b="b"/>
              <a:pathLst>
                <a:path w="682" h="442" extrusionOk="0">
                  <a:moveTo>
                    <a:pt x="682" y="1"/>
                  </a:moveTo>
                  <a:lnTo>
                    <a:pt x="682" y="1"/>
                  </a:lnTo>
                  <a:cubicBezTo>
                    <a:pt x="682" y="1"/>
                    <a:pt x="436" y="52"/>
                    <a:pt x="339" y="149"/>
                  </a:cubicBezTo>
                  <a:cubicBezTo>
                    <a:pt x="242" y="196"/>
                    <a:pt x="0" y="246"/>
                    <a:pt x="0" y="246"/>
                  </a:cubicBezTo>
                  <a:lnTo>
                    <a:pt x="97" y="441"/>
                  </a:lnTo>
                  <a:lnTo>
                    <a:pt x="631" y="246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rgbClr val="FFD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4287;p67">
              <a:extLst>
                <a:ext uri="{FF2B5EF4-FFF2-40B4-BE49-F238E27FC236}">
                  <a16:creationId xmlns:a16="http://schemas.microsoft.com/office/drawing/2014/main" id="{F881CA83-5F32-DE93-9E90-5DC0340A4E79}"/>
                </a:ext>
              </a:extLst>
            </p:cNvPr>
            <p:cNvSpPr/>
            <p:nvPr/>
          </p:nvSpPr>
          <p:spPr>
            <a:xfrm>
              <a:off x="7302224" y="614684"/>
              <a:ext cx="177748" cy="69972"/>
            </a:xfrm>
            <a:custGeom>
              <a:avLst/>
              <a:gdLst/>
              <a:ahLst/>
              <a:cxnLst/>
              <a:rect l="l" t="t" r="r" b="b"/>
              <a:pathLst>
                <a:path w="1072" h="422" extrusionOk="0">
                  <a:moveTo>
                    <a:pt x="831" y="1"/>
                  </a:moveTo>
                  <a:cubicBezTo>
                    <a:pt x="656" y="1"/>
                    <a:pt x="578" y="107"/>
                    <a:pt x="534" y="107"/>
                  </a:cubicBezTo>
                  <a:cubicBezTo>
                    <a:pt x="488" y="158"/>
                    <a:pt x="390" y="205"/>
                    <a:pt x="293" y="255"/>
                  </a:cubicBezTo>
                  <a:cubicBezTo>
                    <a:pt x="145" y="302"/>
                    <a:pt x="1" y="302"/>
                    <a:pt x="1" y="399"/>
                  </a:cubicBezTo>
                  <a:cubicBezTo>
                    <a:pt x="1" y="399"/>
                    <a:pt x="131" y="422"/>
                    <a:pt x="246" y="422"/>
                  </a:cubicBezTo>
                  <a:cubicBezTo>
                    <a:pt x="304" y="422"/>
                    <a:pt x="358" y="416"/>
                    <a:pt x="390" y="399"/>
                  </a:cubicBezTo>
                  <a:cubicBezTo>
                    <a:pt x="488" y="399"/>
                    <a:pt x="682" y="353"/>
                    <a:pt x="682" y="353"/>
                  </a:cubicBezTo>
                  <a:lnTo>
                    <a:pt x="974" y="353"/>
                  </a:lnTo>
                  <a:cubicBezTo>
                    <a:pt x="974" y="353"/>
                    <a:pt x="1072" y="10"/>
                    <a:pt x="924" y="10"/>
                  </a:cubicBezTo>
                  <a:cubicBezTo>
                    <a:pt x="890" y="3"/>
                    <a:pt x="859" y="1"/>
                    <a:pt x="831" y="1"/>
                  </a:cubicBezTo>
                  <a:close/>
                </a:path>
              </a:pathLst>
            </a:custGeom>
            <a:solidFill>
              <a:srgbClr val="FFD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4288;p67">
              <a:extLst>
                <a:ext uri="{FF2B5EF4-FFF2-40B4-BE49-F238E27FC236}">
                  <a16:creationId xmlns:a16="http://schemas.microsoft.com/office/drawing/2014/main" id="{5B7F08B4-B5AD-350C-4560-576A499E2227}"/>
                </a:ext>
              </a:extLst>
            </p:cNvPr>
            <p:cNvSpPr/>
            <p:nvPr/>
          </p:nvSpPr>
          <p:spPr>
            <a:xfrm>
              <a:off x="7261600" y="624633"/>
              <a:ext cx="89206" cy="56375"/>
            </a:xfrm>
            <a:custGeom>
              <a:avLst/>
              <a:gdLst/>
              <a:ahLst/>
              <a:cxnLst/>
              <a:rect l="l" t="t" r="r" b="b"/>
              <a:pathLst>
                <a:path w="538" h="340" extrusionOk="0">
                  <a:moveTo>
                    <a:pt x="51" y="1"/>
                  </a:moveTo>
                  <a:lnTo>
                    <a:pt x="0" y="242"/>
                  </a:lnTo>
                  <a:cubicBezTo>
                    <a:pt x="0" y="242"/>
                    <a:pt x="440" y="339"/>
                    <a:pt x="487" y="339"/>
                  </a:cubicBezTo>
                  <a:cubicBezTo>
                    <a:pt x="538" y="339"/>
                    <a:pt x="538" y="242"/>
                    <a:pt x="343" y="195"/>
                  </a:cubicBezTo>
                  <a:cubicBezTo>
                    <a:pt x="343" y="195"/>
                    <a:pt x="246" y="47"/>
                    <a:pt x="51" y="1"/>
                  </a:cubicBezTo>
                  <a:close/>
                </a:path>
              </a:pathLst>
            </a:custGeom>
            <a:solidFill>
              <a:srgbClr val="F1AF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4289;p67">
              <a:extLst>
                <a:ext uri="{FF2B5EF4-FFF2-40B4-BE49-F238E27FC236}">
                  <a16:creationId xmlns:a16="http://schemas.microsoft.com/office/drawing/2014/main" id="{7EEAC33C-B8FD-5994-1B9A-D0A969F32E74}"/>
                </a:ext>
              </a:extLst>
            </p:cNvPr>
            <p:cNvSpPr/>
            <p:nvPr/>
          </p:nvSpPr>
          <p:spPr>
            <a:xfrm>
              <a:off x="7261600" y="624633"/>
              <a:ext cx="89206" cy="56375"/>
            </a:xfrm>
            <a:custGeom>
              <a:avLst/>
              <a:gdLst/>
              <a:ahLst/>
              <a:cxnLst/>
              <a:rect l="l" t="t" r="r" b="b"/>
              <a:pathLst>
                <a:path w="538" h="340" extrusionOk="0">
                  <a:moveTo>
                    <a:pt x="51" y="1"/>
                  </a:moveTo>
                  <a:cubicBezTo>
                    <a:pt x="148" y="47"/>
                    <a:pt x="195" y="98"/>
                    <a:pt x="246" y="98"/>
                  </a:cubicBezTo>
                  <a:lnTo>
                    <a:pt x="292" y="145"/>
                  </a:lnTo>
                  <a:lnTo>
                    <a:pt x="343" y="195"/>
                  </a:lnTo>
                  <a:cubicBezTo>
                    <a:pt x="343" y="195"/>
                    <a:pt x="246" y="47"/>
                    <a:pt x="51" y="1"/>
                  </a:cubicBezTo>
                  <a:close/>
                  <a:moveTo>
                    <a:pt x="0" y="242"/>
                  </a:moveTo>
                  <a:cubicBezTo>
                    <a:pt x="0" y="242"/>
                    <a:pt x="372" y="324"/>
                    <a:pt x="469" y="338"/>
                  </a:cubicBezTo>
                  <a:lnTo>
                    <a:pt x="469" y="338"/>
                  </a:lnTo>
                  <a:cubicBezTo>
                    <a:pt x="417" y="329"/>
                    <a:pt x="332" y="293"/>
                    <a:pt x="246" y="293"/>
                  </a:cubicBezTo>
                  <a:cubicBezTo>
                    <a:pt x="98" y="242"/>
                    <a:pt x="0" y="242"/>
                    <a:pt x="0" y="242"/>
                  </a:cubicBezTo>
                  <a:close/>
                  <a:moveTo>
                    <a:pt x="469" y="338"/>
                  </a:moveTo>
                  <a:cubicBezTo>
                    <a:pt x="475" y="339"/>
                    <a:pt x="482" y="339"/>
                    <a:pt x="487" y="339"/>
                  </a:cubicBezTo>
                  <a:cubicBezTo>
                    <a:pt x="483" y="339"/>
                    <a:pt x="477" y="339"/>
                    <a:pt x="469" y="338"/>
                  </a:cubicBezTo>
                  <a:close/>
                  <a:moveTo>
                    <a:pt x="487" y="242"/>
                  </a:moveTo>
                  <a:cubicBezTo>
                    <a:pt x="487" y="293"/>
                    <a:pt x="538" y="293"/>
                    <a:pt x="538" y="339"/>
                  </a:cubicBezTo>
                  <a:cubicBezTo>
                    <a:pt x="538" y="293"/>
                    <a:pt x="538" y="293"/>
                    <a:pt x="487" y="242"/>
                  </a:cubicBezTo>
                  <a:close/>
                </a:path>
              </a:pathLst>
            </a:custGeom>
            <a:solidFill>
              <a:srgbClr val="8B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4290;p67">
              <a:extLst>
                <a:ext uri="{FF2B5EF4-FFF2-40B4-BE49-F238E27FC236}">
                  <a16:creationId xmlns:a16="http://schemas.microsoft.com/office/drawing/2014/main" id="{3327D64C-73E9-AA41-E56D-BECBEF78DE3A}"/>
                </a:ext>
              </a:extLst>
            </p:cNvPr>
            <p:cNvSpPr/>
            <p:nvPr/>
          </p:nvSpPr>
          <p:spPr>
            <a:xfrm>
              <a:off x="7318473" y="632426"/>
              <a:ext cx="88543" cy="52064"/>
            </a:xfrm>
            <a:custGeom>
              <a:avLst/>
              <a:gdLst/>
              <a:ahLst/>
              <a:cxnLst/>
              <a:rect l="l" t="t" r="r" b="b"/>
              <a:pathLst>
                <a:path w="534" h="314" extrusionOk="0">
                  <a:moveTo>
                    <a:pt x="436" y="0"/>
                  </a:moveTo>
                  <a:cubicBezTo>
                    <a:pt x="292" y="51"/>
                    <a:pt x="242" y="148"/>
                    <a:pt x="195" y="195"/>
                  </a:cubicBezTo>
                  <a:cubicBezTo>
                    <a:pt x="195" y="195"/>
                    <a:pt x="0" y="246"/>
                    <a:pt x="47" y="292"/>
                  </a:cubicBezTo>
                  <a:cubicBezTo>
                    <a:pt x="47" y="307"/>
                    <a:pt x="64" y="314"/>
                    <a:pt x="90" y="314"/>
                  </a:cubicBezTo>
                  <a:cubicBezTo>
                    <a:pt x="153" y="314"/>
                    <a:pt x="270" y="279"/>
                    <a:pt x="339" y="246"/>
                  </a:cubicBezTo>
                  <a:cubicBezTo>
                    <a:pt x="390" y="195"/>
                    <a:pt x="534" y="195"/>
                    <a:pt x="534" y="195"/>
                  </a:cubicBezTo>
                  <a:lnTo>
                    <a:pt x="436" y="0"/>
                  </a:lnTo>
                  <a:close/>
                </a:path>
              </a:pathLst>
            </a:custGeom>
            <a:solidFill>
              <a:srgbClr val="FFD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4291;p67">
              <a:extLst>
                <a:ext uri="{FF2B5EF4-FFF2-40B4-BE49-F238E27FC236}">
                  <a16:creationId xmlns:a16="http://schemas.microsoft.com/office/drawing/2014/main" id="{4C51FC49-F722-23EA-8B11-D65781A34F3E}"/>
                </a:ext>
              </a:extLst>
            </p:cNvPr>
            <p:cNvSpPr/>
            <p:nvPr/>
          </p:nvSpPr>
          <p:spPr>
            <a:xfrm>
              <a:off x="7326101" y="632426"/>
              <a:ext cx="80915" cy="57039"/>
            </a:xfrm>
            <a:custGeom>
              <a:avLst/>
              <a:gdLst/>
              <a:ahLst/>
              <a:cxnLst/>
              <a:rect l="l" t="t" r="r" b="b"/>
              <a:pathLst>
                <a:path w="488" h="344" extrusionOk="0">
                  <a:moveTo>
                    <a:pt x="390" y="0"/>
                  </a:moveTo>
                  <a:cubicBezTo>
                    <a:pt x="293" y="0"/>
                    <a:pt x="246" y="51"/>
                    <a:pt x="246" y="98"/>
                  </a:cubicBezTo>
                  <a:cubicBezTo>
                    <a:pt x="246" y="51"/>
                    <a:pt x="293" y="51"/>
                    <a:pt x="390" y="0"/>
                  </a:cubicBezTo>
                  <a:close/>
                  <a:moveTo>
                    <a:pt x="245" y="99"/>
                  </a:moveTo>
                  <a:lnTo>
                    <a:pt x="245" y="99"/>
                  </a:lnTo>
                  <a:cubicBezTo>
                    <a:pt x="196" y="148"/>
                    <a:pt x="195" y="148"/>
                    <a:pt x="149" y="148"/>
                  </a:cubicBezTo>
                  <a:lnTo>
                    <a:pt x="149" y="195"/>
                  </a:lnTo>
                  <a:lnTo>
                    <a:pt x="196" y="195"/>
                  </a:lnTo>
                  <a:cubicBezTo>
                    <a:pt x="196" y="149"/>
                    <a:pt x="196" y="148"/>
                    <a:pt x="245" y="99"/>
                  </a:cubicBezTo>
                  <a:close/>
                  <a:moveTo>
                    <a:pt x="488" y="195"/>
                  </a:moveTo>
                  <a:cubicBezTo>
                    <a:pt x="488" y="195"/>
                    <a:pt x="344" y="195"/>
                    <a:pt x="293" y="246"/>
                  </a:cubicBezTo>
                  <a:cubicBezTo>
                    <a:pt x="344" y="246"/>
                    <a:pt x="488" y="195"/>
                    <a:pt x="488" y="195"/>
                  </a:cubicBezTo>
                  <a:close/>
                  <a:moveTo>
                    <a:pt x="149" y="195"/>
                  </a:moveTo>
                  <a:lnTo>
                    <a:pt x="149" y="195"/>
                  </a:lnTo>
                  <a:cubicBezTo>
                    <a:pt x="98" y="195"/>
                    <a:pt x="51" y="195"/>
                    <a:pt x="51" y="246"/>
                  </a:cubicBezTo>
                  <a:cubicBezTo>
                    <a:pt x="1" y="246"/>
                    <a:pt x="1" y="246"/>
                    <a:pt x="1" y="292"/>
                  </a:cubicBezTo>
                  <a:cubicBezTo>
                    <a:pt x="1" y="292"/>
                    <a:pt x="51" y="246"/>
                    <a:pt x="98" y="246"/>
                  </a:cubicBezTo>
                  <a:cubicBezTo>
                    <a:pt x="98" y="195"/>
                    <a:pt x="98" y="195"/>
                    <a:pt x="149" y="195"/>
                  </a:cubicBezTo>
                  <a:close/>
                  <a:moveTo>
                    <a:pt x="293" y="246"/>
                  </a:moveTo>
                  <a:cubicBezTo>
                    <a:pt x="246" y="246"/>
                    <a:pt x="196" y="246"/>
                    <a:pt x="149" y="292"/>
                  </a:cubicBezTo>
                  <a:cubicBezTo>
                    <a:pt x="196" y="292"/>
                    <a:pt x="246" y="246"/>
                    <a:pt x="293" y="246"/>
                  </a:cubicBezTo>
                  <a:close/>
                  <a:moveTo>
                    <a:pt x="1" y="292"/>
                  </a:moveTo>
                  <a:lnTo>
                    <a:pt x="1" y="343"/>
                  </a:lnTo>
                  <a:cubicBezTo>
                    <a:pt x="51" y="343"/>
                    <a:pt x="98" y="292"/>
                    <a:pt x="149" y="292"/>
                  </a:cubicBezTo>
                  <a:close/>
                </a:path>
              </a:pathLst>
            </a:custGeom>
            <a:solidFill>
              <a:srgbClr val="8B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4292;p67">
              <a:extLst>
                <a:ext uri="{FF2B5EF4-FFF2-40B4-BE49-F238E27FC236}">
                  <a16:creationId xmlns:a16="http://schemas.microsoft.com/office/drawing/2014/main" id="{A5798FEF-448A-1FA7-24BE-8ACBF474F564}"/>
                </a:ext>
              </a:extLst>
            </p:cNvPr>
            <p:cNvSpPr/>
            <p:nvPr/>
          </p:nvSpPr>
          <p:spPr>
            <a:xfrm>
              <a:off x="7164767" y="1108966"/>
              <a:ext cx="331454" cy="597579"/>
            </a:xfrm>
            <a:custGeom>
              <a:avLst/>
              <a:gdLst/>
              <a:ahLst/>
              <a:cxnLst/>
              <a:rect l="l" t="t" r="r" b="b"/>
              <a:pathLst>
                <a:path w="1999" h="3604" extrusionOk="0">
                  <a:moveTo>
                    <a:pt x="1219" y="1"/>
                  </a:moveTo>
                  <a:lnTo>
                    <a:pt x="682" y="145"/>
                  </a:lnTo>
                  <a:cubicBezTo>
                    <a:pt x="682" y="145"/>
                    <a:pt x="732" y="534"/>
                    <a:pt x="732" y="631"/>
                  </a:cubicBezTo>
                  <a:lnTo>
                    <a:pt x="682" y="682"/>
                  </a:lnTo>
                  <a:cubicBezTo>
                    <a:pt x="658" y="682"/>
                    <a:pt x="633" y="669"/>
                    <a:pt x="602" y="669"/>
                  </a:cubicBezTo>
                  <a:cubicBezTo>
                    <a:pt x="571" y="669"/>
                    <a:pt x="535" y="681"/>
                    <a:pt x="487" y="729"/>
                  </a:cubicBezTo>
                  <a:cubicBezTo>
                    <a:pt x="390" y="779"/>
                    <a:pt x="51" y="1266"/>
                    <a:pt x="0" y="1800"/>
                  </a:cubicBezTo>
                  <a:cubicBezTo>
                    <a:pt x="0" y="2384"/>
                    <a:pt x="440" y="3603"/>
                    <a:pt x="440" y="3603"/>
                  </a:cubicBezTo>
                  <a:lnTo>
                    <a:pt x="1998" y="3214"/>
                  </a:lnTo>
                  <a:cubicBezTo>
                    <a:pt x="1998" y="3214"/>
                    <a:pt x="1609" y="2871"/>
                    <a:pt x="1558" y="2629"/>
                  </a:cubicBezTo>
                  <a:cubicBezTo>
                    <a:pt x="1511" y="2384"/>
                    <a:pt x="1706" y="1702"/>
                    <a:pt x="1753" y="1313"/>
                  </a:cubicBezTo>
                  <a:cubicBezTo>
                    <a:pt x="1803" y="877"/>
                    <a:pt x="1558" y="779"/>
                    <a:pt x="1363" y="631"/>
                  </a:cubicBezTo>
                  <a:cubicBezTo>
                    <a:pt x="1122" y="437"/>
                    <a:pt x="1219" y="1"/>
                    <a:pt x="1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4293;p67">
              <a:extLst>
                <a:ext uri="{FF2B5EF4-FFF2-40B4-BE49-F238E27FC236}">
                  <a16:creationId xmlns:a16="http://schemas.microsoft.com/office/drawing/2014/main" id="{59FC6808-0DB1-9264-420A-36345E397EB1}"/>
                </a:ext>
              </a:extLst>
            </p:cNvPr>
            <p:cNvSpPr/>
            <p:nvPr/>
          </p:nvSpPr>
          <p:spPr>
            <a:xfrm>
              <a:off x="7180850" y="1488009"/>
              <a:ext cx="315371" cy="218538"/>
            </a:xfrm>
            <a:custGeom>
              <a:avLst/>
              <a:gdLst/>
              <a:ahLst/>
              <a:cxnLst/>
              <a:rect l="l" t="t" r="r" b="b"/>
              <a:pathLst>
                <a:path w="1902" h="1318" extrusionOk="0">
                  <a:moveTo>
                    <a:pt x="1512" y="1"/>
                  </a:moveTo>
                  <a:cubicBezTo>
                    <a:pt x="1194" y="75"/>
                    <a:pt x="878" y="99"/>
                    <a:pt x="610" y="99"/>
                  </a:cubicBezTo>
                  <a:cubicBezTo>
                    <a:pt x="342" y="99"/>
                    <a:pt x="123" y="75"/>
                    <a:pt x="1" y="51"/>
                  </a:cubicBezTo>
                  <a:lnTo>
                    <a:pt x="1" y="51"/>
                  </a:lnTo>
                  <a:cubicBezTo>
                    <a:pt x="98" y="635"/>
                    <a:pt x="343" y="1317"/>
                    <a:pt x="343" y="1317"/>
                  </a:cubicBezTo>
                  <a:lnTo>
                    <a:pt x="1901" y="928"/>
                  </a:lnTo>
                  <a:cubicBezTo>
                    <a:pt x="1901" y="928"/>
                    <a:pt x="1512" y="585"/>
                    <a:pt x="1461" y="343"/>
                  </a:cubicBezTo>
                  <a:cubicBezTo>
                    <a:pt x="1461" y="246"/>
                    <a:pt x="1461" y="149"/>
                    <a:pt x="1512" y="1"/>
                  </a:cubicBezTo>
                  <a:close/>
                </a:path>
              </a:pathLst>
            </a:custGeom>
            <a:solidFill>
              <a:srgbClr val="FDC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4294;p67">
              <a:extLst>
                <a:ext uri="{FF2B5EF4-FFF2-40B4-BE49-F238E27FC236}">
                  <a16:creationId xmlns:a16="http://schemas.microsoft.com/office/drawing/2014/main" id="{C6226C28-DECB-1979-6796-4681A616D995}"/>
                </a:ext>
              </a:extLst>
            </p:cNvPr>
            <p:cNvSpPr/>
            <p:nvPr/>
          </p:nvSpPr>
          <p:spPr>
            <a:xfrm>
              <a:off x="7205390" y="1108966"/>
              <a:ext cx="193832" cy="210081"/>
            </a:xfrm>
            <a:custGeom>
              <a:avLst/>
              <a:gdLst/>
              <a:ahLst/>
              <a:cxnLst/>
              <a:rect l="l" t="t" r="r" b="b"/>
              <a:pathLst>
                <a:path w="1169" h="1267" extrusionOk="0">
                  <a:moveTo>
                    <a:pt x="974" y="1"/>
                  </a:moveTo>
                  <a:lnTo>
                    <a:pt x="437" y="145"/>
                  </a:lnTo>
                  <a:cubicBezTo>
                    <a:pt x="437" y="145"/>
                    <a:pt x="487" y="534"/>
                    <a:pt x="487" y="631"/>
                  </a:cubicBezTo>
                  <a:cubicBezTo>
                    <a:pt x="487" y="682"/>
                    <a:pt x="437" y="682"/>
                    <a:pt x="437" y="682"/>
                  </a:cubicBezTo>
                  <a:cubicBezTo>
                    <a:pt x="437" y="729"/>
                    <a:pt x="1" y="1266"/>
                    <a:pt x="293" y="1266"/>
                  </a:cubicBezTo>
                  <a:cubicBezTo>
                    <a:pt x="682" y="1266"/>
                    <a:pt x="729" y="729"/>
                    <a:pt x="1169" y="631"/>
                  </a:cubicBezTo>
                  <a:lnTo>
                    <a:pt x="1118" y="631"/>
                  </a:lnTo>
                  <a:cubicBezTo>
                    <a:pt x="877" y="437"/>
                    <a:pt x="974" y="1"/>
                    <a:pt x="974" y="1"/>
                  </a:cubicBezTo>
                  <a:close/>
                </a:path>
              </a:pathLst>
            </a:custGeom>
            <a:solidFill>
              <a:srgbClr val="FDC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4295;p67">
              <a:extLst>
                <a:ext uri="{FF2B5EF4-FFF2-40B4-BE49-F238E27FC236}">
                  <a16:creationId xmlns:a16="http://schemas.microsoft.com/office/drawing/2014/main" id="{2E2D00D0-C772-8B22-13F9-0E844FCEA3C7}"/>
                </a:ext>
              </a:extLst>
            </p:cNvPr>
            <p:cNvSpPr/>
            <p:nvPr/>
          </p:nvSpPr>
          <p:spPr>
            <a:xfrm>
              <a:off x="7277684" y="1108966"/>
              <a:ext cx="89372" cy="113248"/>
            </a:xfrm>
            <a:custGeom>
              <a:avLst/>
              <a:gdLst/>
              <a:ahLst/>
              <a:cxnLst/>
              <a:rect l="l" t="t" r="r" b="b"/>
              <a:pathLst>
                <a:path w="539" h="683" extrusionOk="0">
                  <a:moveTo>
                    <a:pt x="538" y="1"/>
                  </a:moveTo>
                  <a:lnTo>
                    <a:pt x="1" y="145"/>
                  </a:lnTo>
                  <a:cubicBezTo>
                    <a:pt x="1" y="145"/>
                    <a:pt x="51" y="534"/>
                    <a:pt x="51" y="631"/>
                  </a:cubicBezTo>
                  <a:cubicBezTo>
                    <a:pt x="51" y="682"/>
                    <a:pt x="1" y="682"/>
                    <a:pt x="1" y="682"/>
                  </a:cubicBezTo>
                  <a:cubicBezTo>
                    <a:pt x="246" y="682"/>
                    <a:pt x="441" y="487"/>
                    <a:pt x="538" y="339"/>
                  </a:cubicBezTo>
                  <a:cubicBezTo>
                    <a:pt x="488" y="145"/>
                    <a:pt x="538" y="1"/>
                    <a:pt x="538" y="1"/>
                  </a:cubicBezTo>
                  <a:close/>
                </a:path>
              </a:pathLst>
            </a:custGeom>
            <a:solidFill>
              <a:srgbClr val="ED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4296;p67">
              <a:extLst>
                <a:ext uri="{FF2B5EF4-FFF2-40B4-BE49-F238E27FC236}">
                  <a16:creationId xmlns:a16="http://schemas.microsoft.com/office/drawing/2014/main" id="{7C4BA27D-036B-EDD5-B6D5-F363167D6C75}"/>
                </a:ext>
              </a:extLst>
            </p:cNvPr>
            <p:cNvSpPr/>
            <p:nvPr/>
          </p:nvSpPr>
          <p:spPr>
            <a:xfrm>
              <a:off x="7374517" y="889598"/>
              <a:ext cx="193998" cy="333941"/>
            </a:xfrm>
            <a:custGeom>
              <a:avLst/>
              <a:gdLst/>
              <a:ahLst/>
              <a:cxnLst/>
              <a:rect l="l" t="t" r="r" b="b"/>
              <a:pathLst>
                <a:path w="1170" h="2014" extrusionOk="0">
                  <a:moveTo>
                    <a:pt x="476" y="0"/>
                  </a:moveTo>
                  <a:cubicBezTo>
                    <a:pt x="448" y="0"/>
                    <a:pt x="420" y="3"/>
                    <a:pt x="390" y="7"/>
                  </a:cubicBezTo>
                  <a:cubicBezTo>
                    <a:pt x="52" y="58"/>
                    <a:pt x="1" y="447"/>
                    <a:pt x="1" y="447"/>
                  </a:cubicBezTo>
                  <a:cubicBezTo>
                    <a:pt x="1" y="447"/>
                    <a:pt x="344" y="642"/>
                    <a:pt x="246" y="1324"/>
                  </a:cubicBezTo>
                  <a:cubicBezTo>
                    <a:pt x="196" y="1713"/>
                    <a:pt x="293" y="2005"/>
                    <a:pt x="441" y="2005"/>
                  </a:cubicBezTo>
                  <a:cubicBezTo>
                    <a:pt x="538" y="2005"/>
                    <a:pt x="441" y="1713"/>
                    <a:pt x="441" y="1713"/>
                  </a:cubicBezTo>
                  <a:lnTo>
                    <a:pt x="441" y="1713"/>
                  </a:lnTo>
                  <a:cubicBezTo>
                    <a:pt x="526" y="1883"/>
                    <a:pt x="685" y="2014"/>
                    <a:pt x="853" y="2014"/>
                  </a:cubicBezTo>
                  <a:cubicBezTo>
                    <a:pt x="878" y="2014"/>
                    <a:pt x="903" y="2011"/>
                    <a:pt x="928" y="2005"/>
                  </a:cubicBezTo>
                  <a:cubicBezTo>
                    <a:pt x="1025" y="1954"/>
                    <a:pt x="733" y="1713"/>
                    <a:pt x="733" y="1713"/>
                  </a:cubicBezTo>
                  <a:lnTo>
                    <a:pt x="733" y="1713"/>
                  </a:lnTo>
                  <a:cubicBezTo>
                    <a:pt x="733" y="1713"/>
                    <a:pt x="840" y="1777"/>
                    <a:pt x="941" y="1777"/>
                  </a:cubicBezTo>
                  <a:cubicBezTo>
                    <a:pt x="991" y="1777"/>
                    <a:pt x="1039" y="1761"/>
                    <a:pt x="1072" y="1713"/>
                  </a:cubicBezTo>
                  <a:cubicBezTo>
                    <a:pt x="1169" y="1616"/>
                    <a:pt x="877" y="1616"/>
                    <a:pt x="830" y="1421"/>
                  </a:cubicBezTo>
                  <a:cubicBezTo>
                    <a:pt x="733" y="1031"/>
                    <a:pt x="928" y="883"/>
                    <a:pt x="928" y="447"/>
                  </a:cubicBezTo>
                  <a:cubicBezTo>
                    <a:pt x="928" y="184"/>
                    <a:pt x="729" y="0"/>
                    <a:pt x="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4297;p67">
              <a:extLst>
                <a:ext uri="{FF2B5EF4-FFF2-40B4-BE49-F238E27FC236}">
                  <a16:creationId xmlns:a16="http://schemas.microsoft.com/office/drawing/2014/main" id="{75FF2132-84CA-896D-DE76-300B0696FA38}"/>
                </a:ext>
              </a:extLst>
            </p:cNvPr>
            <p:cNvSpPr/>
            <p:nvPr/>
          </p:nvSpPr>
          <p:spPr>
            <a:xfrm>
              <a:off x="7140890" y="1068342"/>
              <a:ext cx="80749" cy="64666"/>
            </a:xfrm>
            <a:custGeom>
              <a:avLst/>
              <a:gdLst/>
              <a:ahLst/>
              <a:cxnLst/>
              <a:rect l="l" t="t" r="r" b="b"/>
              <a:pathLst>
                <a:path w="487" h="390" extrusionOk="0">
                  <a:moveTo>
                    <a:pt x="242" y="0"/>
                  </a:moveTo>
                  <a:cubicBezTo>
                    <a:pt x="144" y="0"/>
                    <a:pt x="0" y="51"/>
                    <a:pt x="0" y="148"/>
                  </a:cubicBezTo>
                  <a:cubicBezTo>
                    <a:pt x="0" y="246"/>
                    <a:pt x="97" y="343"/>
                    <a:pt x="195" y="390"/>
                  </a:cubicBezTo>
                  <a:cubicBezTo>
                    <a:pt x="339" y="390"/>
                    <a:pt x="436" y="343"/>
                    <a:pt x="436" y="246"/>
                  </a:cubicBezTo>
                  <a:cubicBezTo>
                    <a:pt x="487" y="148"/>
                    <a:pt x="390" y="51"/>
                    <a:pt x="242" y="0"/>
                  </a:cubicBezTo>
                  <a:close/>
                </a:path>
              </a:pathLst>
            </a:custGeom>
            <a:solidFill>
              <a:srgbClr val="EE8D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4298;p67">
              <a:extLst>
                <a:ext uri="{FF2B5EF4-FFF2-40B4-BE49-F238E27FC236}">
                  <a16:creationId xmlns:a16="http://schemas.microsoft.com/office/drawing/2014/main" id="{8C2F163F-2A16-64CF-DA53-3F6812F440C8}"/>
                </a:ext>
              </a:extLst>
            </p:cNvPr>
            <p:cNvSpPr/>
            <p:nvPr/>
          </p:nvSpPr>
          <p:spPr>
            <a:xfrm>
              <a:off x="7164767" y="914304"/>
              <a:ext cx="242248" cy="292489"/>
            </a:xfrm>
            <a:custGeom>
              <a:avLst/>
              <a:gdLst/>
              <a:ahLst/>
              <a:cxnLst/>
              <a:rect l="l" t="t" r="r" b="b"/>
              <a:pathLst>
                <a:path w="1461" h="1764" extrusionOk="0">
                  <a:moveTo>
                    <a:pt x="778" y="1"/>
                  </a:moveTo>
                  <a:cubicBezTo>
                    <a:pt x="747" y="1"/>
                    <a:pt x="714" y="2"/>
                    <a:pt x="682" y="6"/>
                  </a:cubicBezTo>
                  <a:cubicBezTo>
                    <a:pt x="246" y="53"/>
                    <a:pt x="0" y="442"/>
                    <a:pt x="51" y="980"/>
                  </a:cubicBezTo>
                  <a:cubicBezTo>
                    <a:pt x="51" y="1437"/>
                    <a:pt x="263" y="1763"/>
                    <a:pt x="492" y="1763"/>
                  </a:cubicBezTo>
                  <a:cubicBezTo>
                    <a:pt x="507" y="1763"/>
                    <a:pt x="522" y="1762"/>
                    <a:pt x="538" y="1759"/>
                  </a:cubicBezTo>
                  <a:cubicBezTo>
                    <a:pt x="876" y="1759"/>
                    <a:pt x="1461" y="1467"/>
                    <a:pt x="1461" y="832"/>
                  </a:cubicBezTo>
                  <a:cubicBezTo>
                    <a:pt x="1461" y="291"/>
                    <a:pt x="1170" y="1"/>
                    <a:pt x="778" y="1"/>
                  </a:cubicBezTo>
                  <a:close/>
                </a:path>
              </a:pathLst>
            </a:custGeom>
            <a:solidFill>
              <a:srgbClr val="FDC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4299;p67">
              <a:extLst>
                <a:ext uri="{FF2B5EF4-FFF2-40B4-BE49-F238E27FC236}">
                  <a16:creationId xmlns:a16="http://schemas.microsoft.com/office/drawing/2014/main" id="{4D62C0FF-6C48-4A11-1608-42406FDB0A2C}"/>
                </a:ext>
              </a:extLst>
            </p:cNvPr>
            <p:cNvSpPr/>
            <p:nvPr/>
          </p:nvSpPr>
          <p:spPr>
            <a:xfrm>
              <a:off x="7173057" y="945642"/>
              <a:ext cx="201128" cy="138949"/>
            </a:xfrm>
            <a:custGeom>
              <a:avLst/>
              <a:gdLst/>
              <a:ahLst/>
              <a:cxnLst/>
              <a:rect l="l" t="t" r="r" b="b"/>
              <a:pathLst>
                <a:path w="1213" h="838" extrusionOk="0">
                  <a:moveTo>
                    <a:pt x="406" y="0"/>
                  </a:moveTo>
                  <a:cubicBezTo>
                    <a:pt x="382" y="0"/>
                    <a:pt x="360" y="4"/>
                    <a:pt x="340" y="12"/>
                  </a:cubicBezTo>
                  <a:cubicBezTo>
                    <a:pt x="98" y="109"/>
                    <a:pt x="1" y="693"/>
                    <a:pt x="1" y="693"/>
                  </a:cubicBezTo>
                  <a:cubicBezTo>
                    <a:pt x="98" y="499"/>
                    <a:pt x="390" y="253"/>
                    <a:pt x="390" y="253"/>
                  </a:cubicBezTo>
                  <a:cubicBezTo>
                    <a:pt x="488" y="448"/>
                    <a:pt x="1021" y="643"/>
                    <a:pt x="1021" y="643"/>
                  </a:cubicBezTo>
                  <a:cubicBezTo>
                    <a:pt x="1072" y="740"/>
                    <a:pt x="1169" y="838"/>
                    <a:pt x="1169" y="838"/>
                  </a:cubicBezTo>
                  <a:cubicBezTo>
                    <a:pt x="1212" y="480"/>
                    <a:pt x="683" y="0"/>
                    <a:pt x="406" y="0"/>
                  </a:cubicBezTo>
                  <a:close/>
                </a:path>
              </a:pathLst>
            </a:custGeom>
            <a:solidFill>
              <a:srgbClr val="EE8D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4300;p67">
              <a:extLst>
                <a:ext uri="{FF2B5EF4-FFF2-40B4-BE49-F238E27FC236}">
                  <a16:creationId xmlns:a16="http://schemas.microsoft.com/office/drawing/2014/main" id="{4156E436-5C5C-D708-C16A-3077DF72AA5B}"/>
                </a:ext>
              </a:extLst>
            </p:cNvPr>
            <p:cNvSpPr/>
            <p:nvPr/>
          </p:nvSpPr>
          <p:spPr>
            <a:xfrm>
              <a:off x="7108557" y="890262"/>
              <a:ext cx="314707" cy="218869"/>
            </a:xfrm>
            <a:custGeom>
              <a:avLst/>
              <a:gdLst/>
              <a:ahLst/>
              <a:cxnLst/>
              <a:rect l="l" t="t" r="r" b="b"/>
              <a:pathLst>
                <a:path w="1898" h="1320" extrusionOk="0">
                  <a:moveTo>
                    <a:pt x="1114" y="0"/>
                  </a:moveTo>
                  <a:cubicBezTo>
                    <a:pt x="1084" y="0"/>
                    <a:pt x="1053" y="1"/>
                    <a:pt x="1021" y="3"/>
                  </a:cubicBezTo>
                  <a:cubicBezTo>
                    <a:pt x="0" y="54"/>
                    <a:pt x="390" y="1074"/>
                    <a:pt x="390" y="1074"/>
                  </a:cubicBezTo>
                  <a:cubicBezTo>
                    <a:pt x="390" y="833"/>
                    <a:pt x="779" y="443"/>
                    <a:pt x="779" y="443"/>
                  </a:cubicBezTo>
                  <a:cubicBezTo>
                    <a:pt x="877" y="782"/>
                    <a:pt x="1410" y="930"/>
                    <a:pt x="1410" y="930"/>
                  </a:cubicBezTo>
                  <a:cubicBezTo>
                    <a:pt x="1461" y="1125"/>
                    <a:pt x="1702" y="1320"/>
                    <a:pt x="1702" y="1320"/>
                  </a:cubicBezTo>
                  <a:cubicBezTo>
                    <a:pt x="1702" y="1320"/>
                    <a:pt x="1897" y="1074"/>
                    <a:pt x="1897" y="735"/>
                  </a:cubicBezTo>
                  <a:cubicBezTo>
                    <a:pt x="1852" y="500"/>
                    <a:pt x="1804" y="0"/>
                    <a:pt x="1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4301;p67">
              <a:extLst>
                <a:ext uri="{FF2B5EF4-FFF2-40B4-BE49-F238E27FC236}">
                  <a16:creationId xmlns:a16="http://schemas.microsoft.com/office/drawing/2014/main" id="{1160E5D4-AD6C-1C86-A539-1E085CDBE198}"/>
                </a:ext>
              </a:extLst>
            </p:cNvPr>
            <p:cNvSpPr/>
            <p:nvPr/>
          </p:nvSpPr>
          <p:spPr>
            <a:xfrm>
              <a:off x="7148517" y="888769"/>
              <a:ext cx="234621" cy="147405"/>
            </a:xfrm>
            <a:custGeom>
              <a:avLst/>
              <a:gdLst/>
              <a:ahLst/>
              <a:cxnLst/>
              <a:rect l="l" t="t" r="r" b="b"/>
              <a:pathLst>
                <a:path w="1415" h="889" extrusionOk="0">
                  <a:moveTo>
                    <a:pt x="949" y="0"/>
                  </a:moveTo>
                  <a:cubicBezTo>
                    <a:pt x="897" y="0"/>
                    <a:pt x="841" y="4"/>
                    <a:pt x="780" y="12"/>
                  </a:cubicBezTo>
                  <a:cubicBezTo>
                    <a:pt x="1" y="63"/>
                    <a:pt x="1" y="596"/>
                    <a:pt x="98" y="888"/>
                  </a:cubicBezTo>
                  <a:cubicBezTo>
                    <a:pt x="98" y="647"/>
                    <a:pt x="293" y="304"/>
                    <a:pt x="538" y="207"/>
                  </a:cubicBezTo>
                  <a:cubicBezTo>
                    <a:pt x="663" y="146"/>
                    <a:pt x="813" y="128"/>
                    <a:pt x="956" y="128"/>
                  </a:cubicBezTo>
                  <a:cubicBezTo>
                    <a:pt x="1149" y="128"/>
                    <a:pt x="1330" y="160"/>
                    <a:pt x="1415" y="160"/>
                  </a:cubicBezTo>
                  <a:cubicBezTo>
                    <a:pt x="1335" y="80"/>
                    <a:pt x="1189" y="0"/>
                    <a:pt x="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4302;p67">
              <a:extLst>
                <a:ext uri="{FF2B5EF4-FFF2-40B4-BE49-F238E27FC236}">
                  <a16:creationId xmlns:a16="http://schemas.microsoft.com/office/drawing/2014/main" id="{66D510A1-6EE4-15DA-CE94-06D7EDD41149}"/>
                </a:ext>
              </a:extLst>
            </p:cNvPr>
            <p:cNvSpPr/>
            <p:nvPr/>
          </p:nvSpPr>
          <p:spPr>
            <a:xfrm>
              <a:off x="7358434" y="1068342"/>
              <a:ext cx="80915" cy="64666"/>
            </a:xfrm>
            <a:custGeom>
              <a:avLst/>
              <a:gdLst/>
              <a:ahLst/>
              <a:cxnLst/>
              <a:rect l="l" t="t" r="r" b="b"/>
              <a:pathLst>
                <a:path w="488" h="390" extrusionOk="0">
                  <a:moveTo>
                    <a:pt x="246" y="0"/>
                  </a:moveTo>
                  <a:cubicBezTo>
                    <a:pt x="98" y="51"/>
                    <a:pt x="1" y="98"/>
                    <a:pt x="51" y="195"/>
                  </a:cubicBezTo>
                  <a:cubicBezTo>
                    <a:pt x="51" y="292"/>
                    <a:pt x="149" y="390"/>
                    <a:pt x="246" y="390"/>
                  </a:cubicBezTo>
                  <a:cubicBezTo>
                    <a:pt x="390" y="390"/>
                    <a:pt x="487" y="292"/>
                    <a:pt x="487" y="195"/>
                  </a:cubicBezTo>
                  <a:cubicBezTo>
                    <a:pt x="487" y="98"/>
                    <a:pt x="390" y="0"/>
                    <a:pt x="246" y="0"/>
                  </a:cubicBezTo>
                  <a:close/>
                </a:path>
              </a:pathLst>
            </a:custGeom>
            <a:solidFill>
              <a:srgbClr val="FDC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4303;p67">
              <a:extLst>
                <a:ext uri="{FF2B5EF4-FFF2-40B4-BE49-F238E27FC236}">
                  <a16:creationId xmlns:a16="http://schemas.microsoft.com/office/drawing/2014/main" id="{E865B956-65C5-E8D5-672D-74023D478042}"/>
                </a:ext>
              </a:extLst>
            </p:cNvPr>
            <p:cNvSpPr/>
            <p:nvPr/>
          </p:nvSpPr>
          <p:spPr>
            <a:xfrm>
              <a:off x="7253807" y="1084426"/>
              <a:ext cx="48582" cy="16249"/>
            </a:xfrm>
            <a:custGeom>
              <a:avLst/>
              <a:gdLst/>
              <a:ahLst/>
              <a:cxnLst/>
              <a:rect l="l" t="t" r="r" b="b"/>
              <a:pathLst>
                <a:path w="293" h="98" extrusionOk="0">
                  <a:moveTo>
                    <a:pt x="293" y="1"/>
                  </a:moveTo>
                  <a:lnTo>
                    <a:pt x="293" y="1"/>
                  </a:lnTo>
                  <a:cubicBezTo>
                    <a:pt x="293" y="1"/>
                    <a:pt x="242" y="51"/>
                    <a:pt x="145" y="51"/>
                  </a:cubicBezTo>
                  <a:cubicBezTo>
                    <a:pt x="114" y="51"/>
                    <a:pt x="81" y="29"/>
                    <a:pt x="62" y="29"/>
                  </a:cubicBezTo>
                  <a:cubicBezTo>
                    <a:pt x="53" y="29"/>
                    <a:pt x="47" y="34"/>
                    <a:pt x="47" y="51"/>
                  </a:cubicBezTo>
                  <a:cubicBezTo>
                    <a:pt x="1" y="51"/>
                    <a:pt x="98" y="98"/>
                    <a:pt x="145" y="98"/>
                  </a:cubicBezTo>
                  <a:cubicBezTo>
                    <a:pt x="242" y="98"/>
                    <a:pt x="293" y="51"/>
                    <a:pt x="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4304;p67">
              <a:extLst>
                <a:ext uri="{FF2B5EF4-FFF2-40B4-BE49-F238E27FC236}">
                  <a16:creationId xmlns:a16="http://schemas.microsoft.com/office/drawing/2014/main" id="{71FC2730-2603-0F72-6E0B-E5435EA59834}"/>
                </a:ext>
              </a:extLst>
            </p:cNvPr>
            <p:cNvSpPr/>
            <p:nvPr/>
          </p:nvSpPr>
          <p:spPr>
            <a:xfrm>
              <a:off x="7173057" y="1090395"/>
              <a:ext cx="40292" cy="18737"/>
            </a:xfrm>
            <a:custGeom>
              <a:avLst/>
              <a:gdLst/>
              <a:ahLst/>
              <a:cxnLst/>
              <a:rect l="l" t="t" r="r" b="b"/>
              <a:pathLst>
                <a:path w="243" h="113" extrusionOk="0">
                  <a:moveTo>
                    <a:pt x="218" y="1"/>
                  </a:moveTo>
                  <a:cubicBezTo>
                    <a:pt x="191" y="1"/>
                    <a:pt x="175" y="62"/>
                    <a:pt x="98" y="62"/>
                  </a:cubicBezTo>
                  <a:cubicBezTo>
                    <a:pt x="48" y="62"/>
                    <a:pt x="48" y="15"/>
                    <a:pt x="1" y="15"/>
                  </a:cubicBezTo>
                  <a:cubicBezTo>
                    <a:pt x="1" y="62"/>
                    <a:pt x="48" y="113"/>
                    <a:pt x="145" y="113"/>
                  </a:cubicBezTo>
                  <a:cubicBezTo>
                    <a:pt x="196" y="113"/>
                    <a:pt x="242" y="15"/>
                    <a:pt x="242" y="15"/>
                  </a:cubicBezTo>
                  <a:cubicBezTo>
                    <a:pt x="233" y="5"/>
                    <a:pt x="225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4305;p67">
              <a:extLst>
                <a:ext uri="{FF2B5EF4-FFF2-40B4-BE49-F238E27FC236}">
                  <a16:creationId xmlns:a16="http://schemas.microsoft.com/office/drawing/2014/main" id="{2A421280-36B6-0195-0690-5499C87E3BFB}"/>
                </a:ext>
              </a:extLst>
            </p:cNvPr>
            <p:cNvSpPr/>
            <p:nvPr/>
          </p:nvSpPr>
          <p:spPr>
            <a:xfrm>
              <a:off x="7253807" y="1044466"/>
              <a:ext cx="56375" cy="19731"/>
            </a:xfrm>
            <a:custGeom>
              <a:avLst/>
              <a:gdLst/>
              <a:ahLst/>
              <a:cxnLst/>
              <a:rect l="l" t="t" r="r" b="b"/>
              <a:pathLst>
                <a:path w="340" h="119" extrusionOk="0">
                  <a:moveTo>
                    <a:pt x="1" y="0"/>
                  </a:moveTo>
                  <a:lnTo>
                    <a:pt x="1" y="47"/>
                  </a:lnTo>
                  <a:lnTo>
                    <a:pt x="98" y="47"/>
                  </a:lnTo>
                  <a:cubicBezTo>
                    <a:pt x="145" y="47"/>
                    <a:pt x="195" y="47"/>
                    <a:pt x="242" y="97"/>
                  </a:cubicBezTo>
                  <a:lnTo>
                    <a:pt x="293" y="97"/>
                  </a:lnTo>
                  <a:cubicBezTo>
                    <a:pt x="308" y="113"/>
                    <a:pt x="319" y="118"/>
                    <a:pt x="326" y="118"/>
                  </a:cubicBezTo>
                  <a:cubicBezTo>
                    <a:pt x="339" y="118"/>
                    <a:pt x="339" y="97"/>
                    <a:pt x="339" y="97"/>
                  </a:cubicBezTo>
                  <a:cubicBezTo>
                    <a:pt x="339" y="97"/>
                    <a:pt x="242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4306;p67">
              <a:extLst>
                <a:ext uri="{FF2B5EF4-FFF2-40B4-BE49-F238E27FC236}">
                  <a16:creationId xmlns:a16="http://schemas.microsoft.com/office/drawing/2014/main" id="{B25AEAC4-4F73-488D-B44D-8B0F8A89498C}"/>
                </a:ext>
              </a:extLst>
            </p:cNvPr>
            <p:cNvSpPr/>
            <p:nvPr/>
          </p:nvSpPr>
          <p:spPr>
            <a:xfrm>
              <a:off x="7173057" y="1052093"/>
              <a:ext cx="32499" cy="16415"/>
            </a:xfrm>
            <a:custGeom>
              <a:avLst/>
              <a:gdLst/>
              <a:ahLst/>
              <a:cxnLst/>
              <a:rect l="l" t="t" r="r" b="b"/>
              <a:pathLst>
                <a:path w="196" h="99" extrusionOk="0">
                  <a:moveTo>
                    <a:pt x="145" y="1"/>
                  </a:moveTo>
                  <a:lnTo>
                    <a:pt x="196" y="51"/>
                  </a:lnTo>
                  <a:lnTo>
                    <a:pt x="196" y="1"/>
                  </a:lnTo>
                  <a:close/>
                  <a:moveTo>
                    <a:pt x="145" y="1"/>
                  </a:moveTo>
                  <a:cubicBezTo>
                    <a:pt x="98" y="1"/>
                    <a:pt x="48" y="1"/>
                    <a:pt x="1" y="51"/>
                  </a:cubicBezTo>
                  <a:lnTo>
                    <a:pt x="1" y="98"/>
                  </a:lnTo>
                  <a:cubicBezTo>
                    <a:pt x="48" y="51"/>
                    <a:pt x="98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4307;p67">
              <a:extLst>
                <a:ext uri="{FF2B5EF4-FFF2-40B4-BE49-F238E27FC236}">
                  <a16:creationId xmlns:a16="http://schemas.microsoft.com/office/drawing/2014/main" id="{7602ECFD-5995-46CF-20DB-AB184488392D}"/>
                </a:ext>
              </a:extLst>
            </p:cNvPr>
            <p:cNvSpPr/>
            <p:nvPr/>
          </p:nvSpPr>
          <p:spPr>
            <a:xfrm>
              <a:off x="7213184" y="1092882"/>
              <a:ext cx="16249" cy="40126"/>
            </a:xfrm>
            <a:custGeom>
              <a:avLst/>
              <a:gdLst/>
              <a:ahLst/>
              <a:cxnLst/>
              <a:rect l="l" t="t" r="r" b="b"/>
              <a:pathLst>
                <a:path w="98" h="242" extrusionOk="0">
                  <a:moveTo>
                    <a:pt x="0" y="0"/>
                  </a:moveTo>
                  <a:lnTo>
                    <a:pt x="0" y="47"/>
                  </a:lnTo>
                  <a:cubicBezTo>
                    <a:pt x="0" y="98"/>
                    <a:pt x="0" y="195"/>
                    <a:pt x="51" y="242"/>
                  </a:cubicBezTo>
                  <a:lnTo>
                    <a:pt x="98" y="242"/>
                  </a:lnTo>
                  <a:cubicBezTo>
                    <a:pt x="51" y="195"/>
                    <a:pt x="51" y="98"/>
                    <a:pt x="51" y="47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C864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4308;p67">
              <a:extLst>
                <a:ext uri="{FF2B5EF4-FFF2-40B4-BE49-F238E27FC236}">
                  <a16:creationId xmlns:a16="http://schemas.microsoft.com/office/drawing/2014/main" id="{8C712B6F-5B13-FBA6-7D30-304EE02EA9C6}"/>
                </a:ext>
              </a:extLst>
            </p:cNvPr>
            <p:cNvSpPr/>
            <p:nvPr/>
          </p:nvSpPr>
          <p:spPr>
            <a:xfrm>
              <a:off x="7229267" y="1141299"/>
              <a:ext cx="48582" cy="16249"/>
            </a:xfrm>
            <a:custGeom>
              <a:avLst/>
              <a:gdLst/>
              <a:ahLst/>
              <a:cxnLst/>
              <a:rect l="l" t="t" r="r" b="b"/>
              <a:pathLst>
                <a:path w="293" h="98" extrusionOk="0">
                  <a:moveTo>
                    <a:pt x="246" y="0"/>
                  </a:moveTo>
                  <a:cubicBezTo>
                    <a:pt x="195" y="47"/>
                    <a:pt x="149" y="47"/>
                    <a:pt x="98" y="47"/>
                  </a:cubicBezTo>
                  <a:lnTo>
                    <a:pt x="1" y="47"/>
                  </a:lnTo>
                  <a:lnTo>
                    <a:pt x="1" y="98"/>
                  </a:lnTo>
                  <a:lnTo>
                    <a:pt x="98" y="98"/>
                  </a:lnTo>
                  <a:cubicBezTo>
                    <a:pt x="149" y="98"/>
                    <a:pt x="246" y="98"/>
                    <a:pt x="293" y="0"/>
                  </a:cubicBezTo>
                  <a:close/>
                </a:path>
              </a:pathLst>
            </a:custGeom>
            <a:solidFill>
              <a:srgbClr val="C864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4309;p67">
              <a:extLst>
                <a:ext uri="{FF2B5EF4-FFF2-40B4-BE49-F238E27FC236}">
                  <a16:creationId xmlns:a16="http://schemas.microsoft.com/office/drawing/2014/main" id="{5BB0028F-453D-B3E3-4300-9D6353FAEA9C}"/>
                </a:ext>
              </a:extLst>
            </p:cNvPr>
            <p:cNvSpPr/>
            <p:nvPr/>
          </p:nvSpPr>
          <p:spPr>
            <a:xfrm>
              <a:off x="6890184" y="1609383"/>
              <a:ext cx="1251700" cy="737855"/>
            </a:xfrm>
            <a:custGeom>
              <a:avLst/>
              <a:gdLst/>
              <a:ahLst/>
              <a:cxnLst/>
              <a:rect l="l" t="t" r="r" b="b"/>
              <a:pathLst>
                <a:path w="7549" h="4450" extrusionOk="0">
                  <a:moveTo>
                    <a:pt x="3506" y="1"/>
                  </a:moveTo>
                  <a:cubicBezTo>
                    <a:pt x="3459" y="48"/>
                    <a:pt x="3362" y="48"/>
                    <a:pt x="3311" y="98"/>
                  </a:cubicBezTo>
                  <a:cubicBezTo>
                    <a:pt x="3311" y="98"/>
                    <a:pt x="3265" y="145"/>
                    <a:pt x="3214" y="145"/>
                  </a:cubicBezTo>
                  <a:cubicBezTo>
                    <a:pt x="3167" y="196"/>
                    <a:pt x="3117" y="196"/>
                    <a:pt x="3070" y="242"/>
                  </a:cubicBezTo>
                  <a:lnTo>
                    <a:pt x="2973" y="242"/>
                  </a:lnTo>
                  <a:cubicBezTo>
                    <a:pt x="2707" y="409"/>
                    <a:pt x="2487" y="484"/>
                    <a:pt x="2296" y="484"/>
                  </a:cubicBezTo>
                  <a:cubicBezTo>
                    <a:pt x="2207" y="484"/>
                    <a:pt x="2124" y="468"/>
                    <a:pt x="2046" y="437"/>
                  </a:cubicBezTo>
                  <a:cubicBezTo>
                    <a:pt x="2046" y="437"/>
                    <a:pt x="52" y="826"/>
                    <a:pt x="1" y="1267"/>
                  </a:cubicBezTo>
                  <a:cubicBezTo>
                    <a:pt x="1" y="1508"/>
                    <a:pt x="246" y="2482"/>
                    <a:pt x="441" y="3311"/>
                  </a:cubicBezTo>
                  <a:cubicBezTo>
                    <a:pt x="585" y="3895"/>
                    <a:pt x="733" y="4382"/>
                    <a:pt x="733" y="4382"/>
                  </a:cubicBezTo>
                  <a:cubicBezTo>
                    <a:pt x="820" y="4426"/>
                    <a:pt x="908" y="4450"/>
                    <a:pt x="995" y="4450"/>
                  </a:cubicBezTo>
                  <a:cubicBezTo>
                    <a:pt x="1102" y="4450"/>
                    <a:pt x="1210" y="4413"/>
                    <a:pt x="1317" y="4332"/>
                  </a:cubicBezTo>
                  <a:cubicBezTo>
                    <a:pt x="1317" y="4332"/>
                    <a:pt x="1267" y="3845"/>
                    <a:pt x="1220" y="3311"/>
                  </a:cubicBezTo>
                  <a:cubicBezTo>
                    <a:pt x="1220" y="3261"/>
                    <a:pt x="1220" y="3214"/>
                    <a:pt x="1169" y="3214"/>
                  </a:cubicBezTo>
                  <a:cubicBezTo>
                    <a:pt x="1123" y="2579"/>
                    <a:pt x="1072" y="1897"/>
                    <a:pt x="1123" y="1897"/>
                  </a:cubicBezTo>
                  <a:cubicBezTo>
                    <a:pt x="2240" y="1703"/>
                    <a:pt x="2825" y="1656"/>
                    <a:pt x="2825" y="1656"/>
                  </a:cubicBezTo>
                  <a:cubicBezTo>
                    <a:pt x="2825" y="1656"/>
                    <a:pt x="3849" y="2774"/>
                    <a:pt x="5894" y="3603"/>
                  </a:cubicBezTo>
                  <a:cubicBezTo>
                    <a:pt x="6330" y="3798"/>
                    <a:pt x="6817" y="3993"/>
                    <a:pt x="7354" y="4137"/>
                  </a:cubicBezTo>
                  <a:lnTo>
                    <a:pt x="7549" y="3650"/>
                  </a:lnTo>
                  <a:cubicBezTo>
                    <a:pt x="7549" y="3650"/>
                    <a:pt x="6867" y="3409"/>
                    <a:pt x="6135" y="3019"/>
                  </a:cubicBezTo>
                  <a:cubicBezTo>
                    <a:pt x="5940" y="2922"/>
                    <a:pt x="5699" y="2774"/>
                    <a:pt x="5504" y="2630"/>
                  </a:cubicBezTo>
                  <a:cubicBezTo>
                    <a:pt x="5212" y="2435"/>
                    <a:pt x="4433" y="1559"/>
                    <a:pt x="4285" y="1216"/>
                  </a:cubicBezTo>
                  <a:cubicBezTo>
                    <a:pt x="3993" y="488"/>
                    <a:pt x="3849" y="242"/>
                    <a:pt x="3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4310;p67">
              <a:extLst>
                <a:ext uri="{FF2B5EF4-FFF2-40B4-BE49-F238E27FC236}">
                  <a16:creationId xmlns:a16="http://schemas.microsoft.com/office/drawing/2014/main" id="{A96C8396-036E-DDED-2AFF-A4E96D416103}"/>
                </a:ext>
              </a:extLst>
            </p:cNvPr>
            <p:cNvSpPr/>
            <p:nvPr/>
          </p:nvSpPr>
          <p:spPr>
            <a:xfrm>
              <a:off x="6963307" y="2158383"/>
              <a:ext cx="145415" cy="188858"/>
            </a:xfrm>
            <a:custGeom>
              <a:avLst/>
              <a:gdLst/>
              <a:ahLst/>
              <a:cxnLst/>
              <a:rect l="l" t="t" r="r" b="b"/>
              <a:pathLst>
                <a:path w="877" h="1139" extrusionOk="0">
                  <a:moveTo>
                    <a:pt x="779" y="0"/>
                  </a:moveTo>
                  <a:cubicBezTo>
                    <a:pt x="635" y="41"/>
                    <a:pt x="501" y="56"/>
                    <a:pt x="382" y="56"/>
                  </a:cubicBezTo>
                  <a:cubicBezTo>
                    <a:pt x="217" y="56"/>
                    <a:pt x="84" y="27"/>
                    <a:pt x="0" y="0"/>
                  </a:cubicBezTo>
                  <a:lnTo>
                    <a:pt x="0" y="0"/>
                  </a:lnTo>
                  <a:cubicBezTo>
                    <a:pt x="144" y="584"/>
                    <a:pt x="292" y="1071"/>
                    <a:pt x="292" y="1071"/>
                  </a:cubicBezTo>
                  <a:cubicBezTo>
                    <a:pt x="379" y="1115"/>
                    <a:pt x="467" y="1139"/>
                    <a:pt x="554" y="1139"/>
                  </a:cubicBezTo>
                  <a:cubicBezTo>
                    <a:pt x="661" y="1139"/>
                    <a:pt x="769" y="1102"/>
                    <a:pt x="876" y="1021"/>
                  </a:cubicBezTo>
                  <a:cubicBezTo>
                    <a:pt x="876" y="1021"/>
                    <a:pt x="826" y="534"/>
                    <a:pt x="779" y="0"/>
                  </a:cubicBezTo>
                  <a:close/>
                </a:path>
              </a:pathLst>
            </a:custGeom>
            <a:solidFill>
              <a:srgbClr val="FDC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4311;p67">
              <a:extLst>
                <a:ext uri="{FF2B5EF4-FFF2-40B4-BE49-F238E27FC236}">
                  <a16:creationId xmlns:a16="http://schemas.microsoft.com/office/drawing/2014/main" id="{070344F4-CDEC-AE5A-702D-7B2AD6370AED}"/>
                </a:ext>
              </a:extLst>
            </p:cNvPr>
            <p:cNvSpPr/>
            <p:nvPr/>
          </p:nvSpPr>
          <p:spPr>
            <a:xfrm>
              <a:off x="7019351" y="1827093"/>
              <a:ext cx="339247" cy="315205"/>
            </a:xfrm>
            <a:custGeom>
              <a:avLst/>
              <a:gdLst/>
              <a:ahLst/>
              <a:cxnLst/>
              <a:rect l="l" t="t" r="r" b="b"/>
              <a:pathLst>
                <a:path w="2046" h="1901" extrusionOk="0">
                  <a:moveTo>
                    <a:pt x="1804" y="0"/>
                  </a:moveTo>
                  <a:cubicBezTo>
                    <a:pt x="1415" y="195"/>
                    <a:pt x="585" y="292"/>
                    <a:pt x="98" y="440"/>
                  </a:cubicBezTo>
                  <a:cubicBezTo>
                    <a:pt x="1" y="487"/>
                    <a:pt x="246" y="1414"/>
                    <a:pt x="390" y="1901"/>
                  </a:cubicBezTo>
                  <a:cubicBezTo>
                    <a:pt x="344" y="1266"/>
                    <a:pt x="293" y="584"/>
                    <a:pt x="344" y="584"/>
                  </a:cubicBezTo>
                  <a:cubicBezTo>
                    <a:pt x="1461" y="390"/>
                    <a:pt x="2046" y="343"/>
                    <a:pt x="2046" y="343"/>
                  </a:cubicBezTo>
                  <a:cubicBezTo>
                    <a:pt x="1948" y="195"/>
                    <a:pt x="1901" y="148"/>
                    <a:pt x="1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4312;p67">
              <a:extLst>
                <a:ext uri="{FF2B5EF4-FFF2-40B4-BE49-F238E27FC236}">
                  <a16:creationId xmlns:a16="http://schemas.microsoft.com/office/drawing/2014/main" id="{AAFEDE5D-F37D-FED5-A0BB-D141BEEDFF95}"/>
                </a:ext>
              </a:extLst>
            </p:cNvPr>
            <p:cNvSpPr/>
            <p:nvPr/>
          </p:nvSpPr>
          <p:spPr>
            <a:xfrm>
              <a:off x="7382974" y="1649509"/>
              <a:ext cx="524457" cy="525120"/>
            </a:xfrm>
            <a:custGeom>
              <a:avLst/>
              <a:gdLst/>
              <a:ahLst/>
              <a:cxnLst/>
              <a:rect l="l" t="t" r="r" b="b"/>
              <a:pathLst>
                <a:path w="3163" h="3167" extrusionOk="0">
                  <a:moveTo>
                    <a:pt x="1" y="0"/>
                  </a:moveTo>
                  <a:cubicBezTo>
                    <a:pt x="98" y="51"/>
                    <a:pt x="390" y="246"/>
                    <a:pt x="729" y="927"/>
                  </a:cubicBezTo>
                  <a:cubicBezTo>
                    <a:pt x="1605" y="2629"/>
                    <a:pt x="3116" y="3167"/>
                    <a:pt x="3116" y="3167"/>
                  </a:cubicBezTo>
                  <a:lnTo>
                    <a:pt x="3163" y="3167"/>
                  </a:lnTo>
                  <a:lnTo>
                    <a:pt x="3163" y="3116"/>
                  </a:lnTo>
                  <a:cubicBezTo>
                    <a:pt x="3116" y="3069"/>
                    <a:pt x="1703" y="2582"/>
                    <a:pt x="826" y="927"/>
                  </a:cubicBezTo>
                  <a:cubicBezTo>
                    <a:pt x="487" y="292"/>
                    <a:pt x="242" y="51"/>
                    <a:pt x="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4313;p67">
              <a:extLst>
                <a:ext uri="{FF2B5EF4-FFF2-40B4-BE49-F238E27FC236}">
                  <a16:creationId xmlns:a16="http://schemas.microsoft.com/office/drawing/2014/main" id="{A701A3A5-C317-DEC3-CBF4-55032A3EDFE7}"/>
                </a:ext>
              </a:extLst>
            </p:cNvPr>
            <p:cNvSpPr/>
            <p:nvPr/>
          </p:nvSpPr>
          <p:spPr>
            <a:xfrm>
              <a:off x="7423100" y="1625632"/>
              <a:ext cx="492787" cy="516664"/>
            </a:xfrm>
            <a:custGeom>
              <a:avLst/>
              <a:gdLst/>
              <a:ahLst/>
              <a:cxnLst/>
              <a:rect l="l" t="t" r="r" b="b"/>
              <a:pathLst>
                <a:path w="2972" h="3116" extrusionOk="0">
                  <a:moveTo>
                    <a:pt x="97" y="0"/>
                  </a:moveTo>
                  <a:cubicBezTo>
                    <a:pt x="97" y="0"/>
                    <a:pt x="51" y="47"/>
                    <a:pt x="0" y="47"/>
                  </a:cubicBezTo>
                  <a:cubicBezTo>
                    <a:pt x="148" y="144"/>
                    <a:pt x="389" y="339"/>
                    <a:pt x="682" y="923"/>
                  </a:cubicBezTo>
                  <a:cubicBezTo>
                    <a:pt x="1316" y="2142"/>
                    <a:pt x="2045" y="2676"/>
                    <a:pt x="2921" y="3116"/>
                  </a:cubicBezTo>
                  <a:lnTo>
                    <a:pt x="2972" y="3116"/>
                  </a:lnTo>
                  <a:lnTo>
                    <a:pt x="2972" y="3065"/>
                  </a:lnTo>
                  <a:cubicBezTo>
                    <a:pt x="2095" y="2629"/>
                    <a:pt x="1363" y="2092"/>
                    <a:pt x="779" y="876"/>
                  </a:cubicBezTo>
                  <a:cubicBezTo>
                    <a:pt x="487" y="339"/>
                    <a:pt x="245" y="98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4314;p67">
              <a:extLst>
                <a:ext uri="{FF2B5EF4-FFF2-40B4-BE49-F238E27FC236}">
                  <a16:creationId xmlns:a16="http://schemas.microsoft.com/office/drawing/2014/main" id="{86F8D022-1019-8F3E-C21A-07158E69A796}"/>
                </a:ext>
              </a:extLst>
            </p:cNvPr>
            <p:cNvSpPr/>
            <p:nvPr/>
          </p:nvSpPr>
          <p:spPr>
            <a:xfrm>
              <a:off x="7867307" y="2109966"/>
              <a:ext cx="274581" cy="185376"/>
            </a:xfrm>
            <a:custGeom>
              <a:avLst/>
              <a:gdLst/>
              <a:ahLst/>
              <a:cxnLst/>
              <a:rect l="l" t="t" r="r" b="b"/>
              <a:pathLst>
                <a:path w="1656" h="1118" extrusionOk="0">
                  <a:moveTo>
                    <a:pt x="242" y="0"/>
                  </a:moveTo>
                  <a:cubicBezTo>
                    <a:pt x="195" y="242"/>
                    <a:pt x="98" y="436"/>
                    <a:pt x="1" y="584"/>
                  </a:cubicBezTo>
                  <a:cubicBezTo>
                    <a:pt x="437" y="779"/>
                    <a:pt x="924" y="974"/>
                    <a:pt x="1461" y="1118"/>
                  </a:cubicBezTo>
                  <a:lnTo>
                    <a:pt x="1656" y="631"/>
                  </a:lnTo>
                  <a:cubicBezTo>
                    <a:pt x="1656" y="631"/>
                    <a:pt x="974" y="390"/>
                    <a:pt x="242" y="0"/>
                  </a:cubicBezTo>
                  <a:close/>
                </a:path>
              </a:pathLst>
            </a:custGeom>
            <a:solidFill>
              <a:srgbClr val="FDC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4315;p67">
              <a:extLst>
                <a:ext uri="{FF2B5EF4-FFF2-40B4-BE49-F238E27FC236}">
                  <a16:creationId xmlns:a16="http://schemas.microsoft.com/office/drawing/2014/main" id="{326D71DF-3EC6-D292-BAA5-0EDFECE4B1F7}"/>
                </a:ext>
              </a:extLst>
            </p:cNvPr>
            <p:cNvSpPr/>
            <p:nvPr/>
          </p:nvSpPr>
          <p:spPr>
            <a:xfrm>
              <a:off x="6845747" y="2303633"/>
              <a:ext cx="279058" cy="122036"/>
            </a:xfrm>
            <a:custGeom>
              <a:avLst/>
              <a:gdLst/>
              <a:ahLst/>
              <a:cxnLst/>
              <a:rect l="l" t="t" r="r" b="b"/>
              <a:pathLst>
                <a:path w="1683" h="736" extrusionOk="0">
                  <a:moveTo>
                    <a:pt x="1585" y="1"/>
                  </a:moveTo>
                  <a:cubicBezTo>
                    <a:pt x="1416" y="57"/>
                    <a:pt x="1295" y="81"/>
                    <a:pt x="1195" y="81"/>
                  </a:cubicBezTo>
                  <a:cubicBezTo>
                    <a:pt x="1123" y="81"/>
                    <a:pt x="1062" y="68"/>
                    <a:pt x="1001" y="47"/>
                  </a:cubicBezTo>
                  <a:cubicBezTo>
                    <a:pt x="1001" y="47"/>
                    <a:pt x="320" y="195"/>
                    <a:pt x="74" y="437"/>
                  </a:cubicBezTo>
                  <a:cubicBezTo>
                    <a:pt x="28" y="437"/>
                    <a:pt x="28" y="487"/>
                    <a:pt x="28" y="534"/>
                  </a:cubicBezTo>
                  <a:cubicBezTo>
                    <a:pt x="0" y="692"/>
                    <a:pt x="413" y="736"/>
                    <a:pt x="821" y="736"/>
                  </a:cubicBezTo>
                  <a:cubicBezTo>
                    <a:pt x="1171" y="736"/>
                    <a:pt x="1517" y="704"/>
                    <a:pt x="1585" y="682"/>
                  </a:cubicBezTo>
                  <a:cubicBezTo>
                    <a:pt x="1632" y="631"/>
                    <a:pt x="1632" y="585"/>
                    <a:pt x="1632" y="487"/>
                  </a:cubicBezTo>
                  <a:cubicBezTo>
                    <a:pt x="1683" y="293"/>
                    <a:pt x="1585" y="1"/>
                    <a:pt x="15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4316;p67">
              <a:extLst>
                <a:ext uri="{FF2B5EF4-FFF2-40B4-BE49-F238E27FC236}">
                  <a16:creationId xmlns:a16="http://schemas.microsoft.com/office/drawing/2014/main" id="{77FD432B-2815-24F8-B22F-4506C6152FCB}"/>
                </a:ext>
              </a:extLst>
            </p:cNvPr>
            <p:cNvSpPr/>
            <p:nvPr/>
          </p:nvSpPr>
          <p:spPr>
            <a:xfrm>
              <a:off x="6845747" y="2375926"/>
              <a:ext cx="270768" cy="49743"/>
            </a:xfrm>
            <a:custGeom>
              <a:avLst/>
              <a:gdLst/>
              <a:ahLst/>
              <a:cxnLst/>
              <a:rect l="l" t="t" r="r" b="b"/>
              <a:pathLst>
                <a:path w="1633" h="300" extrusionOk="0">
                  <a:moveTo>
                    <a:pt x="74" y="1"/>
                  </a:moveTo>
                  <a:cubicBezTo>
                    <a:pt x="28" y="1"/>
                    <a:pt x="28" y="51"/>
                    <a:pt x="28" y="98"/>
                  </a:cubicBezTo>
                  <a:cubicBezTo>
                    <a:pt x="0" y="256"/>
                    <a:pt x="413" y="300"/>
                    <a:pt x="821" y="300"/>
                  </a:cubicBezTo>
                  <a:cubicBezTo>
                    <a:pt x="1171" y="300"/>
                    <a:pt x="1517" y="268"/>
                    <a:pt x="1585" y="246"/>
                  </a:cubicBezTo>
                  <a:cubicBezTo>
                    <a:pt x="1632" y="195"/>
                    <a:pt x="1632" y="149"/>
                    <a:pt x="1632" y="51"/>
                  </a:cubicBezTo>
                  <a:lnTo>
                    <a:pt x="1632" y="51"/>
                  </a:lnTo>
                  <a:cubicBezTo>
                    <a:pt x="1464" y="100"/>
                    <a:pt x="1163" y="136"/>
                    <a:pt x="861" y="136"/>
                  </a:cubicBezTo>
                  <a:cubicBezTo>
                    <a:pt x="554" y="136"/>
                    <a:pt x="247" y="99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4317;p67">
              <a:extLst>
                <a:ext uri="{FF2B5EF4-FFF2-40B4-BE49-F238E27FC236}">
                  <a16:creationId xmlns:a16="http://schemas.microsoft.com/office/drawing/2014/main" id="{83B93D49-2AF9-5114-F931-640F342413FB}"/>
                </a:ext>
              </a:extLst>
            </p:cNvPr>
            <p:cNvSpPr/>
            <p:nvPr/>
          </p:nvSpPr>
          <p:spPr>
            <a:xfrm>
              <a:off x="6987183" y="2275942"/>
              <a:ext cx="64666" cy="43940"/>
            </a:xfrm>
            <a:custGeom>
              <a:avLst/>
              <a:gdLst/>
              <a:ahLst/>
              <a:cxnLst/>
              <a:rect l="l" t="t" r="r" b="b"/>
              <a:pathLst>
                <a:path w="390" h="265" extrusionOk="0">
                  <a:moveTo>
                    <a:pt x="83" y="0"/>
                  </a:moveTo>
                  <a:cubicBezTo>
                    <a:pt x="46" y="0"/>
                    <a:pt x="15" y="6"/>
                    <a:pt x="0" y="20"/>
                  </a:cubicBezTo>
                  <a:cubicBezTo>
                    <a:pt x="0" y="70"/>
                    <a:pt x="98" y="214"/>
                    <a:pt x="98" y="214"/>
                  </a:cubicBezTo>
                  <a:cubicBezTo>
                    <a:pt x="98" y="265"/>
                    <a:pt x="246" y="265"/>
                    <a:pt x="343" y="265"/>
                  </a:cubicBezTo>
                  <a:cubicBezTo>
                    <a:pt x="343" y="265"/>
                    <a:pt x="390" y="70"/>
                    <a:pt x="343" y="70"/>
                  </a:cubicBezTo>
                  <a:cubicBezTo>
                    <a:pt x="307" y="34"/>
                    <a:pt x="175" y="0"/>
                    <a:pt x="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4318;p67">
              <a:extLst>
                <a:ext uri="{FF2B5EF4-FFF2-40B4-BE49-F238E27FC236}">
                  <a16:creationId xmlns:a16="http://schemas.microsoft.com/office/drawing/2014/main" id="{9BB83C44-6F66-B6D9-8DA3-51B664119918}"/>
                </a:ext>
              </a:extLst>
            </p:cNvPr>
            <p:cNvSpPr/>
            <p:nvPr/>
          </p:nvSpPr>
          <p:spPr>
            <a:xfrm>
              <a:off x="8044891" y="2206799"/>
              <a:ext cx="185541" cy="234787"/>
            </a:xfrm>
            <a:custGeom>
              <a:avLst/>
              <a:gdLst/>
              <a:ahLst/>
              <a:cxnLst/>
              <a:rect l="l" t="t" r="r" b="b"/>
              <a:pathLst>
                <a:path w="1119" h="1416" extrusionOk="0">
                  <a:moveTo>
                    <a:pt x="487" y="0"/>
                  </a:moveTo>
                  <a:cubicBezTo>
                    <a:pt x="487" y="292"/>
                    <a:pt x="390" y="437"/>
                    <a:pt x="293" y="585"/>
                  </a:cubicBezTo>
                  <a:lnTo>
                    <a:pt x="293" y="826"/>
                  </a:lnTo>
                  <a:cubicBezTo>
                    <a:pt x="242" y="877"/>
                    <a:pt x="47" y="923"/>
                    <a:pt x="47" y="1118"/>
                  </a:cubicBezTo>
                  <a:cubicBezTo>
                    <a:pt x="1" y="1118"/>
                    <a:pt x="1" y="1266"/>
                    <a:pt x="47" y="1363"/>
                  </a:cubicBezTo>
                  <a:cubicBezTo>
                    <a:pt x="47" y="1363"/>
                    <a:pt x="98" y="1410"/>
                    <a:pt x="145" y="1410"/>
                  </a:cubicBezTo>
                  <a:cubicBezTo>
                    <a:pt x="156" y="1414"/>
                    <a:pt x="170" y="1416"/>
                    <a:pt x="185" y="1416"/>
                  </a:cubicBezTo>
                  <a:cubicBezTo>
                    <a:pt x="366" y="1416"/>
                    <a:pt x="783" y="1157"/>
                    <a:pt x="826" y="1021"/>
                  </a:cubicBezTo>
                  <a:cubicBezTo>
                    <a:pt x="924" y="585"/>
                    <a:pt x="1118" y="292"/>
                    <a:pt x="1118" y="242"/>
                  </a:cubicBezTo>
                  <a:cubicBezTo>
                    <a:pt x="1118" y="195"/>
                    <a:pt x="1021" y="144"/>
                    <a:pt x="974" y="98"/>
                  </a:cubicBezTo>
                  <a:cubicBezTo>
                    <a:pt x="779" y="47"/>
                    <a:pt x="487" y="0"/>
                    <a:pt x="4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4319;p67">
              <a:extLst>
                <a:ext uri="{FF2B5EF4-FFF2-40B4-BE49-F238E27FC236}">
                  <a16:creationId xmlns:a16="http://schemas.microsoft.com/office/drawing/2014/main" id="{7A939BEF-91F6-4E11-D630-96E6F9C4B3AA}"/>
                </a:ext>
              </a:extLst>
            </p:cNvPr>
            <p:cNvSpPr/>
            <p:nvPr/>
          </p:nvSpPr>
          <p:spPr>
            <a:xfrm>
              <a:off x="8052684" y="2222883"/>
              <a:ext cx="177748" cy="218703"/>
            </a:xfrm>
            <a:custGeom>
              <a:avLst/>
              <a:gdLst/>
              <a:ahLst/>
              <a:cxnLst/>
              <a:rect l="l" t="t" r="r" b="b"/>
              <a:pathLst>
                <a:path w="1072" h="1319" extrusionOk="0">
                  <a:moveTo>
                    <a:pt x="927" y="1"/>
                  </a:moveTo>
                  <a:cubicBezTo>
                    <a:pt x="877" y="195"/>
                    <a:pt x="732" y="534"/>
                    <a:pt x="635" y="826"/>
                  </a:cubicBezTo>
                  <a:cubicBezTo>
                    <a:pt x="538" y="1072"/>
                    <a:pt x="195" y="1169"/>
                    <a:pt x="0" y="1266"/>
                  </a:cubicBezTo>
                  <a:cubicBezTo>
                    <a:pt x="0" y="1266"/>
                    <a:pt x="51" y="1313"/>
                    <a:pt x="98" y="1313"/>
                  </a:cubicBezTo>
                  <a:cubicBezTo>
                    <a:pt x="109" y="1317"/>
                    <a:pt x="123" y="1319"/>
                    <a:pt x="138" y="1319"/>
                  </a:cubicBezTo>
                  <a:cubicBezTo>
                    <a:pt x="319" y="1319"/>
                    <a:pt x="736" y="1060"/>
                    <a:pt x="779" y="924"/>
                  </a:cubicBezTo>
                  <a:cubicBezTo>
                    <a:pt x="877" y="488"/>
                    <a:pt x="1071" y="195"/>
                    <a:pt x="1071" y="145"/>
                  </a:cubicBezTo>
                  <a:cubicBezTo>
                    <a:pt x="1071" y="98"/>
                    <a:pt x="974" y="47"/>
                    <a:pt x="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4320;p67">
              <a:extLst>
                <a:ext uri="{FF2B5EF4-FFF2-40B4-BE49-F238E27FC236}">
                  <a16:creationId xmlns:a16="http://schemas.microsoft.com/office/drawing/2014/main" id="{58442B1D-713C-555B-8B76-5A59A0CF1902}"/>
                </a:ext>
              </a:extLst>
            </p:cNvPr>
            <p:cNvSpPr/>
            <p:nvPr/>
          </p:nvSpPr>
          <p:spPr>
            <a:xfrm>
              <a:off x="8052684" y="2263009"/>
              <a:ext cx="56873" cy="40789"/>
            </a:xfrm>
            <a:custGeom>
              <a:avLst/>
              <a:gdLst/>
              <a:ahLst/>
              <a:cxnLst/>
              <a:rect l="l" t="t" r="r" b="b"/>
              <a:pathLst>
                <a:path w="343" h="246" extrusionOk="0">
                  <a:moveTo>
                    <a:pt x="148" y="0"/>
                  </a:moveTo>
                  <a:cubicBezTo>
                    <a:pt x="98" y="0"/>
                    <a:pt x="0" y="148"/>
                    <a:pt x="51" y="195"/>
                  </a:cubicBezTo>
                  <a:cubicBezTo>
                    <a:pt x="98" y="246"/>
                    <a:pt x="246" y="246"/>
                    <a:pt x="246" y="246"/>
                  </a:cubicBezTo>
                  <a:cubicBezTo>
                    <a:pt x="292" y="246"/>
                    <a:pt x="343" y="148"/>
                    <a:pt x="343" y="98"/>
                  </a:cubicBezTo>
                  <a:cubicBezTo>
                    <a:pt x="343" y="98"/>
                    <a:pt x="195" y="0"/>
                    <a:pt x="1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4321;p67">
              <a:extLst>
                <a:ext uri="{FF2B5EF4-FFF2-40B4-BE49-F238E27FC236}">
                  <a16:creationId xmlns:a16="http://schemas.microsoft.com/office/drawing/2014/main" id="{9FCE71B5-345A-8FBB-85C2-E8AAD2EF2967}"/>
                </a:ext>
              </a:extLst>
            </p:cNvPr>
            <p:cNvSpPr/>
            <p:nvPr/>
          </p:nvSpPr>
          <p:spPr>
            <a:xfrm>
              <a:off x="7361418" y="656966"/>
              <a:ext cx="126347" cy="698558"/>
            </a:xfrm>
            <a:custGeom>
              <a:avLst/>
              <a:gdLst/>
              <a:ahLst/>
              <a:cxnLst/>
              <a:rect l="l" t="t" r="r" b="b"/>
              <a:pathLst>
                <a:path w="762" h="4213" extrusionOk="0">
                  <a:moveTo>
                    <a:pt x="617" y="0"/>
                  </a:moveTo>
                  <a:lnTo>
                    <a:pt x="275" y="47"/>
                  </a:lnTo>
                  <a:cubicBezTo>
                    <a:pt x="275" y="47"/>
                    <a:pt x="131" y="2727"/>
                    <a:pt x="33" y="3700"/>
                  </a:cubicBezTo>
                  <a:cubicBezTo>
                    <a:pt x="1" y="4134"/>
                    <a:pt x="226" y="4213"/>
                    <a:pt x="394" y="4213"/>
                  </a:cubicBezTo>
                  <a:cubicBezTo>
                    <a:pt x="490" y="4213"/>
                    <a:pt x="567" y="4187"/>
                    <a:pt x="567" y="4187"/>
                  </a:cubicBezTo>
                  <a:cubicBezTo>
                    <a:pt x="761" y="3700"/>
                    <a:pt x="664" y="2727"/>
                    <a:pt x="617" y="2481"/>
                  </a:cubicBezTo>
                  <a:cubicBezTo>
                    <a:pt x="617" y="2189"/>
                    <a:pt x="567" y="2142"/>
                    <a:pt x="617" y="1800"/>
                  </a:cubicBezTo>
                  <a:cubicBezTo>
                    <a:pt x="715" y="1508"/>
                    <a:pt x="617" y="0"/>
                    <a:pt x="617" y="0"/>
                  </a:cubicBezTo>
                  <a:close/>
                </a:path>
              </a:pathLst>
            </a:custGeom>
            <a:solidFill>
              <a:srgbClr val="FFD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4322;p67">
              <a:extLst>
                <a:ext uri="{FF2B5EF4-FFF2-40B4-BE49-F238E27FC236}">
                  <a16:creationId xmlns:a16="http://schemas.microsoft.com/office/drawing/2014/main" id="{88D943EE-55C6-F932-CDFE-43DC8E20F986}"/>
                </a:ext>
              </a:extLst>
            </p:cNvPr>
            <p:cNvSpPr/>
            <p:nvPr/>
          </p:nvSpPr>
          <p:spPr>
            <a:xfrm>
              <a:off x="6414307" y="608549"/>
              <a:ext cx="177748" cy="250041"/>
            </a:xfrm>
            <a:custGeom>
              <a:avLst/>
              <a:gdLst/>
              <a:ahLst/>
              <a:cxnLst/>
              <a:rect l="l" t="t" r="r" b="b"/>
              <a:pathLst>
                <a:path w="1072" h="1508" extrusionOk="0">
                  <a:moveTo>
                    <a:pt x="534" y="0"/>
                  </a:moveTo>
                  <a:lnTo>
                    <a:pt x="1" y="1507"/>
                  </a:lnTo>
                  <a:lnTo>
                    <a:pt x="682" y="1507"/>
                  </a:lnTo>
                  <a:lnTo>
                    <a:pt x="1072" y="242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4323;p67">
              <a:extLst>
                <a:ext uri="{FF2B5EF4-FFF2-40B4-BE49-F238E27FC236}">
                  <a16:creationId xmlns:a16="http://schemas.microsoft.com/office/drawing/2014/main" id="{6EA369E6-55A3-A29D-443E-0B48F7DA4941}"/>
                </a:ext>
              </a:extLst>
            </p:cNvPr>
            <p:cNvSpPr/>
            <p:nvPr/>
          </p:nvSpPr>
          <p:spPr>
            <a:xfrm>
              <a:off x="6454433" y="438593"/>
              <a:ext cx="379871" cy="419997"/>
            </a:xfrm>
            <a:custGeom>
              <a:avLst/>
              <a:gdLst/>
              <a:ahLst/>
              <a:cxnLst/>
              <a:rect l="l" t="t" r="r" b="b"/>
              <a:pathLst>
                <a:path w="2291" h="2533" extrusionOk="0">
                  <a:moveTo>
                    <a:pt x="0" y="1"/>
                  </a:moveTo>
                  <a:lnTo>
                    <a:pt x="292" y="2532"/>
                  </a:lnTo>
                  <a:lnTo>
                    <a:pt x="2290" y="2532"/>
                  </a:lnTo>
                  <a:lnTo>
                    <a:pt x="1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4324;p67">
              <a:extLst>
                <a:ext uri="{FF2B5EF4-FFF2-40B4-BE49-F238E27FC236}">
                  <a16:creationId xmlns:a16="http://schemas.microsoft.com/office/drawing/2014/main" id="{FE1AEC38-8D45-C52E-394E-446967324966}"/>
                </a:ext>
              </a:extLst>
            </p:cNvPr>
            <p:cNvSpPr/>
            <p:nvPr/>
          </p:nvSpPr>
          <p:spPr>
            <a:xfrm>
              <a:off x="6438184" y="438593"/>
              <a:ext cx="64832" cy="419997"/>
            </a:xfrm>
            <a:custGeom>
              <a:avLst/>
              <a:gdLst/>
              <a:ahLst/>
              <a:cxnLst/>
              <a:rect l="l" t="t" r="r" b="b"/>
              <a:pathLst>
                <a:path w="391" h="2533" extrusionOk="0">
                  <a:moveTo>
                    <a:pt x="1" y="1"/>
                  </a:moveTo>
                  <a:lnTo>
                    <a:pt x="293" y="2532"/>
                  </a:lnTo>
                  <a:lnTo>
                    <a:pt x="390" y="2532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4325;p67">
              <a:extLst>
                <a:ext uri="{FF2B5EF4-FFF2-40B4-BE49-F238E27FC236}">
                  <a16:creationId xmlns:a16="http://schemas.microsoft.com/office/drawing/2014/main" id="{1EACF7EB-D82A-B006-2924-653932310890}"/>
                </a:ext>
              </a:extLst>
            </p:cNvPr>
            <p:cNvSpPr/>
            <p:nvPr/>
          </p:nvSpPr>
          <p:spPr>
            <a:xfrm>
              <a:off x="6478973" y="454842"/>
              <a:ext cx="145415" cy="89206"/>
            </a:xfrm>
            <a:custGeom>
              <a:avLst/>
              <a:gdLst/>
              <a:ahLst/>
              <a:cxnLst/>
              <a:rect l="l" t="t" r="r" b="b"/>
              <a:pathLst>
                <a:path w="877" h="538" extrusionOk="0">
                  <a:moveTo>
                    <a:pt x="0" y="0"/>
                  </a:moveTo>
                  <a:lnTo>
                    <a:pt x="47" y="538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4326;p67">
              <a:extLst>
                <a:ext uri="{FF2B5EF4-FFF2-40B4-BE49-F238E27FC236}">
                  <a16:creationId xmlns:a16="http://schemas.microsoft.com/office/drawing/2014/main" id="{F24522CC-12D1-7B70-6454-A052EBDFAFA7}"/>
                </a:ext>
              </a:extLst>
            </p:cNvPr>
            <p:cNvSpPr/>
            <p:nvPr/>
          </p:nvSpPr>
          <p:spPr>
            <a:xfrm>
              <a:off x="6486601" y="454842"/>
              <a:ext cx="210081" cy="129332"/>
            </a:xfrm>
            <a:custGeom>
              <a:avLst/>
              <a:gdLst/>
              <a:ahLst/>
              <a:cxnLst/>
              <a:rect l="l" t="t" r="r" b="b"/>
              <a:pathLst>
                <a:path w="1267" h="780" extrusionOk="0">
                  <a:moveTo>
                    <a:pt x="975" y="0"/>
                  </a:moveTo>
                  <a:lnTo>
                    <a:pt x="1" y="585"/>
                  </a:lnTo>
                  <a:lnTo>
                    <a:pt x="52" y="779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F3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4327;p67">
              <a:extLst>
                <a:ext uri="{FF2B5EF4-FFF2-40B4-BE49-F238E27FC236}">
                  <a16:creationId xmlns:a16="http://schemas.microsoft.com/office/drawing/2014/main" id="{134EBBA4-FF57-9B98-277B-64963BF2BBA6}"/>
                </a:ext>
              </a:extLst>
            </p:cNvPr>
            <p:cNvSpPr/>
            <p:nvPr/>
          </p:nvSpPr>
          <p:spPr>
            <a:xfrm>
              <a:off x="6511141" y="567760"/>
              <a:ext cx="266291" cy="186205"/>
            </a:xfrm>
            <a:custGeom>
              <a:avLst/>
              <a:gdLst/>
              <a:ahLst/>
              <a:cxnLst/>
              <a:rect l="l" t="t" r="r" b="b"/>
              <a:pathLst>
                <a:path w="1606" h="1123" extrusionOk="0">
                  <a:moveTo>
                    <a:pt x="1605" y="1"/>
                  </a:moveTo>
                  <a:lnTo>
                    <a:pt x="1" y="975"/>
                  </a:lnTo>
                  <a:lnTo>
                    <a:pt x="1" y="1123"/>
                  </a:lnTo>
                  <a:lnTo>
                    <a:pt x="1605" y="149"/>
                  </a:lnTo>
                  <a:lnTo>
                    <a:pt x="1605" y="1"/>
                  </a:lnTo>
                  <a:close/>
                </a:path>
              </a:pathLst>
            </a:custGeom>
            <a:solidFill>
              <a:srgbClr val="F3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4328;p67">
              <a:extLst>
                <a:ext uri="{FF2B5EF4-FFF2-40B4-BE49-F238E27FC236}">
                  <a16:creationId xmlns:a16="http://schemas.microsoft.com/office/drawing/2014/main" id="{21441EF4-755B-C890-C562-DCB08F7891BB}"/>
                </a:ext>
              </a:extLst>
            </p:cNvPr>
            <p:cNvSpPr/>
            <p:nvPr/>
          </p:nvSpPr>
          <p:spPr>
            <a:xfrm>
              <a:off x="6624224" y="737716"/>
              <a:ext cx="177748" cy="104792"/>
            </a:xfrm>
            <a:custGeom>
              <a:avLst/>
              <a:gdLst/>
              <a:ahLst/>
              <a:cxnLst/>
              <a:rect l="l" t="t" r="r" b="b"/>
              <a:pathLst>
                <a:path w="1072" h="632" extrusionOk="0">
                  <a:moveTo>
                    <a:pt x="1021" y="0"/>
                  </a:moveTo>
                  <a:lnTo>
                    <a:pt x="0" y="631"/>
                  </a:lnTo>
                  <a:lnTo>
                    <a:pt x="145" y="631"/>
                  </a:lnTo>
                  <a:lnTo>
                    <a:pt x="1071" y="98"/>
                  </a:lnTo>
                  <a:lnTo>
                    <a:pt x="1021" y="0"/>
                  </a:lnTo>
                  <a:close/>
                </a:path>
              </a:pathLst>
            </a:custGeom>
            <a:solidFill>
              <a:srgbClr val="F3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4329;p67">
              <a:extLst>
                <a:ext uri="{FF2B5EF4-FFF2-40B4-BE49-F238E27FC236}">
                  <a16:creationId xmlns:a16="http://schemas.microsoft.com/office/drawing/2014/main" id="{E903A9C1-6597-F29F-E6AA-50D291909A38}"/>
                </a:ext>
              </a:extLst>
            </p:cNvPr>
            <p:cNvSpPr/>
            <p:nvPr/>
          </p:nvSpPr>
          <p:spPr>
            <a:xfrm>
              <a:off x="6680434" y="769883"/>
              <a:ext cx="129332" cy="72625"/>
            </a:xfrm>
            <a:custGeom>
              <a:avLst/>
              <a:gdLst/>
              <a:ahLst/>
              <a:cxnLst/>
              <a:rect l="l" t="t" r="r" b="b"/>
              <a:pathLst>
                <a:path w="780" h="438" extrusionOk="0">
                  <a:moveTo>
                    <a:pt x="732" y="1"/>
                  </a:moveTo>
                  <a:lnTo>
                    <a:pt x="0" y="437"/>
                  </a:lnTo>
                  <a:lnTo>
                    <a:pt x="779" y="437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4330;p67">
              <a:extLst>
                <a:ext uri="{FF2B5EF4-FFF2-40B4-BE49-F238E27FC236}">
                  <a16:creationId xmlns:a16="http://schemas.microsoft.com/office/drawing/2014/main" id="{D2B8E27B-4D49-2E3F-8974-F34A7A7FC41C}"/>
                </a:ext>
              </a:extLst>
            </p:cNvPr>
            <p:cNvSpPr/>
            <p:nvPr/>
          </p:nvSpPr>
          <p:spPr>
            <a:xfrm>
              <a:off x="6511141" y="592300"/>
              <a:ext cx="282374" cy="250207"/>
            </a:xfrm>
            <a:custGeom>
              <a:avLst/>
              <a:gdLst/>
              <a:ahLst/>
              <a:cxnLst/>
              <a:rect l="l" t="t" r="r" b="b"/>
              <a:pathLst>
                <a:path w="1703" h="1509" extrusionOk="0">
                  <a:moveTo>
                    <a:pt x="1605" y="1"/>
                  </a:moveTo>
                  <a:lnTo>
                    <a:pt x="1" y="975"/>
                  </a:lnTo>
                  <a:lnTo>
                    <a:pt x="98" y="1508"/>
                  </a:lnTo>
                  <a:lnTo>
                    <a:pt x="682" y="1508"/>
                  </a:lnTo>
                  <a:lnTo>
                    <a:pt x="1703" y="877"/>
                  </a:lnTo>
                  <a:lnTo>
                    <a:pt x="16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4331;p67">
              <a:extLst>
                <a:ext uri="{FF2B5EF4-FFF2-40B4-BE49-F238E27FC236}">
                  <a16:creationId xmlns:a16="http://schemas.microsoft.com/office/drawing/2014/main" id="{513261CF-BB34-1909-B839-D352527ABA6D}"/>
                </a:ext>
              </a:extLst>
            </p:cNvPr>
            <p:cNvSpPr/>
            <p:nvPr/>
          </p:nvSpPr>
          <p:spPr>
            <a:xfrm>
              <a:off x="6648100" y="753799"/>
              <a:ext cx="153872" cy="88708"/>
            </a:xfrm>
            <a:custGeom>
              <a:avLst/>
              <a:gdLst/>
              <a:ahLst/>
              <a:cxnLst/>
              <a:rect l="l" t="t" r="r" b="b"/>
              <a:pathLst>
                <a:path w="928" h="535" extrusionOk="0">
                  <a:moveTo>
                    <a:pt x="927" y="1"/>
                  </a:moveTo>
                  <a:lnTo>
                    <a:pt x="1" y="534"/>
                  </a:lnTo>
                  <a:lnTo>
                    <a:pt x="195" y="534"/>
                  </a:lnTo>
                  <a:lnTo>
                    <a:pt x="927" y="98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4332;p67">
              <a:extLst>
                <a:ext uri="{FF2B5EF4-FFF2-40B4-BE49-F238E27FC236}">
                  <a16:creationId xmlns:a16="http://schemas.microsoft.com/office/drawing/2014/main" id="{B409320D-429D-59EA-3ABD-27CD37F1E9E7}"/>
                </a:ext>
              </a:extLst>
            </p:cNvPr>
            <p:cNvSpPr/>
            <p:nvPr/>
          </p:nvSpPr>
          <p:spPr>
            <a:xfrm>
              <a:off x="6495057" y="454842"/>
              <a:ext cx="282374" cy="274581"/>
            </a:xfrm>
            <a:custGeom>
              <a:avLst/>
              <a:gdLst/>
              <a:ahLst/>
              <a:cxnLst/>
              <a:rect l="l" t="t" r="r" b="b"/>
              <a:pathLst>
                <a:path w="1703" h="1656" extrusionOk="0">
                  <a:moveTo>
                    <a:pt x="1216" y="0"/>
                  </a:moveTo>
                  <a:lnTo>
                    <a:pt x="1" y="779"/>
                  </a:lnTo>
                  <a:lnTo>
                    <a:pt x="98" y="1656"/>
                  </a:lnTo>
                  <a:lnTo>
                    <a:pt x="1702" y="682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4333;p67">
              <a:extLst>
                <a:ext uri="{FF2B5EF4-FFF2-40B4-BE49-F238E27FC236}">
                  <a16:creationId xmlns:a16="http://schemas.microsoft.com/office/drawing/2014/main" id="{26E9049D-8515-1B67-BD82-EB59D46330DF}"/>
                </a:ext>
              </a:extLst>
            </p:cNvPr>
            <p:cNvSpPr/>
            <p:nvPr/>
          </p:nvSpPr>
          <p:spPr>
            <a:xfrm>
              <a:off x="6486601" y="454842"/>
              <a:ext cx="161665" cy="96999"/>
            </a:xfrm>
            <a:custGeom>
              <a:avLst/>
              <a:gdLst/>
              <a:ahLst/>
              <a:cxnLst/>
              <a:rect l="l" t="t" r="r" b="b"/>
              <a:pathLst>
                <a:path w="975" h="585" extrusionOk="0">
                  <a:moveTo>
                    <a:pt x="830" y="0"/>
                  </a:moveTo>
                  <a:lnTo>
                    <a:pt x="1" y="538"/>
                  </a:lnTo>
                  <a:lnTo>
                    <a:pt x="1" y="585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4334;p67">
              <a:extLst>
                <a:ext uri="{FF2B5EF4-FFF2-40B4-BE49-F238E27FC236}">
                  <a16:creationId xmlns:a16="http://schemas.microsoft.com/office/drawing/2014/main" id="{C14A6861-BCA2-8C09-95A5-424C2261B761}"/>
                </a:ext>
              </a:extLst>
            </p:cNvPr>
            <p:cNvSpPr/>
            <p:nvPr/>
          </p:nvSpPr>
          <p:spPr>
            <a:xfrm>
              <a:off x="6034601" y="422012"/>
              <a:ext cx="358979" cy="348035"/>
            </a:xfrm>
            <a:custGeom>
              <a:avLst/>
              <a:gdLst/>
              <a:ahLst/>
              <a:cxnLst/>
              <a:rect l="l" t="t" r="r" b="b"/>
              <a:pathLst>
                <a:path w="2165" h="2099" extrusionOk="0">
                  <a:moveTo>
                    <a:pt x="1051" y="0"/>
                  </a:moveTo>
                  <a:cubicBezTo>
                    <a:pt x="1026" y="0"/>
                    <a:pt x="1001" y="1"/>
                    <a:pt x="974" y="4"/>
                  </a:cubicBezTo>
                  <a:cubicBezTo>
                    <a:pt x="1" y="101"/>
                    <a:pt x="635" y="2099"/>
                    <a:pt x="635" y="2099"/>
                  </a:cubicBezTo>
                  <a:lnTo>
                    <a:pt x="1512" y="2099"/>
                  </a:lnTo>
                  <a:cubicBezTo>
                    <a:pt x="1512" y="2099"/>
                    <a:pt x="2164" y="0"/>
                    <a:pt x="10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4335;p67">
              <a:extLst>
                <a:ext uri="{FF2B5EF4-FFF2-40B4-BE49-F238E27FC236}">
                  <a16:creationId xmlns:a16="http://schemas.microsoft.com/office/drawing/2014/main" id="{9C9DB025-EA55-5D7C-CED8-88F742ADAEBE}"/>
                </a:ext>
              </a:extLst>
            </p:cNvPr>
            <p:cNvSpPr/>
            <p:nvPr/>
          </p:nvSpPr>
          <p:spPr>
            <a:xfrm>
              <a:off x="6115350" y="392332"/>
              <a:ext cx="307743" cy="318189"/>
            </a:xfrm>
            <a:custGeom>
              <a:avLst/>
              <a:gdLst/>
              <a:ahLst/>
              <a:cxnLst/>
              <a:rect l="l" t="t" r="r" b="b"/>
              <a:pathLst>
                <a:path w="1856" h="1919" extrusionOk="0">
                  <a:moveTo>
                    <a:pt x="1015" y="1"/>
                  </a:moveTo>
                  <a:cubicBezTo>
                    <a:pt x="946" y="1"/>
                    <a:pt x="868" y="13"/>
                    <a:pt x="779" y="39"/>
                  </a:cubicBezTo>
                  <a:cubicBezTo>
                    <a:pt x="0" y="280"/>
                    <a:pt x="51" y="1254"/>
                    <a:pt x="246" y="1596"/>
                  </a:cubicBezTo>
                  <a:cubicBezTo>
                    <a:pt x="391" y="1847"/>
                    <a:pt x="609" y="1918"/>
                    <a:pt x="810" y="1918"/>
                  </a:cubicBezTo>
                  <a:cubicBezTo>
                    <a:pt x="1078" y="1918"/>
                    <a:pt x="1317" y="1791"/>
                    <a:pt x="1317" y="1791"/>
                  </a:cubicBezTo>
                  <a:cubicBezTo>
                    <a:pt x="1317" y="1791"/>
                    <a:pt x="1856" y="1"/>
                    <a:pt x="10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4336;p67">
              <a:extLst>
                <a:ext uri="{FF2B5EF4-FFF2-40B4-BE49-F238E27FC236}">
                  <a16:creationId xmlns:a16="http://schemas.microsoft.com/office/drawing/2014/main" id="{52710F8B-36AF-989D-C904-3237FC11E9B2}"/>
                </a:ext>
              </a:extLst>
            </p:cNvPr>
            <p:cNvSpPr/>
            <p:nvPr/>
          </p:nvSpPr>
          <p:spPr>
            <a:xfrm>
              <a:off x="6236724" y="430966"/>
              <a:ext cx="56375" cy="322998"/>
            </a:xfrm>
            <a:custGeom>
              <a:avLst/>
              <a:gdLst/>
              <a:ahLst/>
              <a:cxnLst/>
              <a:rect l="l" t="t" r="r" b="b"/>
              <a:pathLst>
                <a:path w="340" h="1948" extrusionOk="0">
                  <a:moveTo>
                    <a:pt x="1" y="0"/>
                  </a:moveTo>
                  <a:cubicBezTo>
                    <a:pt x="1" y="47"/>
                    <a:pt x="293" y="292"/>
                    <a:pt x="293" y="923"/>
                  </a:cubicBezTo>
                  <a:cubicBezTo>
                    <a:pt x="293" y="1215"/>
                    <a:pt x="242" y="1558"/>
                    <a:pt x="145" y="1948"/>
                  </a:cubicBezTo>
                  <a:cubicBezTo>
                    <a:pt x="293" y="1558"/>
                    <a:pt x="340" y="1215"/>
                    <a:pt x="340" y="923"/>
                  </a:cubicBezTo>
                  <a:cubicBezTo>
                    <a:pt x="340" y="24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4337;p67">
              <a:extLst>
                <a:ext uri="{FF2B5EF4-FFF2-40B4-BE49-F238E27FC236}">
                  <a16:creationId xmlns:a16="http://schemas.microsoft.com/office/drawing/2014/main" id="{F84F3B15-1669-3BCA-8FF6-E013478EA62B}"/>
                </a:ext>
              </a:extLst>
            </p:cNvPr>
            <p:cNvSpPr/>
            <p:nvPr/>
          </p:nvSpPr>
          <p:spPr>
            <a:xfrm>
              <a:off x="6212184" y="463133"/>
              <a:ext cx="8622" cy="298624"/>
            </a:xfrm>
            <a:custGeom>
              <a:avLst/>
              <a:gdLst/>
              <a:ahLst/>
              <a:cxnLst/>
              <a:rect l="l" t="t" r="r" b="b"/>
              <a:pathLst>
                <a:path w="52" h="1801" extrusionOk="0">
                  <a:moveTo>
                    <a:pt x="1" y="1"/>
                  </a:moveTo>
                  <a:lnTo>
                    <a:pt x="1" y="1800"/>
                  </a:lnTo>
                  <a:lnTo>
                    <a:pt x="51" y="1800"/>
                  </a:lnTo>
                  <a:cubicBezTo>
                    <a:pt x="1" y="975"/>
                    <a:pt x="1" y="293"/>
                    <a:pt x="1" y="1"/>
                  </a:cubicBezTo>
                  <a:close/>
                </a:path>
              </a:pathLst>
            </a:custGeom>
            <a:solidFill>
              <a:srgbClr val="577C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4338;p67">
              <a:extLst>
                <a:ext uri="{FF2B5EF4-FFF2-40B4-BE49-F238E27FC236}">
                  <a16:creationId xmlns:a16="http://schemas.microsoft.com/office/drawing/2014/main" id="{D61CA468-A428-C1C7-DA9E-EB99C311C719}"/>
                </a:ext>
              </a:extLst>
            </p:cNvPr>
            <p:cNvSpPr/>
            <p:nvPr/>
          </p:nvSpPr>
          <p:spPr>
            <a:xfrm>
              <a:off x="6139890" y="430966"/>
              <a:ext cx="48582" cy="136959"/>
            </a:xfrm>
            <a:custGeom>
              <a:avLst/>
              <a:gdLst/>
              <a:ahLst/>
              <a:cxnLst/>
              <a:rect l="l" t="t" r="r" b="b"/>
              <a:pathLst>
                <a:path w="293" h="826" extrusionOk="0">
                  <a:moveTo>
                    <a:pt x="293" y="0"/>
                  </a:moveTo>
                  <a:cubicBezTo>
                    <a:pt x="292" y="0"/>
                    <a:pt x="0" y="195"/>
                    <a:pt x="0" y="826"/>
                  </a:cubicBezTo>
                  <a:cubicBezTo>
                    <a:pt x="0" y="534"/>
                    <a:pt x="98" y="292"/>
                    <a:pt x="145" y="195"/>
                  </a:cubicBezTo>
                  <a:cubicBezTo>
                    <a:pt x="195" y="98"/>
                    <a:pt x="242" y="98"/>
                    <a:pt x="242" y="47"/>
                  </a:cubicBezTo>
                  <a:cubicBezTo>
                    <a:pt x="293" y="47"/>
                    <a:pt x="293" y="0"/>
                    <a:pt x="293" y="0"/>
                  </a:cubicBezTo>
                  <a:close/>
                </a:path>
              </a:pathLst>
            </a:custGeom>
            <a:solidFill>
              <a:srgbClr val="577C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4339;p67">
              <a:extLst>
                <a:ext uri="{FF2B5EF4-FFF2-40B4-BE49-F238E27FC236}">
                  <a16:creationId xmlns:a16="http://schemas.microsoft.com/office/drawing/2014/main" id="{FCAEE444-9D01-1A85-8CE3-D5254E1A601E}"/>
                </a:ext>
              </a:extLst>
            </p:cNvPr>
            <p:cNvSpPr/>
            <p:nvPr/>
          </p:nvSpPr>
          <p:spPr>
            <a:xfrm>
              <a:off x="6260601" y="438593"/>
              <a:ext cx="16415" cy="16415"/>
            </a:xfrm>
            <a:custGeom>
              <a:avLst/>
              <a:gdLst/>
              <a:ahLst/>
              <a:cxnLst/>
              <a:rect l="l" t="t" r="r" b="b"/>
              <a:pathLst>
                <a:path w="99" h="99" extrusionOk="0">
                  <a:moveTo>
                    <a:pt x="98" y="1"/>
                  </a:moveTo>
                  <a:cubicBezTo>
                    <a:pt x="51" y="1"/>
                    <a:pt x="1" y="52"/>
                    <a:pt x="1" y="98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4340;p67">
              <a:extLst>
                <a:ext uri="{FF2B5EF4-FFF2-40B4-BE49-F238E27FC236}">
                  <a16:creationId xmlns:a16="http://schemas.microsoft.com/office/drawing/2014/main" id="{6F1EDBFD-C361-5105-BDB6-6771586220F3}"/>
                </a:ext>
              </a:extLst>
            </p:cNvPr>
            <p:cNvSpPr/>
            <p:nvPr/>
          </p:nvSpPr>
          <p:spPr>
            <a:xfrm>
              <a:off x="6285141" y="511716"/>
              <a:ext cx="16415" cy="7793"/>
            </a:xfrm>
            <a:custGeom>
              <a:avLst/>
              <a:gdLst/>
              <a:ahLst/>
              <a:cxnLst/>
              <a:rect l="l" t="t" r="r" b="b"/>
              <a:pathLst>
                <a:path w="99" h="47" extrusionOk="0">
                  <a:moveTo>
                    <a:pt x="98" y="0"/>
                  </a:moveTo>
                  <a:cubicBezTo>
                    <a:pt x="48" y="0"/>
                    <a:pt x="1" y="0"/>
                    <a:pt x="1" y="47"/>
                  </a:cubicBezTo>
                  <a:cubicBezTo>
                    <a:pt x="48" y="47"/>
                    <a:pt x="48" y="47"/>
                    <a:pt x="98" y="0"/>
                  </a:cubicBez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4341;p67">
              <a:extLst>
                <a:ext uri="{FF2B5EF4-FFF2-40B4-BE49-F238E27FC236}">
                  <a16:creationId xmlns:a16="http://schemas.microsoft.com/office/drawing/2014/main" id="{E85A8E91-6A15-D397-0398-4F491B26473A}"/>
                </a:ext>
              </a:extLst>
            </p:cNvPr>
            <p:cNvSpPr/>
            <p:nvPr/>
          </p:nvSpPr>
          <p:spPr>
            <a:xfrm>
              <a:off x="6292934" y="600093"/>
              <a:ext cx="16249" cy="8622"/>
            </a:xfrm>
            <a:custGeom>
              <a:avLst/>
              <a:gdLst/>
              <a:ahLst/>
              <a:cxnLst/>
              <a:rect l="l" t="t" r="r" b="b"/>
              <a:pathLst>
                <a:path w="98" h="52" extrusionOk="0">
                  <a:moveTo>
                    <a:pt x="1" y="1"/>
                  </a:moveTo>
                  <a:lnTo>
                    <a:pt x="1" y="51"/>
                  </a:lnTo>
                  <a:lnTo>
                    <a:pt x="98" y="51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4342;p67">
              <a:extLst>
                <a:ext uri="{FF2B5EF4-FFF2-40B4-BE49-F238E27FC236}">
                  <a16:creationId xmlns:a16="http://schemas.microsoft.com/office/drawing/2014/main" id="{3DFADACC-AF6A-1AE7-0147-20621AB807CE}"/>
                </a:ext>
              </a:extLst>
            </p:cNvPr>
            <p:cNvSpPr/>
            <p:nvPr/>
          </p:nvSpPr>
          <p:spPr>
            <a:xfrm>
              <a:off x="6285141" y="680843"/>
              <a:ext cx="16415" cy="8622"/>
            </a:xfrm>
            <a:custGeom>
              <a:avLst/>
              <a:gdLst/>
              <a:ahLst/>
              <a:cxnLst/>
              <a:rect l="l" t="t" r="r" b="b"/>
              <a:pathLst>
                <a:path w="99" h="52" extrusionOk="0">
                  <a:moveTo>
                    <a:pt x="1" y="0"/>
                  </a:moveTo>
                  <a:lnTo>
                    <a:pt x="1" y="51"/>
                  </a:lnTo>
                  <a:lnTo>
                    <a:pt x="98" y="51"/>
                  </a:lnTo>
                  <a:cubicBezTo>
                    <a:pt x="48" y="0"/>
                    <a:pt x="48" y="0"/>
                    <a:pt x="1" y="0"/>
                  </a:cubicBez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4343;p67">
              <a:extLst>
                <a:ext uri="{FF2B5EF4-FFF2-40B4-BE49-F238E27FC236}">
                  <a16:creationId xmlns:a16="http://schemas.microsoft.com/office/drawing/2014/main" id="{59B6C582-2C3C-E42A-A179-E0F531D2ECE8}"/>
                </a:ext>
              </a:extLst>
            </p:cNvPr>
            <p:cNvSpPr/>
            <p:nvPr/>
          </p:nvSpPr>
          <p:spPr>
            <a:xfrm>
              <a:off x="6163767" y="422509"/>
              <a:ext cx="16249" cy="16249"/>
            </a:xfrm>
            <a:custGeom>
              <a:avLst/>
              <a:gdLst/>
              <a:ahLst/>
              <a:cxnLst/>
              <a:rect l="l" t="t" r="r" b="b"/>
              <a:pathLst>
                <a:path w="98" h="98" extrusionOk="0">
                  <a:moveTo>
                    <a:pt x="1" y="1"/>
                  </a:moveTo>
                  <a:cubicBezTo>
                    <a:pt x="1" y="51"/>
                    <a:pt x="51" y="98"/>
                    <a:pt x="51" y="98"/>
                  </a:cubicBezTo>
                  <a:lnTo>
                    <a:pt x="98" y="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4344;p67">
              <a:extLst>
                <a:ext uri="{FF2B5EF4-FFF2-40B4-BE49-F238E27FC236}">
                  <a16:creationId xmlns:a16="http://schemas.microsoft.com/office/drawing/2014/main" id="{F8C49845-3A6A-D7F2-BAD5-2434F0F95572}"/>
                </a:ext>
              </a:extLst>
            </p:cNvPr>
            <p:cNvSpPr/>
            <p:nvPr/>
          </p:nvSpPr>
          <p:spPr>
            <a:xfrm>
              <a:off x="6131434" y="479382"/>
              <a:ext cx="24706" cy="7959"/>
            </a:xfrm>
            <a:custGeom>
              <a:avLst/>
              <a:gdLst/>
              <a:ahLst/>
              <a:cxnLst/>
              <a:rect l="l" t="t" r="r" b="b"/>
              <a:pathLst>
                <a:path w="149" h="48" extrusionOk="0">
                  <a:moveTo>
                    <a:pt x="1" y="0"/>
                  </a:moveTo>
                  <a:cubicBezTo>
                    <a:pt x="1" y="0"/>
                    <a:pt x="1" y="47"/>
                    <a:pt x="51" y="47"/>
                  </a:cubicBezTo>
                  <a:lnTo>
                    <a:pt x="149" y="47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4345;p67">
              <a:extLst>
                <a:ext uri="{FF2B5EF4-FFF2-40B4-BE49-F238E27FC236}">
                  <a16:creationId xmlns:a16="http://schemas.microsoft.com/office/drawing/2014/main" id="{DF7DC8E2-34AC-1C95-CE5B-54BE4674EBF1}"/>
                </a:ext>
              </a:extLst>
            </p:cNvPr>
            <p:cNvSpPr/>
            <p:nvPr/>
          </p:nvSpPr>
          <p:spPr>
            <a:xfrm>
              <a:off x="6123807" y="543883"/>
              <a:ext cx="16249" cy="166"/>
            </a:xfrm>
            <a:custGeom>
              <a:avLst/>
              <a:gdLst/>
              <a:ahLst/>
              <a:cxnLst/>
              <a:rect l="l" t="t" r="r" b="b"/>
              <a:pathLst>
                <a:path w="98" h="1" extrusionOk="0">
                  <a:moveTo>
                    <a:pt x="97" y="1"/>
                  </a:moveTo>
                  <a:lnTo>
                    <a:pt x="97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7" y="1"/>
                  </a:lnTo>
                  <a:lnTo>
                    <a:pt x="97" y="1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4346;p67">
              <a:extLst>
                <a:ext uri="{FF2B5EF4-FFF2-40B4-BE49-F238E27FC236}">
                  <a16:creationId xmlns:a16="http://schemas.microsoft.com/office/drawing/2014/main" id="{468BD1C4-DF7D-7083-E540-D5B0101DE937}"/>
                </a:ext>
              </a:extLst>
            </p:cNvPr>
            <p:cNvSpPr/>
            <p:nvPr/>
          </p:nvSpPr>
          <p:spPr>
            <a:xfrm>
              <a:off x="6131434" y="656966"/>
              <a:ext cx="24706" cy="16249"/>
            </a:xfrm>
            <a:custGeom>
              <a:avLst/>
              <a:gdLst/>
              <a:ahLst/>
              <a:cxnLst/>
              <a:rect l="l" t="t" r="r" b="b"/>
              <a:pathLst>
                <a:path w="149" h="98" extrusionOk="0">
                  <a:moveTo>
                    <a:pt x="98" y="0"/>
                  </a:moveTo>
                  <a:cubicBezTo>
                    <a:pt x="51" y="47"/>
                    <a:pt x="51" y="47"/>
                    <a:pt x="1" y="47"/>
                  </a:cubicBezTo>
                  <a:lnTo>
                    <a:pt x="1" y="98"/>
                  </a:lnTo>
                  <a:cubicBezTo>
                    <a:pt x="51" y="47"/>
                    <a:pt x="98" y="47"/>
                    <a:pt x="98" y="47"/>
                  </a:cubicBezTo>
                  <a:cubicBezTo>
                    <a:pt x="149" y="47"/>
                    <a:pt x="149" y="0"/>
                    <a:pt x="98" y="0"/>
                  </a:cubicBez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4347;p67">
              <a:extLst>
                <a:ext uri="{FF2B5EF4-FFF2-40B4-BE49-F238E27FC236}">
                  <a16:creationId xmlns:a16="http://schemas.microsoft.com/office/drawing/2014/main" id="{1D6541CC-AAEE-0FB8-3413-1E2FDF10A2B9}"/>
                </a:ext>
              </a:extLst>
            </p:cNvPr>
            <p:cNvSpPr/>
            <p:nvPr/>
          </p:nvSpPr>
          <p:spPr>
            <a:xfrm>
              <a:off x="6212184" y="447049"/>
              <a:ext cx="16415" cy="16249"/>
            </a:xfrm>
            <a:custGeom>
              <a:avLst/>
              <a:gdLst/>
              <a:ahLst/>
              <a:cxnLst/>
              <a:rect l="l" t="t" r="r" b="b"/>
              <a:pathLst>
                <a:path w="99" h="98" extrusionOk="0">
                  <a:moveTo>
                    <a:pt x="98" y="1"/>
                  </a:moveTo>
                  <a:cubicBezTo>
                    <a:pt x="51" y="47"/>
                    <a:pt x="51" y="47"/>
                    <a:pt x="1" y="47"/>
                  </a:cubicBezTo>
                  <a:lnTo>
                    <a:pt x="1" y="98"/>
                  </a:lnTo>
                  <a:lnTo>
                    <a:pt x="51" y="98"/>
                  </a:lnTo>
                  <a:lnTo>
                    <a:pt x="98" y="47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4348;p67">
              <a:extLst>
                <a:ext uri="{FF2B5EF4-FFF2-40B4-BE49-F238E27FC236}">
                  <a16:creationId xmlns:a16="http://schemas.microsoft.com/office/drawing/2014/main" id="{2764CB1A-E641-2EE4-1C21-C5C348CC8EE5}"/>
                </a:ext>
              </a:extLst>
            </p:cNvPr>
            <p:cNvSpPr/>
            <p:nvPr/>
          </p:nvSpPr>
          <p:spPr>
            <a:xfrm>
              <a:off x="6212184" y="567760"/>
              <a:ext cx="24706" cy="16415"/>
            </a:xfrm>
            <a:custGeom>
              <a:avLst/>
              <a:gdLst/>
              <a:ahLst/>
              <a:cxnLst/>
              <a:rect l="l" t="t" r="r" b="b"/>
              <a:pathLst>
                <a:path w="149" h="99" extrusionOk="0">
                  <a:moveTo>
                    <a:pt x="149" y="1"/>
                  </a:moveTo>
                  <a:cubicBezTo>
                    <a:pt x="98" y="1"/>
                    <a:pt x="51" y="52"/>
                    <a:pt x="1" y="98"/>
                  </a:cubicBezTo>
                  <a:lnTo>
                    <a:pt x="51" y="98"/>
                  </a:lnTo>
                  <a:cubicBezTo>
                    <a:pt x="51" y="52"/>
                    <a:pt x="98" y="52"/>
                    <a:pt x="149" y="1"/>
                  </a:cubicBez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4349;p67">
              <a:extLst>
                <a:ext uri="{FF2B5EF4-FFF2-40B4-BE49-F238E27FC236}">
                  <a16:creationId xmlns:a16="http://schemas.microsoft.com/office/drawing/2014/main" id="{DE7FE4E7-4A41-38C2-6082-833EF7088FEA}"/>
                </a:ext>
              </a:extLst>
            </p:cNvPr>
            <p:cNvSpPr/>
            <p:nvPr/>
          </p:nvSpPr>
          <p:spPr>
            <a:xfrm>
              <a:off x="6220640" y="656966"/>
              <a:ext cx="24042" cy="7959"/>
            </a:xfrm>
            <a:custGeom>
              <a:avLst/>
              <a:gdLst/>
              <a:ahLst/>
              <a:cxnLst/>
              <a:rect l="l" t="t" r="r" b="b"/>
              <a:pathLst>
                <a:path w="145" h="48" extrusionOk="0">
                  <a:moveTo>
                    <a:pt x="98" y="0"/>
                  </a:moveTo>
                  <a:cubicBezTo>
                    <a:pt x="98" y="0"/>
                    <a:pt x="47" y="47"/>
                    <a:pt x="0" y="47"/>
                  </a:cubicBezTo>
                  <a:cubicBezTo>
                    <a:pt x="47" y="47"/>
                    <a:pt x="98" y="47"/>
                    <a:pt x="144" y="0"/>
                  </a:cubicBez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4350;p67">
              <a:extLst>
                <a:ext uri="{FF2B5EF4-FFF2-40B4-BE49-F238E27FC236}">
                  <a16:creationId xmlns:a16="http://schemas.microsoft.com/office/drawing/2014/main" id="{C58F03C3-FDA9-21B9-1262-1EC32437F058}"/>
                </a:ext>
              </a:extLst>
            </p:cNvPr>
            <p:cNvSpPr/>
            <p:nvPr/>
          </p:nvSpPr>
          <p:spPr>
            <a:xfrm>
              <a:off x="5994640" y="454842"/>
              <a:ext cx="136959" cy="174266"/>
            </a:xfrm>
            <a:custGeom>
              <a:avLst/>
              <a:gdLst/>
              <a:ahLst/>
              <a:cxnLst/>
              <a:rect l="l" t="t" r="r" b="b"/>
              <a:pathLst>
                <a:path w="826" h="1051" extrusionOk="0">
                  <a:moveTo>
                    <a:pt x="390" y="0"/>
                  </a:moveTo>
                  <a:cubicBezTo>
                    <a:pt x="195" y="0"/>
                    <a:pt x="0" y="440"/>
                    <a:pt x="144" y="779"/>
                  </a:cubicBezTo>
                  <a:cubicBezTo>
                    <a:pt x="229" y="1003"/>
                    <a:pt x="410" y="1051"/>
                    <a:pt x="548" y="1051"/>
                  </a:cubicBezTo>
                  <a:cubicBezTo>
                    <a:pt x="650" y="1051"/>
                    <a:pt x="728" y="1025"/>
                    <a:pt x="728" y="1025"/>
                  </a:cubicBezTo>
                  <a:cubicBezTo>
                    <a:pt x="826" y="877"/>
                    <a:pt x="826" y="733"/>
                    <a:pt x="779" y="585"/>
                  </a:cubicBezTo>
                  <a:cubicBezTo>
                    <a:pt x="779" y="585"/>
                    <a:pt x="584" y="585"/>
                    <a:pt x="534" y="487"/>
                  </a:cubicBezTo>
                  <a:cubicBezTo>
                    <a:pt x="436" y="390"/>
                    <a:pt x="631" y="0"/>
                    <a:pt x="3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4351;p67">
              <a:extLst>
                <a:ext uri="{FF2B5EF4-FFF2-40B4-BE49-F238E27FC236}">
                  <a16:creationId xmlns:a16="http://schemas.microsoft.com/office/drawing/2014/main" id="{16691557-88C0-8C71-E296-0889DCC7164C}"/>
                </a:ext>
              </a:extLst>
            </p:cNvPr>
            <p:cNvSpPr/>
            <p:nvPr/>
          </p:nvSpPr>
          <p:spPr>
            <a:xfrm>
              <a:off x="6002267" y="438593"/>
              <a:ext cx="145581" cy="172277"/>
            </a:xfrm>
            <a:custGeom>
              <a:avLst/>
              <a:gdLst/>
              <a:ahLst/>
              <a:cxnLst/>
              <a:rect l="l" t="t" r="r" b="b"/>
              <a:pathLst>
                <a:path w="878" h="1039" extrusionOk="0">
                  <a:moveTo>
                    <a:pt x="390" y="1"/>
                  </a:moveTo>
                  <a:cubicBezTo>
                    <a:pt x="246" y="1"/>
                    <a:pt x="1" y="441"/>
                    <a:pt x="149" y="780"/>
                  </a:cubicBezTo>
                  <a:cubicBezTo>
                    <a:pt x="241" y="998"/>
                    <a:pt x="472" y="1038"/>
                    <a:pt x="628" y="1038"/>
                  </a:cubicBezTo>
                  <a:cubicBezTo>
                    <a:pt x="716" y="1038"/>
                    <a:pt x="780" y="1025"/>
                    <a:pt x="780" y="1025"/>
                  </a:cubicBezTo>
                  <a:cubicBezTo>
                    <a:pt x="877" y="877"/>
                    <a:pt x="877" y="733"/>
                    <a:pt x="780" y="585"/>
                  </a:cubicBezTo>
                  <a:cubicBezTo>
                    <a:pt x="780" y="585"/>
                    <a:pt x="585" y="585"/>
                    <a:pt x="538" y="488"/>
                  </a:cubicBezTo>
                  <a:cubicBezTo>
                    <a:pt x="488" y="390"/>
                    <a:pt x="636" y="1"/>
                    <a:pt x="3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4352;p67">
              <a:extLst>
                <a:ext uri="{FF2B5EF4-FFF2-40B4-BE49-F238E27FC236}">
                  <a16:creationId xmlns:a16="http://schemas.microsoft.com/office/drawing/2014/main" id="{E77C7EFA-317B-8F6B-F5E5-CA31AA10A60B}"/>
                </a:ext>
              </a:extLst>
            </p:cNvPr>
            <p:cNvSpPr/>
            <p:nvPr/>
          </p:nvSpPr>
          <p:spPr>
            <a:xfrm>
              <a:off x="6050850" y="470926"/>
              <a:ext cx="73122" cy="96999"/>
            </a:xfrm>
            <a:custGeom>
              <a:avLst/>
              <a:gdLst/>
              <a:ahLst/>
              <a:cxnLst/>
              <a:rect l="l" t="t" r="r" b="b"/>
              <a:pathLst>
                <a:path w="441" h="585" extrusionOk="0">
                  <a:moveTo>
                    <a:pt x="51" y="1"/>
                  </a:moveTo>
                  <a:cubicBezTo>
                    <a:pt x="51" y="1"/>
                    <a:pt x="0" y="51"/>
                    <a:pt x="0" y="149"/>
                  </a:cubicBezTo>
                  <a:cubicBezTo>
                    <a:pt x="0" y="195"/>
                    <a:pt x="51" y="293"/>
                    <a:pt x="51" y="343"/>
                  </a:cubicBezTo>
                  <a:lnTo>
                    <a:pt x="51" y="149"/>
                  </a:lnTo>
                  <a:lnTo>
                    <a:pt x="51" y="51"/>
                  </a:lnTo>
                  <a:lnTo>
                    <a:pt x="51" y="1"/>
                  </a:lnTo>
                  <a:close/>
                  <a:moveTo>
                    <a:pt x="51" y="343"/>
                  </a:moveTo>
                  <a:cubicBezTo>
                    <a:pt x="51" y="390"/>
                    <a:pt x="97" y="441"/>
                    <a:pt x="148" y="488"/>
                  </a:cubicBezTo>
                  <a:cubicBezTo>
                    <a:pt x="97" y="441"/>
                    <a:pt x="97" y="390"/>
                    <a:pt x="51" y="343"/>
                  </a:cubicBezTo>
                  <a:close/>
                  <a:moveTo>
                    <a:pt x="148" y="488"/>
                  </a:moveTo>
                  <a:cubicBezTo>
                    <a:pt x="245" y="585"/>
                    <a:pt x="343" y="585"/>
                    <a:pt x="389" y="585"/>
                  </a:cubicBezTo>
                  <a:lnTo>
                    <a:pt x="440" y="585"/>
                  </a:lnTo>
                  <a:lnTo>
                    <a:pt x="440" y="538"/>
                  </a:lnTo>
                  <a:lnTo>
                    <a:pt x="389" y="538"/>
                  </a:lnTo>
                  <a:cubicBezTo>
                    <a:pt x="343" y="538"/>
                    <a:pt x="245" y="538"/>
                    <a:pt x="148" y="488"/>
                  </a:cubicBez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4353;p67">
              <a:extLst>
                <a:ext uri="{FF2B5EF4-FFF2-40B4-BE49-F238E27FC236}">
                  <a16:creationId xmlns:a16="http://schemas.microsoft.com/office/drawing/2014/main" id="{0010FF58-EC69-FAF6-CAF5-44C2835E126E}"/>
                </a:ext>
              </a:extLst>
            </p:cNvPr>
            <p:cNvSpPr/>
            <p:nvPr/>
          </p:nvSpPr>
          <p:spPr>
            <a:xfrm>
              <a:off x="6018517" y="479382"/>
              <a:ext cx="80915" cy="129332"/>
            </a:xfrm>
            <a:custGeom>
              <a:avLst/>
              <a:gdLst/>
              <a:ahLst/>
              <a:cxnLst/>
              <a:rect l="l" t="t" r="r" b="b"/>
              <a:pathLst>
                <a:path w="488" h="780" extrusionOk="0">
                  <a:moveTo>
                    <a:pt x="51" y="0"/>
                  </a:moveTo>
                  <a:cubicBezTo>
                    <a:pt x="51" y="0"/>
                    <a:pt x="0" y="144"/>
                    <a:pt x="0" y="339"/>
                  </a:cubicBezTo>
                  <a:cubicBezTo>
                    <a:pt x="0" y="487"/>
                    <a:pt x="51" y="631"/>
                    <a:pt x="148" y="682"/>
                  </a:cubicBezTo>
                  <a:cubicBezTo>
                    <a:pt x="51" y="585"/>
                    <a:pt x="51" y="487"/>
                    <a:pt x="51" y="339"/>
                  </a:cubicBezTo>
                  <a:lnTo>
                    <a:pt x="51" y="98"/>
                  </a:lnTo>
                  <a:lnTo>
                    <a:pt x="51" y="47"/>
                  </a:lnTo>
                  <a:cubicBezTo>
                    <a:pt x="51" y="0"/>
                    <a:pt x="98" y="0"/>
                    <a:pt x="98" y="0"/>
                  </a:cubicBezTo>
                  <a:close/>
                  <a:moveTo>
                    <a:pt x="148" y="682"/>
                  </a:moveTo>
                  <a:lnTo>
                    <a:pt x="148" y="682"/>
                  </a:lnTo>
                  <a:cubicBezTo>
                    <a:pt x="246" y="779"/>
                    <a:pt x="390" y="779"/>
                    <a:pt x="487" y="779"/>
                  </a:cubicBezTo>
                  <a:cubicBezTo>
                    <a:pt x="390" y="779"/>
                    <a:pt x="246" y="729"/>
                    <a:pt x="148" y="6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4354;p67">
              <a:extLst>
                <a:ext uri="{FF2B5EF4-FFF2-40B4-BE49-F238E27FC236}">
                  <a16:creationId xmlns:a16="http://schemas.microsoft.com/office/drawing/2014/main" id="{CB429AA0-BBE7-AA25-4916-E5EEE26E197E}"/>
                </a:ext>
              </a:extLst>
            </p:cNvPr>
            <p:cNvSpPr/>
            <p:nvPr/>
          </p:nvSpPr>
          <p:spPr>
            <a:xfrm>
              <a:off x="6059141" y="470926"/>
              <a:ext cx="16415" cy="8622"/>
            </a:xfrm>
            <a:custGeom>
              <a:avLst/>
              <a:gdLst/>
              <a:ahLst/>
              <a:cxnLst/>
              <a:rect l="l" t="t" r="r" b="b"/>
              <a:pathLst>
                <a:path w="99" h="52" extrusionOk="0">
                  <a:moveTo>
                    <a:pt x="98" y="1"/>
                  </a:moveTo>
                  <a:cubicBezTo>
                    <a:pt x="47" y="1"/>
                    <a:pt x="1" y="1"/>
                    <a:pt x="1" y="51"/>
                  </a:cubicBezTo>
                  <a:cubicBezTo>
                    <a:pt x="47" y="51"/>
                    <a:pt x="47" y="1"/>
                    <a:pt x="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4355;p67">
              <a:extLst>
                <a:ext uri="{FF2B5EF4-FFF2-40B4-BE49-F238E27FC236}">
                  <a16:creationId xmlns:a16="http://schemas.microsoft.com/office/drawing/2014/main" id="{AC79C5E4-68D9-2164-0283-3919845A4FEA}"/>
                </a:ext>
              </a:extLst>
            </p:cNvPr>
            <p:cNvSpPr/>
            <p:nvPr/>
          </p:nvSpPr>
          <p:spPr>
            <a:xfrm>
              <a:off x="6066934" y="521498"/>
              <a:ext cx="16249" cy="14260"/>
            </a:xfrm>
            <a:custGeom>
              <a:avLst/>
              <a:gdLst/>
              <a:ahLst/>
              <a:cxnLst/>
              <a:rect l="l" t="t" r="r" b="b"/>
              <a:pathLst>
                <a:path w="98" h="86" extrusionOk="0">
                  <a:moveTo>
                    <a:pt x="92" y="0"/>
                  </a:moveTo>
                  <a:cubicBezTo>
                    <a:pt x="86" y="0"/>
                    <a:pt x="74" y="13"/>
                    <a:pt x="51" y="38"/>
                  </a:cubicBezTo>
                  <a:cubicBezTo>
                    <a:pt x="51" y="38"/>
                    <a:pt x="0" y="38"/>
                    <a:pt x="0" y="85"/>
                  </a:cubicBezTo>
                  <a:cubicBezTo>
                    <a:pt x="51" y="85"/>
                    <a:pt x="51" y="38"/>
                    <a:pt x="98" y="38"/>
                  </a:cubicBezTo>
                  <a:cubicBezTo>
                    <a:pt x="98" y="13"/>
                    <a:pt x="98" y="0"/>
                    <a:pt x="92" y="0"/>
                  </a:cubicBez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4356;p67">
              <a:extLst>
                <a:ext uri="{FF2B5EF4-FFF2-40B4-BE49-F238E27FC236}">
                  <a16:creationId xmlns:a16="http://schemas.microsoft.com/office/drawing/2014/main" id="{8BED38DB-A727-C004-E49F-3334DEF8A043}"/>
                </a:ext>
              </a:extLst>
            </p:cNvPr>
            <p:cNvSpPr/>
            <p:nvPr/>
          </p:nvSpPr>
          <p:spPr>
            <a:xfrm>
              <a:off x="6099267" y="543883"/>
              <a:ext cx="8456" cy="16415"/>
            </a:xfrm>
            <a:custGeom>
              <a:avLst/>
              <a:gdLst/>
              <a:ahLst/>
              <a:cxnLst/>
              <a:rect l="l" t="t" r="r" b="b"/>
              <a:pathLst>
                <a:path w="51" h="99" extrusionOk="0">
                  <a:moveTo>
                    <a:pt x="0" y="1"/>
                  </a:moveTo>
                  <a:lnTo>
                    <a:pt x="0" y="48"/>
                  </a:lnTo>
                  <a:lnTo>
                    <a:pt x="0" y="98"/>
                  </a:lnTo>
                  <a:cubicBezTo>
                    <a:pt x="0" y="98"/>
                    <a:pt x="0" y="48"/>
                    <a:pt x="51" y="48"/>
                  </a:cubicBezTo>
                  <a:cubicBezTo>
                    <a:pt x="51" y="48"/>
                    <a:pt x="51" y="1"/>
                    <a:pt x="0" y="1"/>
                  </a:cubicBez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4357;p67">
              <a:extLst>
                <a:ext uri="{FF2B5EF4-FFF2-40B4-BE49-F238E27FC236}">
                  <a16:creationId xmlns:a16="http://schemas.microsoft.com/office/drawing/2014/main" id="{DEE9099F-1B87-D7C8-0162-AD4A8DA1BB0A}"/>
                </a:ext>
              </a:extLst>
            </p:cNvPr>
            <p:cNvSpPr/>
            <p:nvPr/>
          </p:nvSpPr>
          <p:spPr>
            <a:xfrm>
              <a:off x="6002267" y="503259"/>
              <a:ext cx="24706" cy="166"/>
            </a:xfrm>
            <a:custGeom>
              <a:avLst/>
              <a:gdLst/>
              <a:ahLst/>
              <a:cxnLst/>
              <a:rect l="l" t="t" r="r" b="b"/>
              <a:pathLst>
                <a:path w="149" h="1" extrusionOk="0">
                  <a:moveTo>
                    <a:pt x="98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98" y="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4358;p67">
              <a:extLst>
                <a:ext uri="{FF2B5EF4-FFF2-40B4-BE49-F238E27FC236}">
                  <a16:creationId xmlns:a16="http://schemas.microsoft.com/office/drawing/2014/main" id="{87D4F645-D6BF-4BF5-34D0-648BE7DE5909}"/>
                </a:ext>
              </a:extLst>
            </p:cNvPr>
            <p:cNvSpPr/>
            <p:nvPr/>
          </p:nvSpPr>
          <p:spPr>
            <a:xfrm>
              <a:off x="6002267" y="567760"/>
              <a:ext cx="24706" cy="16415"/>
            </a:xfrm>
            <a:custGeom>
              <a:avLst/>
              <a:gdLst/>
              <a:ahLst/>
              <a:cxnLst/>
              <a:rect l="l" t="t" r="r" b="b"/>
              <a:pathLst>
                <a:path w="149" h="99" extrusionOk="0">
                  <a:moveTo>
                    <a:pt x="149" y="1"/>
                  </a:moveTo>
                  <a:cubicBezTo>
                    <a:pt x="98" y="52"/>
                    <a:pt x="52" y="52"/>
                    <a:pt x="52" y="52"/>
                  </a:cubicBezTo>
                  <a:cubicBezTo>
                    <a:pt x="1" y="52"/>
                    <a:pt x="1" y="52"/>
                    <a:pt x="1" y="98"/>
                  </a:cubicBezTo>
                  <a:lnTo>
                    <a:pt x="52" y="98"/>
                  </a:lnTo>
                  <a:cubicBezTo>
                    <a:pt x="98" y="98"/>
                    <a:pt x="98" y="52"/>
                    <a:pt x="149" y="52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4359;p67">
              <a:extLst>
                <a:ext uri="{FF2B5EF4-FFF2-40B4-BE49-F238E27FC236}">
                  <a16:creationId xmlns:a16="http://schemas.microsoft.com/office/drawing/2014/main" id="{9E1995A5-5BC9-271E-2FF2-30A775F9FC3B}"/>
                </a:ext>
              </a:extLst>
            </p:cNvPr>
            <p:cNvSpPr/>
            <p:nvPr/>
          </p:nvSpPr>
          <p:spPr>
            <a:xfrm>
              <a:off x="6059141" y="608549"/>
              <a:ext cx="7959" cy="16249"/>
            </a:xfrm>
            <a:custGeom>
              <a:avLst/>
              <a:gdLst/>
              <a:ahLst/>
              <a:cxnLst/>
              <a:rect l="l" t="t" r="r" b="b"/>
              <a:pathLst>
                <a:path w="48" h="98" extrusionOk="0">
                  <a:moveTo>
                    <a:pt x="47" y="0"/>
                  </a:moveTo>
                  <a:cubicBezTo>
                    <a:pt x="47" y="47"/>
                    <a:pt x="47" y="47"/>
                    <a:pt x="1" y="98"/>
                  </a:cubicBezTo>
                  <a:lnTo>
                    <a:pt x="47" y="98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4360;p67">
              <a:extLst>
                <a:ext uri="{FF2B5EF4-FFF2-40B4-BE49-F238E27FC236}">
                  <a16:creationId xmlns:a16="http://schemas.microsoft.com/office/drawing/2014/main" id="{3EFF6296-6669-290B-1EFD-2722CDAB2D1F}"/>
                </a:ext>
              </a:extLst>
            </p:cNvPr>
            <p:cNvSpPr/>
            <p:nvPr/>
          </p:nvSpPr>
          <p:spPr>
            <a:xfrm>
              <a:off x="6059141" y="713176"/>
              <a:ext cx="322998" cy="161499"/>
            </a:xfrm>
            <a:custGeom>
              <a:avLst/>
              <a:gdLst/>
              <a:ahLst/>
              <a:cxnLst/>
              <a:rect l="l" t="t" r="r" b="b"/>
              <a:pathLst>
                <a:path w="1948" h="974" extrusionOk="0">
                  <a:moveTo>
                    <a:pt x="1" y="0"/>
                  </a:moveTo>
                  <a:cubicBezTo>
                    <a:pt x="1" y="0"/>
                    <a:pt x="1" y="974"/>
                    <a:pt x="924" y="974"/>
                  </a:cubicBezTo>
                  <a:cubicBezTo>
                    <a:pt x="1948" y="974"/>
                    <a:pt x="1897" y="0"/>
                    <a:pt x="18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4361;p67">
              <a:extLst>
                <a:ext uri="{FF2B5EF4-FFF2-40B4-BE49-F238E27FC236}">
                  <a16:creationId xmlns:a16="http://schemas.microsoft.com/office/drawing/2014/main" id="{5E049FFC-4783-ABDB-2081-FB6C034513E8}"/>
                </a:ext>
              </a:extLst>
            </p:cNvPr>
            <p:cNvSpPr/>
            <p:nvPr/>
          </p:nvSpPr>
          <p:spPr>
            <a:xfrm>
              <a:off x="6083017" y="680843"/>
              <a:ext cx="331454" cy="169955"/>
            </a:xfrm>
            <a:custGeom>
              <a:avLst/>
              <a:gdLst/>
              <a:ahLst/>
              <a:cxnLst/>
              <a:rect l="l" t="t" r="r" b="b"/>
              <a:pathLst>
                <a:path w="1999" h="1025" extrusionOk="0">
                  <a:moveTo>
                    <a:pt x="1" y="0"/>
                  </a:moveTo>
                  <a:cubicBezTo>
                    <a:pt x="1" y="0"/>
                    <a:pt x="1" y="1025"/>
                    <a:pt x="928" y="1025"/>
                  </a:cubicBezTo>
                  <a:cubicBezTo>
                    <a:pt x="1999" y="1025"/>
                    <a:pt x="1901" y="0"/>
                    <a:pt x="1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4362;p67">
              <a:extLst>
                <a:ext uri="{FF2B5EF4-FFF2-40B4-BE49-F238E27FC236}">
                  <a16:creationId xmlns:a16="http://schemas.microsoft.com/office/drawing/2014/main" id="{E9439986-24C3-6DB1-C54E-AAD0DEE1180E}"/>
                </a:ext>
              </a:extLst>
            </p:cNvPr>
            <p:cNvSpPr/>
            <p:nvPr/>
          </p:nvSpPr>
          <p:spPr>
            <a:xfrm>
              <a:off x="5953851" y="858426"/>
              <a:ext cx="1017244" cy="40789"/>
            </a:xfrm>
            <a:custGeom>
              <a:avLst/>
              <a:gdLst/>
              <a:ahLst/>
              <a:cxnLst/>
              <a:rect l="l" t="t" r="r" b="b"/>
              <a:pathLst>
                <a:path w="6135" h="246" extrusionOk="0">
                  <a:moveTo>
                    <a:pt x="1" y="0"/>
                  </a:moveTo>
                  <a:lnTo>
                    <a:pt x="1" y="246"/>
                  </a:lnTo>
                  <a:lnTo>
                    <a:pt x="6135" y="246"/>
                  </a:lnTo>
                  <a:lnTo>
                    <a:pt x="6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4363;p67">
              <a:extLst>
                <a:ext uri="{FF2B5EF4-FFF2-40B4-BE49-F238E27FC236}">
                  <a16:creationId xmlns:a16="http://schemas.microsoft.com/office/drawing/2014/main" id="{DC7D6310-ECC6-8B89-7EA6-87F270EF26CB}"/>
                </a:ext>
              </a:extLst>
            </p:cNvPr>
            <p:cNvSpPr/>
            <p:nvPr/>
          </p:nvSpPr>
          <p:spPr>
            <a:xfrm>
              <a:off x="5953851" y="858426"/>
              <a:ext cx="137788" cy="40789"/>
            </a:xfrm>
            <a:custGeom>
              <a:avLst/>
              <a:gdLst/>
              <a:ahLst/>
              <a:cxnLst/>
              <a:rect l="l" t="t" r="r" b="b"/>
              <a:pathLst>
                <a:path w="831" h="246" extrusionOk="0">
                  <a:moveTo>
                    <a:pt x="1" y="0"/>
                  </a:moveTo>
                  <a:lnTo>
                    <a:pt x="1" y="246"/>
                  </a:lnTo>
                  <a:lnTo>
                    <a:pt x="830" y="246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10" name="Picture 1409">
            <a:extLst>
              <a:ext uri="{FF2B5EF4-FFF2-40B4-BE49-F238E27FC236}">
                <a16:creationId xmlns:a16="http://schemas.microsoft.com/office/drawing/2014/main" id="{0B3DD186-0775-10CC-F530-E0DDBEB94B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896"/>
          <a:stretch/>
        </p:blipFill>
        <p:spPr>
          <a:xfrm>
            <a:off x="720000" y="1042201"/>
            <a:ext cx="2662548" cy="4005288"/>
          </a:xfrm>
          <a:prstGeom prst="rect">
            <a:avLst/>
          </a:prstGeom>
        </p:spPr>
      </p:pic>
      <p:sp>
        <p:nvSpPr>
          <p:cNvPr id="1412" name="TextBox 1411">
            <a:extLst>
              <a:ext uri="{FF2B5EF4-FFF2-40B4-BE49-F238E27FC236}">
                <a16:creationId xmlns:a16="http://schemas.microsoft.com/office/drawing/2014/main" id="{7567AC36-2778-5393-CB99-7EE8698F0F90}"/>
              </a:ext>
            </a:extLst>
          </p:cNvPr>
          <p:cNvSpPr txBox="1"/>
          <p:nvPr/>
        </p:nvSpPr>
        <p:spPr>
          <a:xfrm>
            <a:off x="3513138" y="1311714"/>
            <a:ext cx="5438774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Proses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administrasi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efisien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termotivasi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berlatih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rutin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pelatih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member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 center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menjangkau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 digital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36"/>
          <p:cNvSpPr txBox="1">
            <a:spLocks noGrp="1"/>
          </p:cNvSpPr>
          <p:nvPr>
            <p:ph type="subTitle" idx="1"/>
          </p:nvPr>
        </p:nvSpPr>
        <p:spPr>
          <a:xfrm flipV="1">
            <a:off x="4686650" y="6230319"/>
            <a:ext cx="3527100" cy="697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could be the part of the presentation where you can introduce yourself, write your email…</a:t>
            </a:r>
            <a:endParaRPr dirty="0"/>
          </a:p>
        </p:txBody>
      </p:sp>
      <p:sp>
        <p:nvSpPr>
          <p:cNvPr id="1250" name="Google Shape;1250;p36"/>
          <p:cNvSpPr txBox="1">
            <a:spLocks noGrp="1"/>
          </p:cNvSpPr>
          <p:nvPr>
            <p:ph type="ctrTitle"/>
          </p:nvPr>
        </p:nvSpPr>
        <p:spPr>
          <a:xfrm>
            <a:off x="4686650" y="1822067"/>
            <a:ext cx="3860665" cy="15201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THANKYOU!</a:t>
            </a:r>
            <a:endParaRPr sz="5400" dirty="0"/>
          </a:p>
        </p:txBody>
      </p:sp>
      <p:grpSp>
        <p:nvGrpSpPr>
          <p:cNvPr id="1251" name="Google Shape;1251;p36"/>
          <p:cNvGrpSpPr/>
          <p:nvPr/>
        </p:nvGrpSpPr>
        <p:grpSpPr>
          <a:xfrm>
            <a:off x="833394" y="1328888"/>
            <a:ext cx="3527024" cy="2524696"/>
            <a:chOff x="1195200" y="1511999"/>
            <a:chExt cx="4068079" cy="2911990"/>
          </a:xfrm>
        </p:grpSpPr>
        <p:sp>
          <p:nvSpPr>
            <p:cNvPr id="1252" name="Google Shape;1252;p36"/>
            <p:cNvSpPr/>
            <p:nvPr/>
          </p:nvSpPr>
          <p:spPr>
            <a:xfrm>
              <a:off x="1670119" y="1511999"/>
              <a:ext cx="1415520" cy="1148489"/>
            </a:xfrm>
            <a:custGeom>
              <a:avLst/>
              <a:gdLst/>
              <a:ahLst/>
              <a:cxnLst/>
              <a:rect l="l" t="t" r="r" b="b"/>
              <a:pathLst>
                <a:path w="5052" h="4099" extrusionOk="0">
                  <a:moveTo>
                    <a:pt x="529" y="1"/>
                  </a:moveTo>
                  <a:cubicBezTo>
                    <a:pt x="213" y="1"/>
                    <a:pt x="1" y="249"/>
                    <a:pt x="1" y="532"/>
                  </a:cubicBezTo>
                  <a:lnTo>
                    <a:pt x="1" y="3570"/>
                  </a:lnTo>
                  <a:cubicBezTo>
                    <a:pt x="1" y="3887"/>
                    <a:pt x="213" y="4099"/>
                    <a:pt x="529" y="4099"/>
                  </a:cubicBezTo>
                  <a:lnTo>
                    <a:pt x="4557" y="4099"/>
                  </a:lnTo>
                  <a:cubicBezTo>
                    <a:pt x="4839" y="4099"/>
                    <a:pt x="5051" y="3887"/>
                    <a:pt x="5051" y="3570"/>
                  </a:cubicBezTo>
                  <a:lnTo>
                    <a:pt x="5051" y="532"/>
                  </a:lnTo>
                  <a:cubicBezTo>
                    <a:pt x="5051" y="249"/>
                    <a:pt x="4839" y="1"/>
                    <a:pt x="45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6"/>
            <p:cNvSpPr/>
            <p:nvPr/>
          </p:nvSpPr>
          <p:spPr>
            <a:xfrm>
              <a:off x="1670119" y="1511999"/>
              <a:ext cx="564303" cy="367046"/>
            </a:xfrm>
            <a:custGeom>
              <a:avLst/>
              <a:gdLst/>
              <a:ahLst/>
              <a:cxnLst/>
              <a:rect l="l" t="t" r="r" b="b"/>
              <a:pathLst>
                <a:path w="2014" h="1310" extrusionOk="0">
                  <a:moveTo>
                    <a:pt x="529" y="1"/>
                  </a:moveTo>
                  <a:cubicBezTo>
                    <a:pt x="213" y="1"/>
                    <a:pt x="1" y="249"/>
                    <a:pt x="1" y="532"/>
                  </a:cubicBezTo>
                  <a:lnTo>
                    <a:pt x="1" y="1309"/>
                  </a:lnTo>
                  <a:cubicBezTo>
                    <a:pt x="105" y="1239"/>
                    <a:pt x="247" y="1131"/>
                    <a:pt x="354" y="1060"/>
                  </a:cubicBezTo>
                  <a:cubicBezTo>
                    <a:pt x="883" y="707"/>
                    <a:pt x="1448" y="320"/>
                    <a:pt x="2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6"/>
            <p:cNvSpPr/>
            <p:nvPr/>
          </p:nvSpPr>
          <p:spPr>
            <a:xfrm>
              <a:off x="2798718" y="1542260"/>
              <a:ext cx="9807" cy="9526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0" y="0"/>
                  </a:moveTo>
                  <a:lnTo>
                    <a:pt x="0" y="34"/>
                  </a:lnTo>
                  <a:cubicBezTo>
                    <a:pt x="0" y="0"/>
                    <a:pt x="34" y="0"/>
                    <a:pt x="0" y="0"/>
                  </a:cubicBezTo>
                  <a:close/>
                </a:path>
              </a:pathLst>
            </a:custGeom>
            <a:solidFill>
              <a:srgbClr val="D3E3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6"/>
            <p:cNvSpPr/>
            <p:nvPr/>
          </p:nvSpPr>
          <p:spPr>
            <a:xfrm>
              <a:off x="2451845" y="1621272"/>
              <a:ext cx="633790" cy="1039215"/>
            </a:xfrm>
            <a:custGeom>
              <a:avLst/>
              <a:gdLst/>
              <a:ahLst/>
              <a:cxnLst/>
              <a:rect l="l" t="t" r="r" b="b"/>
              <a:pathLst>
                <a:path w="2262" h="3709" extrusionOk="0">
                  <a:moveTo>
                    <a:pt x="2261" y="1"/>
                  </a:moveTo>
                  <a:cubicBezTo>
                    <a:pt x="2191" y="176"/>
                    <a:pt x="2086" y="317"/>
                    <a:pt x="2016" y="459"/>
                  </a:cubicBezTo>
                  <a:cubicBezTo>
                    <a:pt x="1837" y="707"/>
                    <a:pt x="1696" y="919"/>
                    <a:pt x="1555" y="1165"/>
                  </a:cubicBezTo>
                  <a:cubicBezTo>
                    <a:pt x="1168" y="1838"/>
                    <a:pt x="707" y="2474"/>
                    <a:pt x="320" y="3180"/>
                  </a:cubicBezTo>
                  <a:lnTo>
                    <a:pt x="0" y="3709"/>
                  </a:lnTo>
                  <a:lnTo>
                    <a:pt x="212" y="3709"/>
                  </a:lnTo>
                  <a:cubicBezTo>
                    <a:pt x="354" y="3604"/>
                    <a:pt x="495" y="3533"/>
                    <a:pt x="636" y="3426"/>
                  </a:cubicBezTo>
                  <a:cubicBezTo>
                    <a:pt x="1168" y="3039"/>
                    <a:pt x="1733" y="2615"/>
                    <a:pt x="2261" y="2225"/>
                  </a:cubicBezTo>
                  <a:lnTo>
                    <a:pt x="2261" y="142"/>
                  </a:lnTo>
                  <a:lnTo>
                    <a:pt x="22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6"/>
            <p:cNvSpPr/>
            <p:nvPr/>
          </p:nvSpPr>
          <p:spPr>
            <a:xfrm>
              <a:off x="1670119" y="1542260"/>
              <a:ext cx="1138412" cy="1118228"/>
            </a:xfrm>
            <a:custGeom>
              <a:avLst/>
              <a:gdLst/>
              <a:ahLst/>
              <a:cxnLst/>
              <a:rect l="l" t="t" r="r" b="b"/>
              <a:pathLst>
                <a:path w="4063" h="3991" extrusionOk="0">
                  <a:moveTo>
                    <a:pt x="4028" y="0"/>
                  </a:moveTo>
                  <a:cubicBezTo>
                    <a:pt x="4028" y="34"/>
                    <a:pt x="3992" y="34"/>
                    <a:pt x="3958" y="34"/>
                  </a:cubicBezTo>
                  <a:lnTo>
                    <a:pt x="3921" y="71"/>
                  </a:lnTo>
                  <a:cubicBezTo>
                    <a:pt x="3850" y="71"/>
                    <a:pt x="3780" y="105"/>
                    <a:pt x="3709" y="141"/>
                  </a:cubicBezTo>
                  <a:cubicBezTo>
                    <a:pt x="3356" y="283"/>
                    <a:pt x="3039" y="458"/>
                    <a:pt x="2686" y="670"/>
                  </a:cubicBezTo>
                  <a:cubicBezTo>
                    <a:pt x="2333" y="848"/>
                    <a:pt x="1979" y="1094"/>
                    <a:pt x="1626" y="1306"/>
                  </a:cubicBezTo>
                  <a:cubicBezTo>
                    <a:pt x="1589" y="1342"/>
                    <a:pt x="1519" y="1376"/>
                    <a:pt x="1485" y="1413"/>
                  </a:cubicBezTo>
                  <a:cubicBezTo>
                    <a:pt x="1485" y="1413"/>
                    <a:pt x="1448" y="1413"/>
                    <a:pt x="1414" y="1447"/>
                  </a:cubicBezTo>
                  <a:cubicBezTo>
                    <a:pt x="1343" y="1484"/>
                    <a:pt x="1273" y="1554"/>
                    <a:pt x="1202" y="1588"/>
                  </a:cubicBezTo>
                  <a:cubicBezTo>
                    <a:pt x="1024" y="1696"/>
                    <a:pt x="883" y="1800"/>
                    <a:pt x="707" y="1908"/>
                  </a:cubicBezTo>
                  <a:cubicBezTo>
                    <a:pt x="459" y="2083"/>
                    <a:pt x="213" y="2261"/>
                    <a:pt x="1" y="2436"/>
                  </a:cubicBezTo>
                  <a:lnTo>
                    <a:pt x="1" y="3462"/>
                  </a:lnTo>
                  <a:cubicBezTo>
                    <a:pt x="1" y="3779"/>
                    <a:pt x="213" y="3991"/>
                    <a:pt x="529" y="3991"/>
                  </a:cubicBezTo>
                  <a:lnTo>
                    <a:pt x="1660" y="3991"/>
                  </a:lnTo>
                  <a:cubicBezTo>
                    <a:pt x="1697" y="3886"/>
                    <a:pt x="1767" y="3815"/>
                    <a:pt x="1801" y="3708"/>
                  </a:cubicBezTo>
                  <a:cubicBezTo>
                    <a:pt x="1979" y="3355"/>
                    <a:pt x="2191" y="3038"/>
                    <a:pt x="2366" y="2719"/>
                  </a:cubicBezTo>
                  <a:cubicBezTo>
                    <a:pt x="2756" y="2049"/>
                    <a:pt x="3214" y="1376"/>
                    <a:pt x="3604" y="707"/>
                  </a:cubicBezTo>
                  <a:cubicBezTo>
                    <a:pt x="3746" y="529"/>
                    <a:pt x="3887" y="317"/>
                    <a:pt x="3992" y="141"/>
                  </a:cubicBezTo>
                  <a:cubicBezTo>
                    <a:pt x="4028" y="105"/>
                    <a:pt x="4028" y="34"/>
                    <a:pt x="40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6"/>
            <p:cNvSpPr/>
            <p:nvPr/>
          </p:nvSpPr>
          <p:spPr>
            <a:xfrm>
              <a:off x="3006057" y="2620702"/>
              <a:ext cx="40067" cy="30260"/>
            </a:xfrm>
            <a:custGeom>
              <a:avLst/>
              <a:gdLst/>
              <a:ahLst/>
              <a:cxnLst/>
              <a:rect l="l" t="t" r="r" b="b"/>
              <a:pathLst>
                <a:path w="143" h="108" extrusionOk="0">
                  <a:moveTo>
                    <a:pt x="142" y="0"/>
                  </a:moveTo>
                  <a:cubicBezTo>
                    <a:pt x="108" y="37"/>
                    <a:pt x="38" y="71"/>
                    <a:pt x="1" y="108"/>
                  </a:cubicBezTo>
                  <a:cubicBezTo>
                    <a:pt x="71" y="71"/>
                    <a:pt x="108" y="37"/>
                    <a:pt x="142" y="0"/>
                  </a:cubicBezTo>
                  <a:close/>
                </a:path>
              </a:pathLst>
            </a:custGeom>
            <a:solidFill>
              <a:srgbClr val="D3E3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6"/>
            <p:cNvSpPr/>
            <p:nvPr/>
          </p:nvSpPr>
          <p:spPr>
            <a:xfrm>
              <a:off x="3333318" y="1511999"/>
              <a:ext cx="1425607" cy="1148489"/>
            </a:xfrm>
            <a:custGeom>
              <a:avLst/>
              <a:gdLst/>
              <a:ahLst/>
              <a:cxnLst/>
              <a:rect l="l" t="t" r="r" b="b"/>
              <a:pathLst>
                <a:path w="5088" h="4099" extrusionOk="0">
                  <a:moveTo>
                    <a:pt x="529" y="1"/>
                  </a:moveTo>
                  <a:cubicBezTo>
                    <a:pt x="246" y="1"/>
                    <a:pt x="0" y="249"/>
                    <a:pt x="0" y="532"/>
                  </a:cubicBezTo>
                  <a:lnTo>
                    <a:pt x="0" y="3570"/>
                  </a:lnTo>
                  <a:cubicBezTo>
                    <a:pt x="0" y="3887"/>
                    <a:pt x="246" y="4099"/>
                    <a:pt x="529" y="4099"/>
                  </a:cubicBezTo>
                  <a:lnTo>
                    <a:pt x="4556" y="4099"/>
                  </a:lnTo>
                  <a:cubicBezTo>
                    <a:pt x="4839" y="4099"/>
                    <a:pt x="5087" y="3887"/>
                    <a:pt x="5087" y="3570"/>
                  </a:cubicBezTo>
                  <a:lnTo>
                    <a:pt x="5087" y="532"/>
                  </a:lnTo>
                  <a:cubicBezTo>
                    <a:pt x="5087" y="249"/>
                    <a:pt x="4839" y="1"/>
                    <a:pt x="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6"/>
            <p:cNvSpPr/>
            <p:nvPr/>
          </p:nvSpPr>
          <p:spPr>
            <a:xfrm>
              <a:off x="3333318" y="1511999"/>
              <a:ext cx="811991" cy="554491"/>
            </a:xfrm>
            <a:custGeom>
              <a:avLst/>
              <a:gdLst/>
              <a:ahLst/>
              <a:cxnLst/>
              <a:rect l="l" t="t" r="r" b="b"/>
              <a:pathLst>
                <a:path w="2898" h="1979" extrusionOk="0">
                  <a:moveTo>
                    <a:pt x="529" y="1"/>
                  </a:moveTo>
                  <a:cubicBezTo>
                    <a:pt x="246" y="1"/>
                    <a:pt x="0" y="249"/>
                    <a:pt x="0" y="532"/>
                  </a:cubicBezTo>
                  <a:lnTo>
                    <a:pt x="0" y="1979"/>
                  </a:lnTo>
                  <a:cubicBezTo>
                    <a:pt x="670" y="1484"/>
                    <a:pt x="1343" y="1027"/>
                    <a:pt x="2012" y="566"/>
                  </a:cubicBezTo>
                  <a:cubicBezTo>
                    <a:pt x="2332" y="391"/>
                    <a:pt x="2614" y="179"/>
                    <a:pt x="28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6"/>
            <p:cNvSpPr/>
            <p:nvPr/>
          </p:nvSpPr>
          <p:spPr>
            <a:xfrm>
              <a:off x="3936563" y="1729705"/>
              <a:ext cx="822358" cy="930783"/>
            </a:xfrm>
            <a:custGeom>
              <a:avLst/>
              <a:gdLst/>
              <a:ahLst/>
              <a:cxnLst/>
              <a:rect l="l" t="t" r="r" b="b"/>
              <a:pathLst>
                <a:path w="2935" h="3322" extrusionOk="0">
                  <a:moveTo>
                    <a:pt x="2934" y="1"/>
                  </a:moveTo>
                  <a:cubicBezTo>
                    <a:pt x="2474" y="462"/>
                    <a:pt x="2016" y="956"/>
                    <a:pt x="1592" y="1451"/>
                  </a:cubicBezTo>
                  <a:cubicBezTo>
                    <a:pt x="1521" y="1521"/>
                    <a:pt x="1451" y="1592"/>
                    <a:pt x="1414" y="1663"/>
                  </a:cubicBezTo>
                  <a:lnTo>
                    <a:pt x="1380" y="1663"/>
                  </a:lnTo>
                  <a:cubicBezTo>
                    <a:pt x="1343" y="1697"/>
                    <a:pt x="1343" y="1733"/>
                    <a:pt x="1309" y="1733"/>
                  </a:cubicBezTo>
                  <a:cubicBezTo>
                    <a:pt x="1202" y="1875"/>
                    <a:pt x="1097" y="1979"/>
                    <a:pt x="1027" y="2087"/>
                  </a:cubicBezTo>
                  <a:cubicBezTo>
                    <a:pt x="849" y="2299"/>
                    <a:pt x="637" y="2511"/>
                    <a:pt x="461" y="2723"/>
                  </a:cubicBezTo>
                  <a:cubicBezTo>
                    <a:pt x="283" y="2935"/>
                    <a:pt x="142" y="3146"/>
                    <a:pt x="1" y="3322"/>
                  </a:cubicBezTo>
                  <a:lnTo>
                    <a:pt x="249" y="3322"/>
                  </a:lnTo>
                  <a:cubicBezTo>
                    <a:pt x="391" y="3217"/>
                    <a:pt x="566" y="3110"/>
                    <a:pt x="707" y="2968"/>
                  </a:cubicBezTo>
                  <a:cubicBezTo>
                    <a:pt x="1485" y="2440"/>
                    <a:pt x="2191" y="1838"/>
                    <a:pt x="2934" y="1239"/>
                  </a:cubicBezTo>
                  <a:lnTo>
                    <a:pt x="29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6"/>
            <p:cNvSpPr/>
            <p:nvPr/>
          </p:nvSpPr>
          <p:spPr>
            <a:xfrm>
              <a:off x="3333318" y="1680672"/>
              <a:ext cx="1089099" cy="979816"/>
            </a:xfrm>
            <a:custGeom>
              <a:avLst/>
              <a:gdLst/>
              <a:ahLst/>
              <a:cxnLst/>
              <a:rect l="l" t="t" r="r" b="b"/>
              <a:pathLst>
                <a:path w="3887" h="3497" extrusionOk="0">
                  <a:moveTo>
                    <a:pt x="3886" y="1"/>
                  </a:moveTo>
                  <a:lnTo>
                    <a:pt x="3886" y="1"/>
                  </a:lnTo>
                  <a:cubicBezTo>
                    <a:pt x="3638" y="142"/>
                    <a:pt x="3392" y="283"/>
                    <a:pt x="3180" y="425"/>
                  </a:cubicBezTo>
                  <a:cubicBezTo>
                    <a:pt x="3072" y="458"/>
                    <a:pt x="2968" y="529"/>
                    <a:pt x="2860" y="600"/>
                  </a:cubicBezTo>
                  <a:cubicBezTo>
                    <a:pt x="2826" y="637"/>
                    <a:pt x="2790" y="670"/>
                    <a:pt x="2756" y="670"/>
                  </a:cubicBezTo>
                  <a:cubicBezTo>
                    <a:pt x="2719" y="707"/>
                    <a:pt x="2719" y="707"/>
                    <a:pt x="2685" y="707"/>
                  </a:cubicBezTo>
                  <a:cubicBezTo>
                    <a:pt x="2719" y="707"/>
                    <a:pt x="2719" y="707"/>
                    <a:pt x="2685" y="741"/>
                  </a:cubicBezTo>
                  <a:cubicBezTo>
                    <a:pt x="2473" y="848"/>
                    <a:pt x="2295" y="990"/>
                    <a:pt x="2120" y="1094"/>
                  </a:cubicBezTo>
                  <a:cubicBezTo>
                    <a:pt x="1413" y="1589"/>
                    <a:pt x="707" y="2084"/>
                    <a:pt x="0" y="2615"/>
                  </a:cubicBezTo>
                  <a:lnTo>
                    <a:pt x="0" y="2968"/>
                  </a:lnTo>
                  <a:cubicBezTo>
                    <a:pt x="0" y="3285"/>
                    <a:pt x="246" y="3497"/>
                    <a:pt x="529" y="3497"/>
                  </a:cubicBezTo>
                  <a:lnTo>
                    <a:pt x="919" y="3497"/>
                  </a:lnTo>
                  <a:cubicBezTo>
                    <a:pt x="1201" y="3073"/>
                    <a:pt x="1518" y="2649"/>
                    <a:pt x="1871" y="2262"/>
                  </a:cubicBezTo>
                  <a:cubicBezTo>
                    <a:pt x="2295" y="1767"/>
                    <a:pt x="2685" y="1272"/>
                    <a:pt x="3143" y="778"/>
                  </a:cubicBezTo>
                  <a:cubicBezTo>
                    <a:pt x="3392" y="529"/>
                    <a:pt x="3604" y="247"/>
                    <a:pt x="38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6"/>
            <p:cNvSpPr/>
            <p:nvPr/>
          </p:nvSpPr>
          <p:spPr>
            <a:xfrm>
              <a:off x="4471163" y="2432977"/>
              <a:ext cx="287755" cy="227512"/>
            </a:xfrm>
            <a:custGeom>
              <a:avLst/>
              <a:gdLst/>
              <a:ahLst/>
              <a:cxnLst/>
              <a:rect l="l" t="t" r="r" b="b"/>
              <a:pathLst>
                <a:path w="1027" h="812" extrusionOk="0">
                  <a:moveTo>
                    <a:pt x="1026" y="1"/>
                  </a:moveTo>
                  <a:cubicBezTo>
                    <a:pt x="673" y="283"/>
                    <a:pt x="354" y="566"/>
                    <a:pt x="0" y="812"/>
                  </a:cubicBezTo>
                  <a:lnTo>
                    <a:pt x="495" y="812"/>
                  </a:lnTo>
                  <a:cubicBezTo>
                    <a:pt x="778" y="812"/>
                    <a:pt x="1026" y="600"/>
                    <a:pt x="1026" y="283"/>
                  </a:cubicBezTo>
                  <a:lnTo>
                    <a:pt x="1026" y="1"/>
                  </a:lnTo>
                  <a:close/>
                </a:path>
              </a:pathLst>
            </a:custGeom>
            <a:solidFill>
              <a:srgbClr val="D3E3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6"/>
            <p:cNvSpPr/>
            <p:nvPr/>
          </p:nvSpPr>
          <p:spPr>
            <a:xfrm>
              <a:off x="1195200" y="2798902"/>
              <a:ext cx="4068079" cy="1603793"/>
            </a:xfrm>
            <a:custGeom>
              <a:avLst/>
              <a:gdLst/>
              <a:ahLst/>
              <a:cxnLst/>
              <a:rect l="l" t="t" r="r" b="b"/>
              <a:pathLst>
                <a:path w="14519" h="5724" extrusionOk="0">
                  <a:moveTo>
                    <a:pt x="2012" y="0"/>
                  </a:moveTo>
                  <a:cubicBezTo>
                    <a:pt x="882" y="0"/>
                    <a:pt x="0" y="956"/>
                    <a:pt x="105" y="2086"/>
                  </a:cubicBezTo>
                  <a:lnTo>
                    <a:pt x="246" y="3957"/>
                  </a:lnTo>
                  <a:cubicBezTo>
                    <a:pt x="353" y="4946"/>
                    <a:pt x="1165" y="5723"/>
                    <a:pt x="2190" y="5723"/>
                  </a:cubicBezTo>
                  <a:lnTo>
                    <a:pt x="12258" y="5723"/>
                  </a:lnTo>
                  <a:cubicBezTo>
                    <a:pt x="13213" y="5723"/>
                    <a:pt x="14024" y="4983"/>
                    <a:pt x="14165" y="4028"/>
                  </a:cubicBezTo>
                  <a:lnTo>
                    <a:pt x="14377" y="2157"/>
                  </a:lnTo>
                  <a:cubicBezTo>
                    <a:pt x="14519" y="1026"/>
                    <a:pt x="13637" y="0"/>
                    <a:pt x="124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6"/>
            <p:cNvSpPr/>
            <p:nvPr/>
          </p:nvSpPr>
          <p:spPr>
            <a:xfrm>
              <a:off x="4372256" y="2128412"/>
              <a:ext cx="158588" cy="423643"/>
            </a:xfrm>
            <a:custGeom>
              <a:avLst/>
              <a:gdLst/>
              <a:ahLst/>
              <a:cxnLst/>
              <a:rect l="l" t="t" r="r" b="b"/>
              <a:pathLst>
                <a:path w="566" h="1512" extrusionOk="0">
                  <a:moveTo>
                    <a:pt x="544" y="0"/>
                  </a:moveTo>
                  <a:cubicBezTo>
                    <a:pt x="531" y="0"/>
                    <a:pt x="513" y="9"/>
                    <a:pt x="495" y="28"/>
                  </a:cubicBezTo>
                  <a:lnTo>
                    <a:pt x="37" y="627"/>
                  </a:lnTo>
                  <a:cubicBezTo>
                    <a:pt x="0" y="664"/>
                    <a:pt x="0" y="698"/>
                    <a:pt x="0" y="768"/>
                  </a:cubicBezTo>
                  <a:lnTo>
                    <a:pt x="0" y="1512"/>
                  </a:lnTo>
                  <a:lnTo>
                    <a:pt x="565" y="768"/>
                  </a:lnTo>
                  <a:lnTo>
                    <a:pt x="565" y="28"/>
                  </a:lnTo>
                  <a:cubicBezTo>
                    <a:pt x="565" y="9"/>
                    <a:pt x="557" y="0"/>
                    <a:pt x="5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6"/>
            <p:cNvSpPr/>
            <p:nvPr/>
          </p:nvSpPr>
          <p:spPr>
            <a:xfrm>
              <a:off x="3243657" y="2717367"/>
              <a:ext cx="1396467" cy="576626"/>
            </a:xfrm>
            <a:custGeom>
              <a:avLst/>
              <a:gdLst/>
              <a:ahLst/>
              <a:cxnLst/>
              <a:rect l="l" t="t" r="r" b="b"/>
              <a:pathLst>
                <a:path w="4984" h="2058" extrusionOk="0">
                  <a:moveTo>
                    <a:pt x="1270" y="0"/>
                  </a:moveTo>
                  <a:cubicBezTo>
                    <a:pt x="1154" y="0"/>
                    <a:pt x="1043" y="63"/>
                    <a:pt x="956" y="150"/>
                  </a:cubicBezTo>
                  <a:lnTo>
                    <a:pt x="1" y="1280"/>
                  </a:lnTo>
                  <a:lnTo>
                    <a:pt x="4311" y="2058"/>
                  </a:lnTo>
                  <a:lnTo>
                    <a:pt x="4983" y="715"/>
                  </a:lnTo>
                  <a:lnTo>
                    <a:pt x="1343" y="9"/>
                  </a:lnTo>
                  <a:cubicBezTo>
                    <a:pt x="1319" y="3"/>
                    <a:pt x="1295" y="0"/>
                    <a:pt x="1270" y="0"/>
                  </a:cubicBez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6"/>
            <p:cNvSpPr/>
            <p:nvPr/>
          </p:nvSpPr>
          <p:spPr>
            <a:xfrm>
              <a:off x="3293531" y="2759115"/>
              <a:ext cx="1128886" cy="435972"/>
            </a:xfrm>
            <a:custGeom>
              <a:avLst/>
              <a:gdLst/>
              <a:ahLst/>
              <a:cxnLst/>
              <a:rect l="l" t="t" r="r" b="b"/>
              <a:pathLst>
                <a:path w="4029" h="1556" extrusionOk="0">
                  <a:moveTo>
                    <a:pt x="778" y="1"/>
                  </a:moveTo>
                  <a:lnTo>
                    <a:pt x="1" y="920"/>
                  </a:lnTo>
                  <a:lnTo>
                    <a:pt x="3534" y="1555"/>
                  </a:lnTo>
                  <a:lnTo>
                    <a:pt x="4028" y="637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6"/>
            <p:cNvSpPr/>
            <p:nvPr/>
          </p:nvSpPr>
          <p:spPr>
            <a:xfrm>
              <a:off x="4292963" y="2200981"/>
              <a:ext cx="446062" cy="1193599"/>
            </a:xfrm>
            <a:custGeom>
              <a:avLst/>
              <a:gdLst/>
              <a:ahLst/>
              <a:cxnLst/>
              <a:rect l="l" t="t" r="r" b="b"/>
              <a:pathLst>
                <a:path w="1592" h="4260" extrusionOk="0">
                  <a:moveTo>
                    <a:pt x="1129" y="1"/>
                  </a:moveTo>
                  <a:cubicBezTo>
                    <a:pt x="1093" y="1"/>
                    <a:pt x="1051" y="25"/>
                    <a:pt x="1026" y="51"/>
                  </a:cubicBezTo>
                  <a:lnTo>
                    <a:pt x="71" y="1323"/>
                  </a:lnTo>
                  <a:cubicBezTo>
                    <a:pt x="1" y="1394"/>
                    <a:pt x="37" y="1498"/>
                    <a:pt x="108" y="1535"/>
                  </a:cubicBezTo>
                  <a:lnTo>
                    <a:pt x="283" y="1606"/>
                  </a:lnTo>
                  <a:cubicBezTo>
                    <a:pt x="461" y="1676"/>
                    <a:pt x="532" y="1818"/>
                    <a:pt x="532" y="1993"/>
                  </a:cubicBezTo>
                  <a:lnTo>
                    <a:pt x="532" y="3618"/>
                  </a:lnTo>
                  <a:cubicBezTo>
                    <a:pt x="532" y="3711"/>
                    <a:pt x="479" y="3803"/>
                    <a:pt x="372" y="3803"/>
                  </a:cubicBezTo>
                  <a:cubicBezTo>
                    <a:pt x="356" y="3803"/>
                    <a:pt x="338" y="3801"/>
                    <a:pt x="320" y="3796"/>
                  </a:cubicBezTo>
                  <a:lnTo>
                    <a:pt x="320" y="4254"/>
                  </a:lnTo>
                  <a:cubicBezTo>
                    <a:pt x="350" y="4258"/>
                    <a:pt x="379" y="4260"/>
                    <a:pt x="409" y="4260"/>
                  </a:cubicBezTo>
                  <a:cubicBezTo>
                    <a:pt x="661" y="4260"/>
                    <a:pt x="900" y="4123"/>
                    <a:pt x="1026" y="3901"/>
                  </a:cubicBezTo>
                  <a:lnTo>
                    <a:pt x="1484" y="3019"/>
                  </a:lnTo>
                  <a:cubicBezTo>
                    <a:pt x="1555" y="2912"/>
                    <a:pt x="1592" y="2807"/>
                    <a:pt x="1592" y="2700"/>
                  </a:cubicBezTo>
                  <a:lnTo>
                    <a:pt x="1592" y="439"/>
                  </a:lnTo>
                  <a:cubicBezTo>
                    <a:pt x="1592" y="263"/>
                    <a:pt x="1450" y="85"/>
                    <a:pt x="1272" y="51"/>
                  </a:cubicBezTo>
                  <a:lnTo>
                    <a:pt x="1168" y="15"/>
                  </a:lnTo>
                  <a:cubicBezTo>
                    <a:pt x="1157" y="5"/>
                    <a:pt x="1144" y="1"/>
                    <a:pt x="1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6"/>
            <p:cNvSpPr/>
            <p:nvPr/>
          </p:nvSpPr>
          <p:spPr>
            <a:xfrm>
              <a:off x="3214518" y="3064520"/>
              <a:ext cx="1227512" cy="320815"/>
            </a:xfrm>
            <a:custGeom>
              <a:avLst/>
              <a:gdLst/>
              <a:ahLst/>
              <a:cxnLst/>
              <a:rect l="l" t="t" r="r" b="b"/>
              <a:pathLst>
                <a:path w="4381" h="1145" extrusionOk="0">
                  <a:moveTo>
                    <a:pt x="168" y="0"/>
                  </a:moveTo>
                  <a:cubicBezTo>
                    <a:pt x="78" y="0"/>
                    <a:pt x="0" y="93"/>
                    <a:pt x="0" y="183"/>
                  </a:cubicBezTo>
                  <a:cubicBezTo>
                    <a:pt x="0" y="290"/>
                    <a:pt x="34" y="361"/>
                    <a:pt x="141" y="361"/>
                  </a:cubicBezTo>
                  <a:lnTo>
                    <a:pt x="4132" y="1138"/>
                  </a:lnTo>
                  <a:cubicBezTo>
                    <a:pt x="4150" y="1142"/>
                    <a:pt x="4168" y="1145"/>
                    <a:pt x="4185" y="1145"/>
                  </a:cubicBezTo>
                  <a:cubicBezTo>
                    <a:pt x="4299" y="1145"/>
                    <a:pt x="4381" y="1049"/>
                    <a:pt x="4381" y="926"/>
                  </a:cubicBezTo>
                  <a:cubicBezTo>
                    <a:pt x="4381" y="819"/>
                    <a:pt x="4310" y="748"/>
                    <a:pt x="4203" y="714"/>
                  </a:cubicBezTo>
                  <a:lnTo>
                    <a:pt x="212" y="8"/>
                  </a:lnTo>
                  <a:cubicBezTo>
                    <a:pt x="197" y="3"/>
                    <a:pt x="183" y="0"/>
                    <a:pt x="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6"/>
            <p:cNvSpPr/>
            <p:nvPr/>
          </p:nvSpPr>
          <p:spPr>
            <a:xfrm>
              <a:off x="4055363" y="3016608"/>
              <a:ext cx="129448" cy="70047"/>
            </a:xfrm>
            <a:custGeom>
              <a:avLst/>
              <a:gdLst/>
              <a:ahLst/>
              <a:cxnLst/>
              <a:rect l="l" t="t" r="r" b="b"/>
              <a:pathLst>
                <a:path w="462" h="250" extrusionOk="0">
                  <a:moveTo>
                    <a:pt x="1" y="1"/>
                  </a:moveTo>
                  <a:lnTo>
                    <a:pt x="1" y="142"/>
                  </a:lnTo>
                  <a:cubicBezTo>
                    <a:pt x="1" y="179"/>
                    <a:pt x="37" y="249"/>
                    <a:pt x="71" y="249"/>
                  </a:cubicBezTo>
                  <a:lnTo>
                    <a:pt x="425" y="249"/>
                  </a:lnTo>
                  <a:lnTo>
                    <a:pt x="461" y="212"/>
                  </a:lnTo>
                  <a:lnTo>
                    <a:pt x="425" y="179"/>
                  </a:lnTo>
                  <a:lnTo>
                    <a:pt x="391" y="179"/>
                  </a:lnTo>
                  <a:cubicBezTo>
                    <a:pt x="283" y="179"/>
                    <a:pt x="213" y="108"/>
                    <a:pt x="179" y="1"/>
                  </a:cubicBezTo>
                  <a:close/>
                </a:path>
              </a:pathLst>
            </a:custGeom>
            <a:solidFill>
              <a:srgbClr val="E89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6"/>
            <p:cNvSpPr/>
            <p:nvPr/>
          </p:nvSpPr>
          <p:spPr>
            <a:xfrm>
              <a:off x="3956457" y="2512270"/>
              <a:ext cx="188848" cy="564017"/>
            </a:xfrm>
            <a:custGeom>
              <a:avLst/>
              <a:gdLst/>
              <a:ahLst/>
              <a:cxnLst/>
              <a:rect l="l" t="t" r="r" b="b"/>
              <a:pathLst>
                <a:path w="674" h="2013" extrusionOk="0">
                  <a:moveTo>
                    <a:pt x="0" y="0"/>
                  </a:moveTo>
                  <a:cubicBezTo>
                    <a:pt x="37" y="34"/>
                    <a:pt x="37" y="105"/>
                    <a:pt x="71" y="142"/>
                  </a:cubicBezTo>
                  <a:cubicBezTo>
                    <a:pt x="108" y="175"/>
                    <a:pt x="178" y="246"/>
                    <a:pt x="212" y="317"/>
                  </a:cubicBezTo>
                  <a:cubicBezTo>
                    <a:pt x="249" y="387"/>
                    <a:pt x="283" y="424"/>
                    <a:pt x="320" y="495"/>
                  </a:cubicBezTo>
                  <a:cubicBezTo>
                    <a:pt x="320" y="529"/>
                    <a:pt x="354" y="529"/>
                    <a:pt x="354" y="565"/>
                  </a:cubicBezTo>
                  <a:lnTo>
                    <a:pt x="354" y="636"/>
                  </a:lnTo>
                  <a:cubicBezTo>
                    <a:pt x="354" y="741"/>
                    <a:pt x="354" y="811"/>
                    <a:pt x="320" y="882"/>
                  </a:cubicBezTo>
                  <a:lnTo>
                    <a:pt x="320" y="1131"/>
                  </a:lnTo>
                  <a:cubicBezTo>
                    <a:pt x="283" y="1201"/>
                    <a:pt x="283" y="1272"/>
                    <a:pt x="283" y="1343"/>
                  </a:cubicBezTo>
                  <a:lnTo>
                    <a:pt x="283" y="1518"/>
                  </a:lnTo>
                  <a:cubicBezTo>
                    <a:pt x="320" y="1589"/>
                    <a:pt x="320" y="1659"/>
                    <a:pt x="320" y="1696"/>
                  </a:cubicBezTo>
                  <a:cubicBezTo>
                    <a:pt x="320" y="1767"/>
                    <a:pt x="320" y="1801"/>
                    <a:pt x="354" y="1837"/>
                  </a:cubicBezTo>
                  <a:lnTo>
                    <a:pt x="354" y="1871"/>
                  </a:lnTo>
                  <a:lnTo>
                    <a:pt x="354" y="1942"/>
                  </a:lnTo>
                  <a:lnTo>
                    <a:pt x="390" y="1942"/>
                  </a:lnTo>
                  <a:cubicBezTo>
                    <a:pt x="390" y="1979"/>
                    <a:pt x="424" y="2012"/>
                    <a:pt x="461" y="2012"/>
                  </a:cubicBezTo>
                  <a:cubicBezTo>
                    <a:pt x="495" y="2012"/>
                    <a:pt x="532" y="1979"/>
                    <a:pt x="532" y="1942"/>
                  </a:cubicBezTo>
                  <a:lnTo>
                    <a:pt x="532" y="1908"/>
                  </a:lnTo>
                  <a:lnTo>
                    <a:pt x="532" y="1837"/>
                  </a:lnTo>
                  <a:lnTo>
                    <a:pt x="532" y="1696"/>
                  </a:lnTo>
                  <a:cubicBezTo>
                    <a:pt x="532" y="1659"/>
                    <a:pt x="532" y="1589"/>
                    <a:pt x="566" y="1555"/>
                  </a:cubicBezTo>
                  <a:lnTo>
                    <a:pt x="566" y="1343"/>
                  </a:lnTo>
                  <a:cubicBezTo>
                    <a:pt x="602" y="1306"/>
                    <a:pt x="602" y="1235"/>
                    <a:pt x="602" y="1131"/>
                  </a:cubicBezTo>
                  <a:cubicBezTo>
                    <a:pt x="636" y="1060"/>
                    <a:pt x="636" y="989"/>
                    <a:pt x="636" y="919"/>
                  </a:cubicBezTo>
                  <a:cubicBezTo>
                    <a:pt x="636" y="848"/>
                    <a:pt x="636" y="777"/>
                    <a:pt x="673" y="670"/>
                  </a:cubicBezTo>
                  <a:lnTo>
                    <a:pt x="673" y="599"/>
                  </a:lnTo>
                  <a:lnTo>
                    <a:pt x="673" y="495"/>
                  </a:lnTo>
                  <a:cubicBezTo>
                    <a:pt x="673" y="458"/>
                    <a:pt x="636" y="458"/>
                    <a:pt x="636" y="424"/>
                  </a:cubicBezTo>
                  <a:lnTo>
                    <a:pt x="636" y="353"/>
                  </a:lnTo>
                  <a:cubicBezTo>
                    <a:pt x="602" y="317"/>
                    <a:pt x="602" y="283"/>
                    <a:pt x="566" y="246"/>
                  </a:cubicBezTo>
                  <a:cubicBezTo>
                    <a:pt x="566" y="212"/>
                    <a:pt x="532" y="175"/>
                    <a:pt x="532" y="142"/>
                  </a:cubicBezTo>
                  <a:cubicBezTo>
                    <a:pt x="532" y="105"/>
                    <a:pt x="495" y="71"/>
                    <a:pt x="495" y="0"/>
                  </a:cubicBezTo>
                  <a:close/>
                </a:path>
              </a:pathLst>
            </a:custGeom>
            <a:solidFill>
              <a:srgbClr val="E89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6"/>
            <p:cNvSpPr/>
            <p:nvPr/>
          </p:nvSpPr>
          <p:spPr>
            <a:xfrm>
              <a:off x="4055363" y="3026975"/>
              <a:ext cx="129448" cy="59680"/>
            </a:xfrm>
            <a:custGeom>
              <a:avLst/>
              <a:gdLst/>
              <a:ahLst/>
              <a:cxnLst/>
              <a:rect l="l" t="t" r="r" b="b"/>
              <a:pathLst>
                <a:path w="462" h="213" extrusionOk="0">
                  <a:moveTo>
                    <a:pt x="213" y="0"/>
                  </a:moveTo>
                  <a:cubicBezTo>
                    <a:pt x="179" y="71"/>
                    <a:pt x="142" y="105"/>
                    <a:pt x="71" y="105"/>
                  </a:cubicBezTo>
                  <a:cubicBezTo>
                    <a:pt x="37" y="105"/>
                    <a:pt x="1" y="71"/>
                    <a:pt x="1" y="71"/>
                  </a:cubicBezTo>
                  <a:lnTo>
                    <a:pt x="1" y="105"/>
                  </a:lnTo>
                  <a:cubicBezTo>
                    <a:pt x="1" y="142"/>
                    <a:pt x="37" y="212"/>
                    <a:pt x="71" y="212"/>
                  </a:cubicBezTo>
                  <a:lnTo>
                    <a:pt x="425" y="212"/>
                  </a:lnTo>
                  <a:lnTo>
                    <a:pt x="461" y="175"/>
                  </a:lnTo>
                  <a:lnTo>
                    <a:pt x="425" y="142"/>
                  </a:lnTo>
                  <a:lnTo>
                    <a:pt x="391" y="142"/>
                  </a:lnTo>
                  <a:cubicBezTo>
                    <a:pt x="320" y="142"/>
                    <a:pt x="249" y="71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6"/>
            <p:cNvSpPr/>
            <p:nvPr/>
          </p:nvSpPr>
          <p:spPr>
            <a:xfrm>
              <a:off x="3761165" y="2274110"/>
              <a:ext cx="333986" cy="307366"/>
            </a:xfrm>
            <a:custGeom>
              <a:avLst/>
              <a:gdLst/>
              <a:ahLst/>
              <a:cxnLst/>
              <a:rect l="l" t="t" r="r" b="b"/>
              <a:pathLst>
                <a:path w="1192" h="1097" extrusionOk="0">
                  <a:moveTo>
                    <a:pt x="132" y="0"/>
                  </a:moveTo>
                  <a:cubicBezTo>
                    <a:pt x="123" y="0"/>
                    <a:pt x="0" y="500"/>
                    <a:pt x="273" y="601"/>
                  </a:cubicBezTo>
                  <a:cubicBezTo>
                    <a:pt x="451" y="709"/>
                    <a:pt x="839" y="1096"/>
                    <a:pt x="839" y="1096"/>
                  </a:cubicBezTo>
                  <a:cubicBezTo>
                    <a:pt x="839" y="1096"/>
                    <a:pt x="1121" y="1062"/>
                    <a:pt x="1192" y="884"/>
                  </a:cubicBezTo>
                  <a:lnTo>
                    <a:pt x="839" y="2"/>
                  </a:lnTo>
                  <a:cubicBezTo>
                    <a:pt x="759" y="55"/>
                    <a:pt x="670" y="73"/>
                    <a:pt x="578" y="73"/>
                  </a:cubicBezTo>
                  <a:cubicBezTo>
                    <a:pt x="425" y="73"/>
                    <a:pt x="265" y="24"/>
                    <a:pt x="132" y="2"/>
                  </a:cubicBezTo>
                  <a:cubicBezTo>
                    <a:pt x="132" y="1"/>
                    <a:pt x="132" y="0"/>
                    <a:pt x="1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6"/>
            <p:cNvSpPr/>
            <p:nvPr/>
          </p:nvSpPr>
          <p:spPr>
            <a:xfrm>
              <a:off x="3936563" y="1868398"/>
              <a:ext cx="287755" cy="361162"/>
            </a:xfrm>
            <a:custGeom>
              <a:avLst/>
              <a:gdLst/>
              <a:ahLst/>
              <a:cxnLst/>
              <a:rect l="l" t="t" r="r" b="b"/>
              <a:pathLst>
                <a:path w="1027" h="1289" extrusionOk="0">
                  <a:moveTo>
                    <a:pt x="179" y="0"/>
                  </a:moveTo>
                  <a:lnTo>
                    <a:pt x="1" y="354"/>
                  </a:lnTo>
                  <a:lnTo>
                    <a:pt x="1" y="707"/>
                  </a:lnTo>
                  <a:cubicBezTo>
                    <a:pt x="37" y="778"/>
                    <a:pt x="71" y="848"/>
                    <a:pt x="142" y="956"/>
                  </a:cubicBezTo>
                  <a:cubicBezTo>
                    <a:pt x="179" y="990"/>
                    <a:pt x="179" y="1026"/>
                    <a:pt x="213" y="1060"/>
                  </a:cubicBezTo>
                  <a:cubicBezTo>
                    <a:pt x="249" y="1097"/>
                    <a:pt x="283" y="1168"/>
                    <a:pt x="320" y="1202"/>
                  </a:cubicBezTo>
                  <a:cubicBezTo>
                    <a:pt x="354" y="1202"/>
                    <a:pt x="391" y="1238"/>
                    <a:pt x="391" y="1272"/>
                  </a:cubicBezTo>
                  <a:cubicBezTo>
                    <a:pt x="413" y="1272"/>
                    <a:pt x="452" y="1289"/>
                    <a:pt x="508" y="1289"/>
                  </a:cubicBezTo>
                  <a:cubicBezTo>
                    <a:pt x="535" y="1289"/>
                    <a:pt x="567" y="1285"/>
                    <a:pt x="603" y="1272"/>
                  </a:cubicBezTo>
                  <a:lnTo>
                    <a:pt x="637" y="1272"/>
                  </a:lnTo>
                  <a:cubicBezTo>
                    <a:pt x="673" y="1272"/>
                    <a:pt x="707" y="1238"/>
                    <a:pt x="707" y="1238"/>
                  </a:cubicBezTo>
                  <a:cubicBezTo>
                    <a:pt x="778" y="1202"/>
                    <a:pt x="815" y="1168"/>
                    <a:pt x="815" y="1131"/>
                  </a:cubicBezTo>
                  <a:lnTo>
                    <a:pt x="919" y="1026"/>
                  </a:lnTo>
                  <a:cubicBezTo>
                    <a:pt x="919" y="990"/>
                    <a:pt x="956" y="956"/>
                    <a:pt x="956" y="919"/>
                  </a:cubicBezTo>
                  <a:cubicBezTo>
                    <a:pt x="990" y="919"/>
                    <a:pt x="990" y="885"/>
                    <a:pt x="1027" y="885"/>
                  </a:cubicBezTo>
                  <a:lnTo>
                    <a:pt x="1027" y="814"/>
                  </a:lnTo>
                  <a:cubicBezTo>
                    <a:pt x="1027" y="778"/>
                    <a:pt x="1027" y="744"/>
                    <a:pt x="990" y="744"/>
                  </a:cubicBezTo>
                  <a:lnTo>
                    <a:pt x="919" y="744"/>
                  </a:lnTo>
                  <a:cubicBezTo>
                    <a:pt x="919" y="744"/>
                    <a:pt x="919" y="778"/>
                    <a:pt x="885" y="778"/>
                  </a:cubicBezTo>
                  <a:cubicBezTo>
                    <a:pt x="885" y="814"/>
                    <a:pt x="885" y="814"/>
                    <a:pt x="849" y="848"/>
                  </a:cubicBezTo>
                  <a:cubicBezTo>
                    <a:pt x="849" y="885"/>
                    <a:pt x="815" y="885"/>
                    <a:pt x="815" y="919"/>
                  </a:cubicBezTo>
                  <a:cubicBezTo>
                    <a:pt x="778" y="956"/>
                    <a:pt x="744" y="956"/>
                    <a:pt x="707" y="990"/>
                  </a:cubicBezTo>
                  <a:cubicBezTo>
                    <a:pt x="673" y="990"/>
                    <a:pt x="637" y="1026"/>
                    <a:pt x="603" y="1026"/>
                  </a:cubicBezTo>
                  <a:lnTo>
                    <a:pt x="566" y="1060"/>
                  </a:lnTo>
                  <a:lnTo>
                    <a:pt x="532" y="1026"/>
                  </a:lnTo>
                  <a:lnTo>
                    <a:pt x="495" y="1026"/>
                  </a:lnTo>
                  <a:cubicBezTo>
                    <a:pt x="495" y="990"/>
                    <a:pt x="461" y="956"/>
                    <a:pt x="425" y="919"/>
                  </a:cubicBezTo>
                  <a:cubicBezTo>
                    <a:pt x="249" y="566"/>
                    <a:pt x="391" y="0"/>
                    <a:pt x="179" y="0"/>
                  </a:cubicBezTo>
                  <a:close/>
                </a:path>
              </a:pathLst>
            </a:custGeom>
            <a:solidFill>
              <a:srgbClr val="DB88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6"/>
            <p:cNvSpPr/>
            <p:nvPr/>
          </p:nvSpPr>
          <p:spPr>
            <a:xfrm>
              <a:off x="3788624" y="2058926"/>
              <a:ext cx="217988" cy="244324"/>
            </a:xfrm>
            <a:custGeom>
              <a:avLst/>
              <a:gdLst/>
              <a:ahLst/>
              <a:cxnLst/>
              <a:rect l="l" t="t" r="r" b="b"/>
              <a:pathLst>
                <a:path w="778" h="872" extrusionOk="0">
                  <a:moveTo>
                    <a:pt x="67" y="1"/>
                  </a:moveTo>
                  <a:cubicBezTo>
                    <a:pt x="40" y="1"/>
                    <a:pt x="28" y="8"/>
                    <a:pt x="34" y="27"/>
                  </a:cubicBezTo>
                  <a:cubicBezTo>
                    <a:pt x="34" y="168"/>
                    <a:pt x="71" y="310"/>
                    <a:pt x="71" y="310"/>
                  </a:cubicBezTo>
                  <a:lnTo>
                    <a:pt x="0" y="841"/>
                  </a:lnTo>
                  <a:cubicBezTo>
                    <a:pt x="0" y="841"/>
                    <a:pt x="157" y="872"/>
                    <a:pt x="333" y="872"/>
                  </a:cubicBezTo>
                  <a:cubicBezTo>
                    <a:pt x="482" y="872"/>
                    <a:pt x="644" y="850"/>
                    <a:pt x="741" y="770"/>
                  </a:cubicBezTo>
                  <a:lnTo>
                    <a:pt x="707" y="522"/>
                  </a:lnTo>
                  <a:cubicBezTo>
                    <a:pt x="707" y="451"/>
                    <a:pt x="777" y="134"/>
                    <a:pt x="777" y="64"/>
                  </a:cubicBezTo>
                  <a:lnTo>
                    <a:pt x="777" y="64"/>
                  </a:lnTo>
                  <a:cubicBezTo>
                    <a:pt x="732" y="83"/>
                    <a:pt x="677" y="90"/>
                    <a:pt x="618" y="90"/>
                  </a:cubicBezTo>
                  <a:cubicBezTo>
                    <a:pt x="413" y="90"/>
                    <a:pt x="158" y="1"/>
                    <a:pt x="67" y="1"/>
                  </a:cubicBezTo>
                  <a:close/>
                </a:path>
              </a:pathLst>
            </a:custGeom>
            <a:solidFill>
              <a:srgbClr val="E89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6"/>
            <p:cNvSpPr/>
            <p:nvPr/>
          </p:nvSpPr>
          <p:spPr>
            <a:xfrm>
              <a:off x="3788624" y="2155871"/>
              <a:ext cx="198094" cy="149340"/>
            </a:xfrm>
            <a:custGeom>
              <a:avLst/>
              <a:gdLst/>
              <a:ahLst/>
              <a:cxnLst/>
              <a:rect l="l" t="t" r="r" b="b"/>
              <a:pathLst>
                <a:path w="707" h="533" extrusionOk="0">
                  <a:moveTo>
                    <a:pt x="34" y="0"/>
                  </a:moveTo>
                  <a:lnTo>
                    <a:pt x="0" y="495"/>
                  </a:lnTo>
                  <a:cubicBezTo>
                    <a:pt x="0" y="495"/>
                    <a:pt x="163" y="532"/>
                    <a:pt x="348" y="532"/>
                  </a:cubicBezTo>
                  <a:cubicBezTo>
                    <a:pt x="472" y="532"/>
                    <a:pt x="606" y="515"/>
                    <a:pt x="707" y="458"/>
                  </a:cubicBezTo>
                  <a:cubicBezTo>
                    <a:pt x="458" y="354"/>
                    <a:pt x="212" y="212"/>
                    <a:pt x="34" y="0"/>
                  </a:cubicBezTo>
                  <a:close/>
                </a:path>
              </a:pathLst>
            </a:custGeom>
            <a:solidFill>
              <a:srgbClr val="DB88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6"/>
            <p:cNvSpPr/>
            <p:nvPr/>
          </p:nvSpPr>
          <p:spPr>
            <a:xfrm>
              <a:off x="3491624" y="2818515"/>
              <a:ext cx="88820" cy="138973"/>
            </a:xfrm>
            <a:custGeom>
              <a:avLst/>
              <a:gdLst/>
              <a:ahLst/>
              <a:cxnLst/>
              <a:rect l="l" t="t" r="r" b="b"/>
              <a:pathLst>
                <a:path w="317" h="496" extrusionOk="0">
                  <a:moveTo>
                    <a:pt x="176" y="1"/>
                  </a:moveTo>
                  <a:lnTo>
                    <a:pt x="71" y="108"/>
                  </a:lnTo>
                  <a:cubicBezTo>
                    <a:pt x="34" y="142"/>
                    <a:pt x="0" y="213"/>
                    <a:pt x="34" y="250"/>
                  </a:cubicBezTo>
                  <a:lnTo>
                    <a:pt x="246" y="496"/>
                  </a:lnTo>
                  <a:lnTo>
                    <a:pt x="317" y="496"/>
                  </a:lnTo>
                  <a:lnTo>
                    <a:pt x="317" y="425"/>
                  </a:lnTo>
                  <a:cubicBezTo>
                    <a:pt x="246" y="320"/>
                    <a:pt x="246" y="213"/>
                    <a:pt x="283" y="142"/>
                  </a:cubicBezTo>
                  <a:lnTo>
                    <a:pt x="176" y="1"/>
                  </a:lnTo>
                  <a:close/>
                </a:path>
              </a:pathLst>
            </a:custGeom>
            <a:solidFill>
              <a:srgbClr val="E89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6"/>
            <p:cNvSpPr/>
            <p:nvPr/>
          </p:nvSpPr>
          <p:spPr>
            <a:xfrm>
              <a:off x="3511237" y="2442503"/>
              <a:ext cx="405995" cy="446058"/>
            </a:xfrm>
            <a:custGeom>
              <a:avLst/>
              <a:gdLst/>
              <a:ahLst/>
              <a:cxnLst/>
              <a:rect l="l" t="t" r="r" b="b"/>
              <a:pathLst>
                <a:path w="1449" h="1592" extrusionOk="0">
                  <a:moveTo>
                    <a:pt x="953" y="0"/>
                  </a:moveTo>
                  <a:lnTo>
                    <a:pt x="953" y="37"/>
                  </a:lnTo>
                  <a:lnTo>
                    <a:pt x="953" y="249"/>
                  </a:lnTo>
                  <a:lnTo>
                    <a:pt x="953" y="495"/>
                  </a:lnTo>
                  <a:cubicBezTo>
                    <a:pt x="953" y="532"/>
                    <a:pt x="920" y="566"/>
                    <a:pt x="920" y="602"/>
                  </a:cubicBezTo>
                  <a:lnTo>
                    <a:pt x="920" y="636"/>
                  </a:lnTo>
                  <a:lnTo>
                    <a:pt x="920" y="673"/>
                  </a:lnTo>
                  <a:cubicBezTo>
                    <a:pt x="920" y="673"/>
                    <a:pt x="883" y="673"/>
                    <a:pt x="883" y="707"/>
                  </a:cubicBezTo>
                  <a:cubicBezTo>
                    <a:pt x="849" y="707"/>
                    <a:pt x="812" y="744"/>
                    <a:pt x="778" y="778"/>
                  </a:cubicBezTo>
                  <a:cubicBezTo>
                    <a:pt x="708" y="814"/>
                    <a:pt x="637" y="848"/>
                    <a:pt x="600" y="885"/>
                  </a:cubicBezTo>
                  <a:cubicBezTo>
                    <a:pt x="566" y="919"/>
                    <a:pt x="566" y="919"/>
                    <a:pt x="530" y="919"/>
                  </a:cubicBezTo>
                  <a:cubicBezTo>
                    <a:pt x="530" y="956"/>
                    <a:pt x="530" y="956"/>
                    <a:pt x="496" y="956"/>
                  </a:cubicBezTo>
                  <a:cubicBezTo>
                    <a:pt x="459" y="990"/>
                    <a:pt x="459" y="1026"/>
                    <a:pt x="425" y="1026"/>
                  </a:cubicBezTo>
                  <a:cubicBezTo>
                    <a:pt x="388" y="1097"/>
                    <a:pt x="318" y="1131"/>
                    <a:pt x="284" y="1168"/>
                  </a:cubicBezTo>
                  <a:lnTo>
                    <a:pt x="176" y="1272"/>
                  </a:lnTo>
                  <a:lnTo>
                    <a:pt x="72" y="1380"/>
                  </a:lnTo>
                  <a:lnTo>
                    <a:pt x="1" y="1450"/>
                  </a:lnTo>
                  <a:lnTo>
                    <a:pt x="1" y="1555"/>
                  </a:lnTo>
                  <a:cubicBezTo>
                    <a:pt x="35" y="1592"/>
                    <a:pt x="72" y="1592"/>
                    <a:pt x="106" y="1592"/>
                  </a:cubicBezTo>
                  <a:cubicBezTo>
                    <a:pt x="106" y="1592"/>
                    <a:pt x="142" y="1555"/>
                    <a:pt x="213" y="1521"/>
                  </a:cubicBezTo>
                  <a:cubicBezTo>
                    <a:pt x="247" y="1521"/>
                    <a:pt x="284" y="1484"/>
                    <a:pt x="318" y="1450"/>
                  </a:cubicBezTo>
                  <a:cubicBezTo>
                    <a:pt x="354" y="1414"/>
                    <a:pt x="388" y="1414"/>
                    <a:pt x="459" y="1380"/>
                  </a:cubicBezTo>
                  <a:cubicBezTo>
                    <a:pt x="496" y="1343"/>
                    <a:pt x="566" y="1309"/>
                    <a:pt x="600" y="1272"/>
                  </a:cubicBezTo>
                  <a:lnTo>
                    <a:pt x="671" y="1202"/>
                  </a:lnTo>
                  <a:cubicBezTo>
                    <a:pt x="708" y="1168"/>
                    <a:pt x="741" y="1168"/>
                    <a:pt x="778" y="1131"/>
                  </a:cubicBezTo>
                  <a:cubicBezTo>
                    <a:pt x="812" y="1097"/>
                    <a:pt x="883" y="1060"/>
                    <a:pt x="953" y="990"/>
                  </a:cubicBezTo>
                  <a:cubicBezTo>
                    <a:pt x="990" y="990"/>
                    <a:pt x="1024" y="956"/>
                    <a:pt x="1061" y="956"/>
                  </a:cubicBezTo>
                  <a:cubicBezTo>
                    <a:pt x="1061" y="919"/>
                    <a:pt x="1095" y="919"/>
                    <a:pt x="1095" y="885"/>
                  </a:cubicBezTo>
                  <a:lnTo>
                    <a:pt x="1132" y="885"/>
                  </a:lnTo>
                  <a:lnTo>
                    <a:pt x="1165" y="848"/>
                  </a:lnTo>
                  <a:lnTo>
                    <a:pt x="1165" y="814"/>
                  </a:lnTo>
                  <a:lnTo>
                    <a:pt x="1202" y="814"/>
                  </a:lnTo>
                  <a:lnTo>
                    <a:pt x="1202" y="778"/>
                  </a:lnTo>
                  <a:cubicBezTo>
                    <a:pt x="1202" y="744"/>
                    <a:pt x="1236" y="744"/>
                    <a:pt x="1236" y="744"/>
                  </a:cubicBezTo>
                  <a:lnTo>
                    <a:pt x="1236" y="673"/>
                  </a:lnTo>
                  <a:cubicBezTo>
                    <a:pt x="1273" y="636"/>
                    <a:pt x="1273" y="602"/>
                    <a:pt x="1273" y="566"/>
                  </a:cubicBezTo>
                  <a:cubicBezTo>
                    <a:pt x="1307" y="461"/>
                    <a:pt x="1343" y="391"/>
                    <a:pt x="1343" y="320"/>
                  </a:cubicBezTo>
                  <a:lnTo>
                    <a:pt x="1448" y="0"/>
                  </a:lnTo>
                  <a:close/>
                </a:path>
              </a:pathLst>
            </a:custGeom>
            <a:solidFill>
              <a:srgbClr val="E89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6"/>
            <p:cNvSpPr/>
            <p:nvPr/>
          </p:nvSpPr>
          <p:spPr>
            <a:xfrm>
              <a:off x="3491624" y="2838408"/>
              <a:ext cx="88820" cy="119080"/>
            </a:xfrm>
            <a:custGeom>
              <a:avLst/>
              <a:gdLst/>
              <a:ahLst/>
              <a:cxnLst/>
              <a:rect l="l" t="t" r="r" b="b"/>
              <a:pathLst>
                <a:path w="317" h="425" extrusionOk="0">
                  <a:moveTo>
                    <a:pt x="105" y="1"/>
                  </a:moveTo>
                  <a:lnTo>
                    <a:pt x="71" y="37"/>
                  </a:lnTo>
                  <a:cubicBezTo>
                    <a:pt x="34" y="71"/>
                    <a:pt x="0" y="142"/>
                    <a:pt x="34" y="179"/>
                  </a:cubicBezTo>
                  <a:lnTo>
                    <a:pt x="246" y="425"/>
                  </a:lnTo>
                  <a:lnTo>
                    <a:pt x="317" y="425"/>
                  </a:lnTo>
                  <a:lnTo>
                    <a:pt x="317" y="354"/>
                  </a:lnTo>
                  <a:cubicBezTo>
                    <a:pt x="246" y="283"/>
                    <a:pt x="246" y="213"/>
                    <a:pt x="283" y="108"/>
                  </a:cubicBezTo>
                  <a:lnTo>
                    <a:pt x="283" y="108"/>
                  </a:lnTo>
                  <a:cubicBezTo>
                    <a:pt x="254" y="122"/>
                    <a:pt x="231" y="130"/>
                    <a:pt x="211" y="130"/>
                  </a:cubicBezTo>
                  <a:cubicBezTo>
                    <a:pt x="183" y="130"/>
                    <a:pt x="162" y="113"/>
                    <a:pt x="142" y="71"/>
                  </a:cubicBezTo>
                  <a:cubicBezTo>
                    <a:pt x="105" y="71"/>
                    <a:pt x="105" y="37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6"/>
            <p:cNvSpPr/>
            <p:nvPr/>
          </p:nvSpPr>
          <p:spPr>
            <a:xfrm>
              <a:off x="3758363" y="2254777"/>
              <a:ext cx="198375" cy="356679"/>
            </a:xfrm>
            <a:custGeom>
              <a:avLst/>
              <a:gdLst/>
              <a:ahLst/>
              <a:cxnLst/>
              <a:rect l="l" t="t" r="r" b="b"/>
              <a:pathLst>
                <a:path w="708" h="1273" extrusionOk="0">
                  <a:moveTo>
                    <a:pt x="108" y="1"/>
                  </a:moveTo>
                  <a:cubicBezTo>
                    <a:pt x="38" y="142"/>
                    <a:pt x="1" y="317"/>
                    <a:pt x="38" y="566"/>
                  </a:cubicBezTo>
                  <a:cubicBezTo>
                    <a:pt x="71" y="812"/>
                    <a:pt x="38" y="1165"/>
                    <a:pt x="38" y="1165"/>
                  </a:cubicBezTo>
                  <a:cubicBezTo>
                    <a:pt x="38" y="1165"/>
                    <a:pt x="283" y="1272"/>
                    <a:pt x="391" y="1272"/>
                  </a:cubicBezTo>
                  <a:cubicBezTo>
                    <a:pt x="391" y="1272"/>
                    <a:pt x="707" y="566"/>
                    <a:pt x="707" y="142"/>
                  </a:cubicBezTo>
                  <a:lnTo>
                    <a:pt x="707" y="142"/>
                  </a:lnTo>
                  <a:cubicBezTo>
                    <a:pt x="637" y="152"/>
                    <a:pt x="574" y="156"/>
                    <a:pt x="518" y="156"/>
                  </a:cubicBezTo>
                  <a:cubicBezTo>
                    <a:pt x="185" y="156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6"/>
            <p:cNvSpPr/>
            <p:nvPr/>
          </p:nvSpPr>
          <p:spPr>
            <a:xfrm>
              <a:off x="3788624" y="1858872"/>
              <a:ext cx="237881" cy="242923"/>
            </a:xfrm>
            <a:custGeom>
              <a:avLst/>
              <a:gdLst/>
              <a:ahLst/>
              <a:cxnLst/>
              <a:rect l="l" t="t" r="r" b="b"/>
              <a:pathLst>
                <a:path w="849" h="867" extrusionOk="0">
                  <a:moveTo>
                    <a:pt x="246" y="1"/>
                  </a:moveTo>
                  <a:cubicBezTo>
                    <a:pt x="175" y="1"/>
                    <a:pt x="142" y="1"/>
                    <a:pt x="105" y="34"/>
                  </a:cubicBezTo>
                  <a:cubicBezTo>
                    <a:pt x="212" y="71"/>
                    <a:pt x="246" y="176"/>
                    <a:pt x="246" y="283"/>
                  </a:cubicBezTo>
                  <a:cubicBezTo>
                    <a:pt x="246" y="388"/>
                    <a:pt x="212" y="495"/>
                    <a:pt x="105" y="529"/>
                  </a:cubicBezTo>
                  <a:cubicBezTo>
                    <a:pt x="71" y="529"/>
                    <a:pt x="34" y="529"/>
                    <a:pt x="0" y="495"/>
                  </a:cubicBezTo>
                  <a:lnTo>
                    <a:pt x="0" y="495"/>
                  </a:lnTo>
                  <a:lnTo>
                    <a:pt x="34" y="707"/>
                  </a:lnTo>
                  <a:cubicBezTo>
                    <a:pt x="153" y="826"/>
                    <a:pt x="295" y="867"/>
                    <a:pt x="434" y="867"/>
                  </a:cubicBezTo>
                  <a:cubicBezTo>
                    <a:pt x="542" y="867"/>
                    <a:pt x="648" y="843"/>
                    <a:pt x="741" y="812"/>
                  </a:cubicBezTo>
                  <a:cubicBezTo>
                    <a:pt x="777" y="778"/>
                    <a:pt x="811" y="741"/>
                    <a:pt x="811" y="670"/>
                  </a:cubicBezTo>
                  <a:cubicBezTo>
                    <a:pt x="848" y="636"/>
                    <a:pt x="848" y="600"/>
                    <a:pt x="811" y="566"/>
                  </a:cubicBezTo>
                  <a:cubicBezTo>
                    <a:pt x="811" y="566"/>
                    <a:pt x="741" y="283"/>
                    <a:pt x="741" y="34"/>
                  </a:cubicBezTo>
                  <a:cubicBezTo>
                    <a:pt x="707" y="1"/>
                    <a:pt x="670" y="1"/>
                    <a:pt x="670" y="1"/>
                  </a:cubicBezTo>
                  <a:lnTo>
                    <a:pt x="599" y="105"/>
                  </a:lnTo>
                  <a:cubicBezTo>
                    <a:pt x="565" y="105"/>
                    <a:pt x="283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3857550" y="1581766"/>
              <a:ext cx="217988" cy="425605"/>
            </a:xfrm>
            <a:custGeom>
              <a:avLst/>
              <a:gdLst/>
              <a:ahLst/>
              <a:cxnLst/>
              <a:rect l="l" t="t" r="r" b="b"/>
              <a:pathLst>
                <a:path w="778" h="1519" extrusionOk="0">
                  <a:moveTo>
                    <a:pt x="424" y="0"/>
                  </a:moveTo>
                  <a:cubicBezTo>
                    <a:pt x="283" y="0"/>
                    <a:pt x="178" y="71"/>
                    <a:pt x="71" y="176"/>
                  </a:cubicBezTo>
                  <a:cubicBezTo>
                    <a:pt x="0" y="283"/>
                    <a:pt x="0" y="424"/>
                    <a:pt x="0" y="529"/>
                  </a:cubicBezTo>
                  <a:lnTo>
                    <a:pt x="141" y="778"/>
                  </a:lnTo>
                  <a:lnTo>
                    <a:pt x="107" y="990"/>
                  </a:lnTo>
                  <a:lnTo>
                    <a:pt x="0" y="990"/>
                  </a:lnTo>
                  <a:cubicBezTo>
                    <a:pt x="37" y="990"/>
                    <a:pt x="178" y="1518"/>
                    <a:pt x="353" y="1518"/>
                  </a:cubicBezTo>
                  <a:cubicBezTo>
                    <a:pt x="495" y="1484"/>
                    <a:pt x="424" y="990"/>
                    <a:pt x="424" y="990"/>
                  </a:cubicBezTo>
                  <a:lnTo>
                    <a:pt x="424" y="848"/>
                  </a:lnTo>
                  <a:cubicBezTo>
                    <a:pt x="424" y="848"/>
                    <a:pt x="472" y="880"/>
                    <a:pt x="535" y="880"/>
                  </a:cubicBezTo>
                  <a:cubicBezTo>
                    <a:pt x="566" y="880"/>
                    <a:pt x="601" y="872"/>
                    <a:pt x="636" y="848"/>
                  </a:cubicBezTo>
                  <a:cubicBezTo>
                    <a:pt x="673" y="848"/>
                    <a:pt x="777" y="741"/>
                    <a:pt x="777" y="317"/>
                  </a:cubicBezTo>
                  <a:cubicBezTo>
                    <a:pt x="743" y="142"/>
                    <a:pt x="636" y="34"/>
                    <a:pt x="424" y="0"/>
                  </a:cubicBezTo>
                  <a:close/>
                </a:path>
              </a:pathLst>
            </a:custGeom>
            <a:solidFill>
              <a:srgbClr val="E89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4055363" y="1710092"/>
              <a:ext cx="30541" cy="30260"/>
            </a:xfrm>
            <a:custGeom>
              <a:avLst/>
              <a:gdLst/>
              <a:ahLst/>
              <a:cxnLst/>
              <a:rect l="l" t="t" r="r" b="b"/>
              <a:pathLst>
                <a:path w="109" h="108" extrusionOk="0">
                  <a:moveTo>
                    <a:pt x="37" y="0"/>
                  </a:moveTo>
                  <a:cubicBezTo>
                    <a:pt x="1" y="0"/>
                    <a:pt x="1" y="37"/>
                    <a:pt x="1" y="71"/>
                  </a:cubicBezTo>
                  <a:lnTo>
                    <a:pt x="37" y="108"/>
                  </a:lnTo>
                  <a:cubicBezTo>
                    <a:pt x="71" y="108"/>
                    <a:pt x="108" y="71"/>
                    <a:pt x="108" y="37"/>
                  </a:cubicBezTo>
                  <a:cubicBezTo>
                    <a:pt x="108" y="37"/>
                    <a:pt x="71" y="0"/>
                    <a:pt x="37" y="0"/>
                  </a:cubicBezTo>
                  <a:close/>
                </a:path>
              </a:pathLst>
            </a:custGeom>
            <a:solidFill>
              <a:srgbClr val="FFA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3976350" y="1729705"/>
              <a:ext cx="30261" cy="20174"/>
            </a:xfrm>
            <a:custGeom>
              <a:avLst/>
              <a:gdLst/>
              <a:ahLst/>
              <a:cxnLst/>
              <a:rect l="l" t="t" r="r" b="b"/>
              <a:pathLst>
                <a:path w="108" h="72" extrusionOk="0">
                  <a:moveTo>
                    <a:pt x="37" y="1"/>
                  </a:moveTo>
                  <a:cubicBezTo>
                    <a:pt x="0" y="1"/>
                    <a:pt x="0" y="1"/>
                    <a:pt x="0" y="38"/>
                  </a:cubicBezTo>
                  <a:cubicBezTo>
                    <a:pt x="0" y="72"/>
                    <a:pt x="0" y="72"/>
                    <a:pt x="37" y="72"/>
                  </a:cubicBezTo>
                  <a:cubicBezTo>
                    <a:pt x="71" y="72"/>
                    <a:pt x="107" y="38"/>
                    <a:pt x="107" y="38"/>
                  </a:cubicBezTo>
                  <a:cubicBezTo>
                    <a:pt x="107" y="1"/>
                    <a:pt x="71" y="1"/>
                    <a:pt x="37" y="1"/>
                  </a:cubicBezTo>
                  <a:close/>
                </a:path>
              </a:pathLst>
            </a:custGeom>
            <a:solidFill>
              <a:srgbClr val="FFA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3976350" y="1700566"/>
              <a:ext cx="19893" cy="19893"/>
            </a:xfrm>
            <a:custGeom>
              <a:avLst/>
              <a:gdLst/>
              <a:ahLst/>
              <a:cxnLst/>
              <a:rect l="l" t="t" r="r" b="b"/>
              <a:pathLst>
                <a:path w="71" h="71" extrusionOk="0">
                  <a:moveTo>
                    <a:pt x="37" y="0"/>
                  </a:moveTo>
                  <a:cubicBezTo>
                    <a:pt x="37" y="0"/>
                    <a:pt x="0" y="0"/>
                    <a:pt x="0" y="34"/>
                  </a:cubicBezTo>
                  <a:lnTo>
                    <a:pt x="37" y="71"/>
                  </a:lnTo>
                  <a:cubicBezTo>
                    <a:pt x="71" y="71"/>
                    <a:pt x="71" y="34"/>
                    <a:pt x="71" y="34"/>
                  </a:cubicBezTo>
                  <a:cubicBezTo>
                    <a:pt x="71" y="0"/>
                    <a:pt x="71" y="0"/>
                    <a:pt x="37" y="0"/>
                  </a:cubicBezTo>
                  <a:close/>
                </a:path>
              </a:pathLst>
            </a:custGeom>
            <a:solidFill>
              <a:srgbClr val="193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4055363" y="1690199"/>
              <a:ext cx="10647" cy="10647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" y="1"/>
                  </a:moveTo>
                  <a:lnTo>
                    <a:pt x="1" y="37"/>
                  </a:lnTo>
                  <a:cubicBezTo>
                    <a:pt x="37" y="37"/>
                    <a:pt x="37" y="37"/>
                    <a:pt x="37" y="1"/>
                  </a:cubicBezTo>
                  <a:close/>
                </a:path>
              </a:pathLst>
            </a:custGeom>
            <a:solidFill>
              <a:srgbClr val="193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3897057" y="1690199"/>
              <a:ext cx="70047" cy="70047"/>
            </a:xfrm>
            <a:custGeom>
              <a:avLst/>
              <a:gdLst/>
              <a:ahLst/>
              <a:cxnLst/>
              <a:rect l="l" t="t" r="r" b="b"/>
              <a:pathLst>
                <a:path w="250" h="250" extrusionOk="0">
                  <a:moveTo>
                    <a:pt x="0" y="1"/>
                  </a:moveTo>
                  <a:cubicBezTo>
                    <a:pt x="71" y="37"/>
                    <a:pt x="142" y="71"/>
                    <a:pt x="249" y="249"/>
                  </a:cubicBezTo>
                  <a:cubicBezTo>
                    <a:pt x="178" y="71"/>
                    <a:pt x="71" y="1"/>
                    <a:pt x="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3877163" y="1769492"/>
              <a:ext cx="79574" cy="19893"/>
            </a:xfrm>
            <a:custGeom>
              <a:avLst/>
              <a:gdLst/>
              <a:ahLst/>
              <a:cxnLst/>
              <a:rect l="l" t="t" r="r" b="b"/>
              <a:pathLst>
                <a:path w="284" h="71" extrusionOk="0">
                  <a:moveTo>
                    <a:pt x="1" y="0"/>
                  </a:moveTo>
                  <a:cubicBezTo>
                    <a:pt x="108" y="71"/>
                    <a:pt x="179" y="71"/>
                    <a:pt x="213" y="71"/>
                  </a:cubicBezTo>
                  <a:lnTo>
                    <a:pt x="283" y="71"/>
                  </a:lnTo>
                  <a:lnTo>
                    <a:pt x="283" y="37"/>
                  </a:lnTo>
                  <a:lnTo>
                    <a:pt x="213" y="37"/>
                  </a:lnTo>
                  <a:cubicBezTo>
                    <a:pt x="179" y="37"/>
                    <a:pt x="108" y="37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3946930" y="1729705"/>
              <a:ext cx="128607" cy="103950"/>
            </a:xfrm>
            <a:custGeom>
              <a:avLst/>
              <a:gdLst/>
              <a:ahLst/>
              <a:cxnLst/>
              <a:rect l="l" t="t" r="r" b="b"/>
              <a:pathLst>
                <a:path w="459" h="371" extrusionOk="0">
                  <a:moveTo>
                    <a:pt x="317" y="1"/>
                  </a:moveTo>
                  <a:cubicBezTo>
                    <a:pt x="283" y="1"/>
                    <a:pt x="283" y="72"/>
                    <a:pt x="176" y="72"/>
                  </a:cubicBezTo>
                  <a:cubicBezTo>
                    <a:pt x="152" y="84"/>
                    <a:pt x="129" y="88"/>
                    <a:pt x="108" y="88"/>
                  </a:cubicBezTo>
                  <a:cubicBezTo>
                    <a:pt x="66" y="88"/>
                    <a:pt x="34" y="72"/>
                    <a:pt x="34" y="72"/>
                  </a:cubicBezTo>
                  <a:lnTo>
                    <a:pt x="0" y="213"/>
                  </a:lnTo>
                  <a:cubicBezTo>
                    <a:pt x="0" y="243"/>
                    <a:pt x="99" y="371"/>
                    <a:pt x="234" y="371"/>
                  </a:cubicBezTo>
                  <a:cubicBezTo>
                    <a:pt x="260" y="371"/>
                    <a:pt x="288" y="366"/>
                    <a:pt x="317" y="354"/>
                  </a:cubicBezTo>
                  <a:cubicBezTo>
                    <a:pt x="458" y="283"/>
                    <a:pt x="458" y="108"/>
                    <a:pt x="4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3837657" y="1547583"/>
              <a:ext cx="257495" cy="241802"/>
            </a:xfrm>
            <a:custGeom>
              <a:avLst/>
              <a:gdLst/>
              <a:ahLst/>
              <a:cxnLst/>
              <a:rect l="l" t="t" r="r" b="b"/>
              <a:pathLst>
                <a:path w="919" h="863" extrusionOk="0">
                  <a:moveTo>
                    <a:pt x="454" y="1"/>
                  </a:moveTo>
                  <a:cubicBezTo>
                    <a:pt x="419" y="1"/>
                    <a:pt x="385" y="5"/>
                    <a:pt x="354" y="15"/>
                  </a:cubicBezTo>
                  <a:lnTo>
                    <a:pt x="212" y="86"/>
                  </a:lnTo>
                  <a:cubicBezTo>
                    <a:pt x="71" y="156"/>
                    <a:pt x="37" y="264"/>
                    <a:pt x="0" y="368"/>
                  </a:cubicBezTo>
                  <a:cubicBezTo>
                    <a:pt x="0" y="439"/>
                    <a:pt x="0" y="580"/>
                    <a:pt x="37" y="651"/>
                  </a:cubicBezTo>
                  <a:cubicBezTo>
                    <a:pt x="71" y="758"/>
                    <a:pt x="178" y="863"/>
                    <a:pt x="178" y="863"/>
                  </a:cubicBezTo>
                  <a:cubicBezTo>
                    <a:pt x="212" y="792"/>
                    <a:pt x="212" y="722"/>
                    <a:pt x="178" y="688"/>
                  </a:cubicBezTo>
                  <a:cubicBezTo>
                    <a:pt x="178" y="688"/>
                    <a:pt x="142" y="651"/>
                    <a:pt x="142" y="617"/>
                  </a:cubicBezTo>
                  <a:cubicBezTo>
                    <a:pt x="142" y="580"/>
                    <a:pt x="178" y="546"/>
                    <a:pt x="178" y="546"/>
                  </a:cubicBezTo>
                  <a:cubicBezTo>
                    <a:pt x="212" y="546"/>
                    <a:pt x="249" y="580"/>
                    <a:pt x="249" y="617"/>
                  </a:cubicBezTo>
                  <a:cubicBezTo>
                    <a:pt x="249" y="641"/>
                    <a:pt x="266" y="666"/>
                    <a:pt x="276" y="666"/>
                  </a:cubicBezTo>
                  <a:cubicBezTo>
                    <a:pt x="280" y="666"/>
                    <a:pt x="283" y="662"/>
                    <a:pt x="283" y="651"/>
                  </a:cubicBezTo>
                  <a:cubicBezTo>
                    <a:pt x="320" y="651"/>
                    <a:pt x="283" y="580"/>
                    <a:pt x="354" y="510"/>
                  </a:cubicBezTo>
                  <a:cubicBezTo>
                    <a:pt x="461" y="439"/>
                    <a:pt x="461" y="298"/>
                    <a:pt x="461" y="298"/>
                  </a:cubicBezTo>
                  <a:cubicBezTo>
                    <a:pt x="602" y="439"/>
                    <a:pt x="848" y="510"/>
                    <a:pt x="848" y="510"/>
                  </a:cubicBezTo>
                  <a:cubicBezTo>
                    <a:pt x="919" y="368"/>
                    <a:pt x="885" y="156"/>
                    <a:pt x="707" y="52"/>
                  </a:cubicBezTo>
                  <a:cubicBezTo>
                    <a:pt x="633" y="26"/>
                    <a:pt x="540" y="1"/>
                    <a:pt x="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3698963" y="1867558"/>
              <a:ext cx="307649" cy="446899"/>
            </a:xfrm>
            <a:custGeom>
              <a:avLst/>
              <a:gdLst/>
              <a:ahLst/>
              <a:cxnLst/>
              <a:rect l="l" t="t" r="r" b="b"/>
              <a:pathLst>
                <a:path w="1098" h="1595" extrusionOk="0">
                  <a:moveTo>
                    <a:pt x="442" y="1"/>
                  </a:moveTo>
                  <a:cubicBezTo>
                    <a:pt x="437" y="1"/>
                    <a:pt x="431" y="2"/>
                    <a:pt x="425" y="3"/>
                  </a:cubicBezTo>
                  <a:cubicBezTo>
                    <a:pt x="283" y="40"/>
                    <a:pt x="142" y="427"/>
                    <a:pt x="142" y="498"/>
                  </a:cubicBezTo>
                  <a:cubicBezTo>
                    <a:pt x="108" y="535"/>
                    <a:pt x="71" y="605"/>
                    <a:pt x="71" y="676"/>
                  </a:cubicBezTo>
                  <a:cubicBezTo>
                    <a:pt x="38" y="710"/>
                    <a:pt x="38" y="781"/>
                    <a:pt x="1" y="851"/>
                  </a:cubicBezTo>
                  <a:lnTo>
                    <a:pt x="1" y="993"/>
                  </a:lnTo>
                  <a:lnTo>
                    <a:pt x="1" y="1063"/>
                  </a:lnTo>
                  <a:lnTo>
                    <a:pt x="38" y="1100"/>
                  </a:lnTo>
                  <a:lnTo>
                    <a:pt x="38" y="1134"/>
                  </a:lnTo>
                  <a:lnTo>
                    <a:pt x="71" y="1171"/>
                  </a:lnTo>
                  <a:cubicBezTo>
                    <a:pt x="71" y="1205"/>
                    <a:pt x="108" y="1205"/>
                    <a:pt x="108" y="1205"/>
                  </a:cubicBezTo>
                  <a:lnTo>
                    <a:pt x="142" y="1241"/>
                  </a:lnTo>
                  <a:cubicBezTo>
                    <a:pt x="179" y="1275"/>
                    <a:pt x="213" y="1275"/>
                    <a:pt x="250" y="1312"/>
                  </a:cubicBezTo>
                  <a:cubicBezTo>
                    <a:pt x="283" y="1346"/>
                    <a:pt x="354" y="1346"/>
                    <a:pt x="425" y="1383"/>
                  </a:cubicBezTo>
                  <a:cubicBezTo>
                    <a:pt x="462" y="1417"/>
                    <a:pt x="532" y="1417"/>
                    <a:pt x="566" y="1453"/>
                  </a:cubicBezTo>
                  <a:cubicBezTo>
                    <a:pt x="637" y="1453"/>
                    <a:pt x="673" y="1487"/>
                    <a:pt x="707" y="1487"/>
                  </a:cubicBezTo>
                  <a:cubicBezTo>
                    <a:pt x="744" y="1524"/>
                    <a:pt x="778" y="1524"/>
                    <a:pt x="778" y="1524"/>
                  </a:cubicBezTo>
                  <a:cubicBezTo>
                    <a:pt x="815" y="1524"/>
                    <a:pt x="815" y="1524"/>
                    <a:pt x="849" y="1558"/>
                  </a:cubicBezTo>
                  <a:cubicBezTo>
                    <a:pt x="885" y="1558"/>
                    <a:pt x="919" y="1595"/>
                    <a:pt x="919" y="1595"/>
                  </a:cubicBezTo>
                  <a:lnTo>
                    <a:pt x="1027" y="1595"/>
                  </a:lnTo>
                  <a:cubicBezTo>
                    <a:pt x="1061" y="1595"/>
                    <a:pt x="1097" y="1558"/>
                    <a:pt x="1097" y="1524"/>
                  </a:cubicBezTo>
                  <a:cubicBezTo>
                    <a:pt x="1061" y="1524"/>
                    <a:pt x="1061" y="1487"/>
                    <a:pt x="1061" y="1487"/>
                  </a:cubicBezTo>
                  <a:cubicBezTo>
                    <a:pt x="1027" y="1453"/>
                    <a:pt x="1027" y="1453"/>
                    <a:pt x="990" y="1453"/>
                  </a:cubicBezTo>
                  <a:cubicBezTo>
                    <a:pt x="956" y="1417"/>
                    <a:pt x="919" y="1417"/>
                    <a:pt x="885" y="1417"/>
                  </a:cubicBezTo>
                  <a:cubicBezTo>
                    <a:pt x="885" y="1417"/>
                    <a:pt x="849" y="1417"/>
                    <a:pt x="849" y="1383"/>
                  </a:cubicBezTo>
                  <a:cubicBezTo>
                    <a:pt x="815" y="1383"/>
                    <a:pt x="815" y="1383"/>
                    <a:pt x="778" y="1346"/>
                  </a:cubicBezTo>
                  <a:cubicBezTo>
                    <a:pt x="744" y="1346"/>
                    <a:pt x="707" y="1312"/>
                    <a:pt x="637" y="1275"/>
                  </a:cubicBezTo>
                  <a:cubicBezTo>
                    <a:pt x="603" y="1275"/>
                    <a:pt x="566" y="1241"/>
                    <a:pt x="495" y="1205"/>
                  </a:cubicBezTo>
                  <a:lnTo>
                    <a:pt x="391" y="1100"/>
                  </a:lnTo>
                  <a:cubicBezTo>
                    <a:pt x="354" y="1063"/>
                    <a:pt x="320" y="1063"/>
                    <a:pt x="320" y="1029"/>
                  </a:cubicBezTo>
                  <a:lnTo>
                    <a:pt x="283" y="1029"/>
                  </a:lnTo>
                  <a:lnTo>
                    <a:pt x="283" y="993"/>
                  </a:lnTo>
                  <a:lnTo>
                    <a:pt x="283" y="922"/>
                  </a:lnTo>
                  <a:cubicBezTo>
                    <a:pt x="320" y="888"/>
                    <a:pt x="320" y="817"/>
                    <a:pt x="354" y="781"/>
                  </a:cubicBezTo>
                  <a:cubicBezTo>
                    <a:pt x="391" y="676"/>
                    <a:pt x="425" y="569"/>
                    <a:pt x="495" y="498"/>
                  </a:cubicBezTo>
                  <a:cubicBezTo>
                    <a:pt x="495" y="464"/>
                    <a:pt x="495" y="464"/>
                    <a:pt x="532" y="427"/>
                  </a:cubicBezTo>
                  <a:cubicBezTo>
                    <a:pt x="599" y="262"/>
                    <a:pt x="540" y="1"/>
                    <a:pt x="442" y="1"/>
                  </a:cubicBezTo>
                  <a:close/>
                </a:path>
              </a:pathLst>
            </a:custGeom>
            <a:solidFill>
              <a:srgbClr val="E89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3590531" y="2517873"/>
              <a:ext cx="178481" cy="459508"/>
            </a:xfrm>
            <a:custGeom>
              <a:avLst/>
              <a:gdLst/>
              <a:ahLst/>
              <a:cxnLst/>
              <a:rect l="l" t="t" r="r" b="b"/>
              <a:pathLst>
                <a:path w="637" h="1640" extrusionOk="0">
                  <a:moveTo>
                    <a:pt x="595" y="0"/>
                  </a:moveTo>
                  <a:cubicBezTo>
                    <a:pt x="586" y="0"/>
                    <a:pt x="576" y="4"/>
                    <a:pt x="566" y="14"/>
                  </a:cubicBezTo>
                  <a:lnTo>
                    <a:pt x="71" y="687"/>
                  </a:lnTo>
                  <a:cubicBezTo>
                    <a:pt x="35" y="721"/>
                    <a:pt x="1" y="791"/>
                    <a:pt x="1" y="828"/>
                  </a:cubicBezTo>
                  <a:lnTo>
                    <a:pt x="1" y="1639"/>
                  </a:lnTo>
                  <a:lnTo>
                    <a:pt x="637" y="828"/>
                  </a:lnTo>
                  <a:lnTo>
                    <a:pt x="637" y="51"/>
                  </a:lnTo>
                  <a:cubicBezTo>
                    <a:pt x="637" y="25"/>
                    <a:pt x="618" y="0"/>
                    <a:pt x="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2372551" y="3161745"/>
              <a:ext cx="1515268" cy="617813"/>
            </a:xfrm>
            <a:custGeom>
              <a:avLst/>
              <a:gdLst/>
              <a:ahLst/>
              <a:cxnLst/>
              <a:rect l="l" t="t" r="r" b="b"/>
              <a:pathLst>
                <a:path w="5408" h="2205" extrusionOk="0">
                  <a:moveTo>
                    <a:pt x="1350" y="1"/>
                  </a:moveTo>
                  <a:cubicBezTo>
                    <a:pt x="1244" y="1"/>
                    <a:pt x="1142" y="47"/>
                    <a:pt x="1061" y="155"/>
                  </a:cubicBezTo>
                  <a:lnTo>
                    <a:pt x="1" y="1390"/>
                  </a:lnTo>
                  <a:lnTo>
                    <a:pt x="4701" y="2204"/>
                  </a:lnTo>
                  <a:lnTo>
                    <a:pt x="5407" y="754"/>
                  </a:lnTo>
                  <a:lnTo>
                    <a:pt x="1451" y="14"/>
                  </a:lnTo>
                  <a:cubicBezTo>
                    <a:pt x="1417" y="5"/>
                    <a:pt x="1383" y="1"/>
                    <a:pt x="1350" y="1"/>
                  </a:cubicBez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2431951" y="3205174"/>
              <a:ext cx="1218266" cy="475198"/>
            </a:xfrm>
            <a:custGeom>
              <a:avLst/>
              <a:gdLst/>
              <a:ahLst/>
              <a:cxnLst/>
              <a:rect l="l" t="t" r="r" b="b"/>
              <a:pathLst>
                <a:path w="4348" h="1696" extrusionOk="0">
                  <a:moveTo>
                    <a:pt x="849" y="0"/>
                  </a:moveTo>
                  <a:lnTo>
                    <a:pt x="1" y="989"/>
                  </a:lnTo>
                  <a:lnTo>
                    <a:pt x="3816" y="1696"/>
                  </a:lnTo>
                  <a:lnTo>
                    <a:pt x="4348" y="670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3511237" y="2600809"/>
              <a:ext cx="475482" cy="1282138"/>
            </a:xfrm>
            <a:custGeom>
              <a:avLst/>
              <a:gdLst/>
              <a:ahLst/>
              <a:cxnLst/>
              <a:rect l="l" t="t" r="r" b="b"/>
              <a:pathLst>
                <a:path w="1697" h="4576" extrusionOk="0">
                  <a:moveTo>
                    <a:pt x="1273" y="1"/>
                  </a:moveTo>
                  <a:cubicBezTo>
                    <a:pt x="1202" y="1"/>
                    <a:pt x="1165" y="1"/>
                    <a:pt x="1132" y="37"/>
                  </a:cubicBezTo>
                  <a:lnTo>
                    <a:pt x="72" y="1414"/>
                  </a:lnTo>
                  <a:cubicBezTo>
                    <a:pt x="1" y="1485"/>
                    <a:pt x="35" y="1592"/>
                    <a:pt x="142" y="1626"/>
                  </a:cubicBezTo>
                  <a:lnTo>
                    <a:pt x="318" y="1696"/>
                  </a:lnTo>
                  <a:cubicBezTo>
                    <a:pt x="496" y="1767"/>
                    <a:pt x="600" y="1945"/>
                    <a:pt x="600" y="2120"/>
                  </a:cubicBezTo>
                  <a:lnTo>
                    <a:pt x="600" y="3887"/>
                  </a:lnTo>
                  <a:cubicBezTo>
                    <a:pt x="600" y="4028"/>
                    <a:pt x="496" y="4099"/>
                    <a:pt x="354" y="4099"/>
                  </a:cubicBezTo>
                  <a:lnTo>
                    <a:pt x="354" y="4559"/>
                  </a:lnTo>
                  <a:cubicBezTo>
                    <a:pt x="402" y="4570"/>
                    <a:pt x="449" y="4575"/>
                    <a:pt x="494" y="4575"/>
                  </a:cubicBezTo>
                  <a:cubicBezTo>
                    <a:pt x="753" y="4575"/>
                    <a:pt x="975" y="4415"/>
                    <a:pt x="1095" y="4206"/>
                  </a:cubicBezTo>
                  <a:lnTo>
                    <a:pt x="1626" y="3251"/>
                  </a:lnTo>
                  <a:cubicBezTo>
                    <a:pt x="1660" y="3146"/>
                    <a:pt x="1697" y="3039"/>
                    <a:pt x="1697" y="2898"/>
                  </a:cubicBezTo>
                  <a:lnTo>
                    <a:pt x="1697" y="461"/>
                  </a:lnTo>
                  <a:cubicBezTo>
                    <a:pt x="1697" y="283"/>
                    <a:pt x="1589" y="108"/>
                    <a:pt x="1377" y="37"/>
                  </a:cubicBezTo>
                  <a:lnTo>
                    <a:pt x="12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2343412" y="3529632"/>
              <a:ext cx="1336226" cy="350515"/>
            </a:xfrm>
            <a:custGeom>
              <a:avLst/>
              <a:gdLst/>
              <a:ahLst/>
              <a:cxnLst/>
              <a:rect l="l" t="t" r="r" b="b"/>
              <a:pathLst>
                <a:path w="4769" h="1251" extrusionOk="0">
                  <a:moveTo>
                    <a:pt x="194" y="0"/>
                  </a:moveTo>
                  <a:cubicBezTo>
                    <a:pt x="80" y="0"/>
                    <a:pt x="0" y="95"/>
                    <a:pt x="0" y="219"/>
                  </a:cubicBezTo>
                  <a:cubicBezTo>
                    <a:pt x="0" y="289"/>
                    <a:pt x="71" y="397"/>
                    <a:pt x="142" y="397"/>
                  </a:cubicBezTo>
                  <a:lnTo>
                    <a:pt x="4486" y="1244"/>
                  </a:lnTo>
                  <a:cubicBezTo>
                    <a:pt x="4504" y="1249"/>
                    <a:pt x="4522" y="1251"/>
                    <a:pt x="4540" y="1251"/>
                  </a:cubicBezTo>
                  <a:cubicBezTo>
                    <a:pt x="4661" y="1251"/>
                    <a:pt x="4768" y="1156"/>
                    <a:pt x="4768" y="1033"/>
                  </a:cubicBezTo>
                  <a:cubicBezTo>
                    <a:pt x="4768" y="891"/>
                    <a:pt x="4698" y="821"/>
                    <a:pt x="4556" y="784"/>
                  </a:cubicBezTo>
                  <a:lnTo>
                    <a:pt x="246" y="7"/>
                  </a:lnTo>
                  <a:cubicBezTo>
                    <a:pt x="228" y="2"/>
                    <a:pt x="210" y="0"/>
                    <a:pt x="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3679350" y="2798902"/>
              <a:ext cx="316895" cy="822070"/>
            </a:xfrm>
            <a:custGeom>
              <a:avLst/>
              <a:gdLst/>
              <a:ahLst/>
              <a:cxnLst/>
              <a:rect l="l" t="t" r="r" b="b"/>
              <a:pathLst>
                <a:path w="1131" h="2934" extrusionOk="0">
                  <a:moveTo>
                    <a:pt x="1131" y="0"/>
                  </a:moveTo>
                  <a:lnTo>
                    <a:pt x="0" y="2332"/>
                  </a:lnTo>
                  <a:lnTo>
                    <a:pt x="0" y="2934"/>
                  </a:lnTo>
                  <a:lnTo>
                    <a:pt x="1131" y="461"/>
                  </a:lnTo>
                  <a:lnTo>
                    <a:pt x="1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3729224" y="3274100"/>
              <a:ext cx="29420" cy="296999"/>
            </a:xfrm>
            <a:custGeom>
              <a:avLst/>
              <a:gdLst/>
              <a:ahLst/>
              <a:cxnLst/>
              <a:rect l="l" t="t" r="r" b="b"/>
              <a:pathLst>
                <a:path w="105" h="1060" extrusionOk="0">
                  <a:moveTo>
                    <a:pt x="0" y="0"/>
                  </a:moveTo>
                  <a:lnTo>
                    <a:pt x="0" y="1060"/>
                  </a:lnTo>
                  <a:lnTo>
                    <a:pt x="105" y="106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3828130" y="3036501"/>
              <a:ext cx="29700" cy="297279"/>
            </a:xfrm>
            <a:custGeom>
              <a:avLst/>
              <a:gdLst/>
              <a:ahLst/>
              <a:cxnLst/>
              <a:rect l="l" t="t" r="r" b="b"/>
              <a:pathLst>
                <a:path w="106" h="1061" extrusionOk="0">
                  <a:moveTo>
                    <a:pt x="1" y="0"/>
                  </a:moveTo>
                  <a:lnTo>
                    <a:pt x="1" y="1060"/>
                  </a:lnTo>
                  <a:lnTo>
                    <a:pt x="105" y="106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3927037" y="2809269"/>
              <a:ext cx="29700" cy="296999"/>
            </a:xfrm>
            <a:custGeom>
              <a:avLst/>
              <a:gdLst/>
              <a:ahLst/>
              <a:cxnLst/>
              <a:rect l="l" t="t" r="r" b="b"/>
              <a:pathLst>
                <a:path w="106" h="1060" extrusionOk="0">
                  <a:moveTo>
                    <a:pt x="1" y="0"/>
                  </a:moveTo>
                  <a:lnTo>
                    <a:pt x="1" y="1060"/>
                  </a:lnTo>
                  <a:lnTo>
                    <a:pt x="105" y="106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3679350" y="3145774"/>
              <a:ext cx="316895" cy="119080"/>
            </a:xfrm>
            <a:custGeom>
              <a:avLst/>
              <a:gdLst/>
              <a:ahLst/>
              <a:cxnLst/>
              <a:rect l="l" t="t" r="r" b="b"/>
              <a:pathLst>
                <a:path w="1131" h="425" extrusionOk="0">
                  <a:moveTo>
                    <a:pt x="0" y="0"/>
                  </a:moveTo>
                  <a:lnTo>
                    <a:pt x="0" y="424"/>
                  </a:lnTo>
                  <a:lnTo>
                    <a:pt x="1131" y="424"/>
                  </a:lnTo>
                  <a:lnTo>
                    <a:pt x="1131" y="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3936563" y="3105988"/>
              <a:ext cx="30541" cy="297279"/>
            </a:xfrm>
            <a:custGeom>
              <a:avLst/>
              <a:gdLst/>
              <a:ahLst/>
              <a:cxnLst/>
              <a:rect l="l" t="t" r="r" b="b"/>
              <a:pathLst>
                <a:path w="109" h="1061" extrusionOk="0">
                  <a:moveTo>
                    <a:pt x="1" y="1"/>
                  </a:moveTo>
                  <a:lnTo>
                    <a:pt x="1" y="1061"/>
                  </a:lnTo>
                  <a:lnTo>
                    <a:pt x="108" y="1061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3738750" y="3105988"/>
              <a:ext cx="39787" cy="297279"/>
            </a:xfrm>
            <a:custGeom>
              <a:avLst/>
              <a:gdLst/>
              <a:ahLst/>
              <a:cxnLst/>
              <a:rect l="l" t="t" r="r" b="b"/>
              <a:pathLst>
                <a:path w="142" h="1061" extrusionOk="0">
                  <a:moveTo>
                    <a:pt x="0" y="1"/>
                  </a:moveTo>
                  <a:lnTo>
                    <a:pt x="0" y="1061"/>
                  </a:lnTo>
                  <a:lnTo>
                    <a:pt x="141" y="1061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3837657" y="3135407"/>
              <a:ext cx="30261" cy="297279"/>
            </a:xfrm>
            <a:custGeom>
              <a:avLst/>
              <a:gdLst/>
              <a:ahLst/>
              <a:cxnLst/>
              <a:rect l="l" t="t" r="r" b="b"/>
              <a:pathLst>
                <a:path w="108" h="1061" extrusionOk="0">
                  <a:moveTo>
                    <a:pt x="0" y="0"/>
                  </a:moveTo>
                  <a:lnTo>
                    <a:pt x="0" y="1060"/>
                  </a:lnTo>
                  <a:lnTo>
                    <a:pt x="108" y="106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6"/>
            <p:cNvSpPr/>
            <p:nvPr/>
          </p:nvSpPr>
          <p:spPr>
            <a:xfrm>
              <a:off x="2699811" y="3002878"/>
              <a:ext cx="187727" cy="479681"/>
            </a:xfrm>
            <a:custGeom>
              <a:avLst/>
              <a:gdLst/>
              <a:ahLst/>
              <a:cxnLst/>
              <a:rect l="l" t="t" r="r" b="b"/>
              <a:pathLst>
                <a:path w="670" h="1712" extrusionOk="0">
                  <a:moveTo>
                    <a:pt x="614" y="0"/>
                  </a:moveTo>
                  <a:cubicBezTo>
                    <a:pt x="605" y="0"/>
                    <a:pt x="599" y="5"/>
                    <a:pt x="599" y="16"/>
                  </a:cubicBezTo>
                  <a:lnTo>
                    <a:pt x="34" y="722"/>
                  </a:lnTo>
                  <a:cubicBezTo>
                    <a:pt x="34" y="756"/>
                    <a:pt x="0" y="793"/>
                    <a:pt x="0" y="863"/>
                  </a:cubicBezTo>
                  <a:lnTo>
                    <a:pt x="0" y="1711"/>
                  </a:lnTo>
                  <a:lnTo>
                    <a:pt x="670" y="863"/>
                  </a:lnTo>
                  <a:lnTo>
                    <a:pt x="670" y="50"/>
                  </a:lnTo>
                  <a:cubicBezTo>
                    <a:pt x="670" y="26"/>
                    <a:pt x="635" y="0"/>
                    <a:pt x="6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6"/>
            <p:cNvSpPr/>
            <p:nvPr/>
          </p:nvSpPr>
          <p:spPr>
            <a:xfrm>
              <a:off x="1432519" y="3667484"/>
              <a:ext cx="1584194" cy="646393"/>
            </a:xfrm>
            <a:custGeom>
              <a:avLst/>
              <a:gdLst/>
              <a:ahLst/>
              <a:cxnLst/>
              <a:rect l="l" t="t" r="r" b="b"/>
              <a:pathLst>
                <a:path w="5654" h="2307" extrusionOk="0">
                  <a:moveTo>
                    <a:pt x="1431" y="1"/>
                  </a:moveTo>
                  <a:cubicBezTo>
                    <a:pt x="1296" y="1"/>
                    <a:pt x="1184" y="64"/>
                    <a:pt x="1095" y="151"/>
                  </a:cubicBezTo>
                  <a:lnTo>
                    <a:pt x="1" y="1459"/>
                  </a:lnTo>
                  <a:lnTo>
                    <a:pt x="4876" y="2307"/>
                  </a:lnTo>
                  <a:lnTo>
                    <a:pt x="5654" y="823"/>
                  </a:lnTo>
                  <a:lnTo>
                    <a:pt x="1519" y="9"/>
                  </a:lnTo>
                  <a:cubicBezTo>
                    <a:pt x="1489" y="3"/>
                    <a:pt x="1459" y="1"/>
                    <a:pt x="1431" y="1"/>
                  </a:cubicBez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1501446" y="3719879"/>
              <a:ext cx="1257773" cy="484724"/>
            </a:xfrm>
            <a:custGeom>
              <a:avLst/>
              <a:gdLst/>
              <a:ahLst/>
              <a:cxnLst/>
              <a:rect l="l" t="t" r="r" b="b"/>
              <a:pathLst>
                <a:path w="4489" h="1730" extrusionOk="0">
                  <a:moveTo>
                    <a:pt x="849" y="0"/>
                  </a:moveTo>
                  <a:lnTo>
                    <a:pt x="1" y="989"/>
                  </a:lnTo>
                  <a:lnTo>
                    <a:pt x="3958" y="1730"/>
                  </a:lnTo>
                  <a:lnTo>
                    <a:pt x="4489" y="670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2620518" y="3086374"/>
              <a:ext cx="495096" cy="1337615"/>
            </a:xfrm>
            <a:custGeom>
              <a:avLst/>
              <a:gdLst/>
              <a:ahLst/>
              <a:cxnLst/>
              <a:rect l="l" t="t" r="r" b="b"/>
              <a:pathLst>
                <a:path w="1767" h="4774" extrusionOk="0">
                  <a:moveTo>
                    <a:pt x="1306" y="0"/>
                  </a:moveTo>
                  <a:cubicBezTo>
                    <a:pt x="1235" y="0"/>
                    <a:pt x="1165" y="0"/>
                    <a:pt x="1131" y="71"/>
                  </a:cubicBezTo>
                  <a:lnTo>
                    <a:pt x="71" y="1484"/>
                  </a:lnTo>
                  <a:cubicBezTo>
                    <a:pt x="0" y="1555"/>
                    <a:pt x="34" y="1659"/>
                    <a:pt x="105" y="1696"/>
                  </a:cubicBezTo>
                  <a:lnTo>
                    <a:pt x="317" y="1801"/>
                  </a:lnTo>
                  <a:cubicBezTo>
                    <a:pt x="495" y="1871"/>
                    <a:pt x="600" y="2049"/>
                    <a:pt x="600" y="2225"/>
                  </a:cubicBezTo>
                  <a:lnTo>
                    <a:pt x="600" y="4062"/>
                  </a:lnTo>
                  <a:cubicBezTo>
                    <a:pt x="600" y="4203"/>
                    <a:pt x="495" y="4274"/>
                    <a:pt x="354" y="4274"/>
                  </a:cubicBezTo>
                  <a:lnTo>
                    <a:pt x="354" y="4768"/>
                  </a:lnTo>
                  <a:cubicBezTo>
                    <a:pt x="387" y="4772"/>
                    <a:pt x="420" y="4774"/>
                    <a:pt x="453" y="4774"/>
                  </a:cubicBezTo>
                  <a:cubicBezTo>
                    <a:pt x="735" y="4774"/>
                    <a:pt x="1004" y="4634"/>
                    <a:pt x="1131" y="4381"/>
                  </a:cubicBezTo>
                  <a:lnTo>
                    <a:pt x="1659" y="3392"/>
                  </a:lnTo>
                  <a:cubicBezTo>
                    <a:pt x="1730" y="3284"/>
                    <a:pt x="1767" y="3143"/>
                    <a:pt x="1767" y="3038"/>
                  </a:cubicBezTo>
                  <a:lnTo>
                    <a:pt x="1767" y="495"/>
                  </a:lnTo>
                  <a:cubicBezTo>
                    <a:pt x="1767" y="283"/>
                    <a:pt x="1626" y="105"/>
                    <a:pt x="1414" y="34"/>
                  </a:cubicBezTo>
                  <a:lnTo>
                    <a:pt x="1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1402539" y="4054423"/>
              <a:ext cx="1386100" cy="360321"/>
            </a:xfrm>
            <a:custGeom>
              <a:avLst/>
              <a:gdLst/>
              <a:ahLst/>
              <a:cxnLst/>
              <a:rect l="l" t="t" r="r" b="b"/>
              <a:pathLst>
                <a:path w="4947" h="1286" extrusionOk="0">
                  <a:moveTo>
                    <a:pt x="194" y="0"/>
                  </a:moveTo>
                  <a:cubicBezTo>
                    <a:pt x="81" y="0"/>
                    <a:pt x="1" y="97"/>
                    <a:pt x="1" y="219"/>
                  </a:cubicBezTo>
                  <a:cubicBezTo>
                    <a:pt x="1" y="290"/>
                    <a:pt x="71" y="395"/>
                    <a:pt x="142" y="395"/>
                  </a:cubicBezTo>
                  <a:lnTo>
                    <a:pt x="4664" y="1279"/>
                  </a:lnTo>
                  <a:cubicBezTo>
                    <a:pt x="4682" y="1284"/>
                    <a:pt x="4700" y="1286"/>
                    <a:pt x="4718" y="1286"/>
                  </a:cubicBezTo>
                  <a:cubicBezTo>
                    <a:pt x="4839" y="1286"/>
                    <a:pt x="4947" y="1190"/>
                    <a:pt x="4947" y="1067"/>
                  </a:cubicBezTo>
                  <a:cubicBezTo>
                    <a:pt x="4947" y="926"/>
                    <a:pt x="4876" y="819"/>
                    <a:pt x="4735" y="819"/>
                  </a:cubicBezTo>
                  <a:lnTo>
                    <a:pt x="249" y="7"/>
                  </a:lnTo>
                  <a:cubicBezTo>
                    <a:pt x="230" y="2"/>
                    <a:pt x="212" y="0"/>
                    <a:pt x="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2224612" y="3138770"/>
              <a:ext cx="286915" cy="848128"/>
            </a:xfrm>
            <a:custGeom>
              <a:avLst/>
              <a:gdLst/>
              <a:ahLst/>
              <a:cxnLst/>
              <a:rect l="l" t="t" r="r" b="b"/>
              <a:pathLst>
                <a:path w="1024" h="3027" extrusionOk="0">
                  <a:moveTo>
                    <a:pt x="355" y="0"/>
                  </a:moveTo>
                  <a:cubicBezTo>
                    <a:pt x="291" y="0"/>
                    <a:pt x="228" y="20"/>
                    <a:pt x="175" y="59"/>
                  </a:cubicBezTo>
                  <a:cubicBezTo>
                    <a:pt x="34" y="167"/>
                    <a:pt x="0" y="378"/>
                    <a:pt x="105" y="520"/>
                  </a:cubicBezTo>
                  <a:lnTo>
                    <a:pt x="105" y="554"/>
                  </a:lnTo>
                  <a:lnTo>
                    <a:pt x="175" y="624"/>
                  </a:lnTo>
                  <a:cubicBezTo>
                    <a:pt x="212" y="695"/>
                    <a:pt x="246" y="766"/>
                    <a:pt x="317" y="873"/>
                  </a:cubicBezTo>
                  <a:cubicBezTo>
                    <a:pt x="354" y="944"/>
                    <a:pt x="387" y="978"/>
                    <a:pt x="424" y="1048"/>
                  </a:cubicBezTo>
                  <a:cubicBezTo>
                    <a:pt x="458" y="1119"/>
                    <a:pt x="495" y="1190"/>
                    <a:pt x="529" y="1226"/>
                  </a:cubicBezTo>
                  <a:lnTo>
                    <a:pt x="636" y="1438"/>
                  </a:lnTo>
                  <a:lnTo>
                    <a:pt x="636" y="1509"/>
                  </a:lnTo>
                  <a:cubicBezTo>
                    <a:pt x="670" y="1509"/>
                    <a:pt x="670" y="1543"/>
                    <a:pt x="670" y="1543"/>
                  </a:cubicBezTo>
                  <a:lnTo>
                    <a:pt x="670" y="1614"/>
                  </a:lnTo>
                  <a:cubicBezTo>
                    <a:pt x="670" y="1650"/>
                    <a:pt x="670" y="1684"/>
                    <a:pt x="636" y="1755"/>
                  </a:cubicBezTo>
                  <a:lnTo>
                    <a:pt x="636" y="1862"/>
                  </a:lnTo>
                  <a:lnTo>
                    <a:pt x="636" y="2108"/>
                  </a:lnTo>
                  <a:lnTo>
                    <a:pt x="636" y="2357"/>
                  </a:lnTo>
                  <a:lnTo>
                    <a:pt x="636" y="2532"/>
                  </a:lnTo>
                  <a:cubicBezTo>
                    <a:pt x="670" y="2603"/>
                    <a:pt x="670" y="2673"/>
                    <a:pt x="670" y="2710"/>
                  </a:cubicBezTo>
                  <a:cubicBezTo>
                    <a:pt x="670" y="2781"/>
                    <a:pt x="707" y="2815"/>
                    <a:pt x="707" y="2851"/>
                  </a:cubicBezTo>
                  <a:lnTo>
                    <a:pt x="707" y="2922"/>
                  </a:lnTo>
                  <a:lnTo>
                    <a:pt x="707" y="2956"/>
                  </a:lnTo>
                  <a:cubicBezTo>
                    <a:pt x="741" y="2993"/>
                    <a:pt x="741" y="3027"/>
                    <a:pt x="777" y="3027"/>
                  </a:cubicBezTo>
                  <a:cubicBezTo>
                    <a:pt x="848" y="3027"/>
                    <a:pt x="882" y="2993"/>
                    <a:pt x="882" y="2956"/>
                  </a:cubicBezTo>
                  <a:lnTo>
                    <a:pt x="882" y="2922"/>
                  </a:lnTo>
                  <a:cubicBezTo>
                    <a:pt x="882" y="2885"/>
                    <a:pt x="919" y="2885"/>
                    <a:pt x="919" y="2851"/>
                  </a:cubicBezTo>
                  <a:lnTo>
                    <a:pt x="919" y="2710"/>
                  </a:lnTo>
                  <a:cubicBezTo>
                    <a:pt x="919" y="2673"/>
                    <a:pt x="919" y="2603"/>
                    <a:pt x="953" y="2532"/>
                  </a:cubicBezTo>
                  <a:lnTo>
                    <a:pt x="953" y="2357"/>
                  </a:lnTo>
                  <a:lnTo>
                    <a:pt x="953" y="2108"/>
                  </a:lnTo>
                  <a:cubicBezTo>
                    <a:pt x="953" y="2074"/>
                    <a:pt x="953" y="2038"/>
                    <a:pt x="989" y="2004"/>
                  </a:cubicBezTo>
                  <a:lnTo>
                    <a:pt x="989" y="1896"/>
                  </a:lnTo>
                  <a:lnTo>
                    <a:pt x="989" y="1755"/>
                  </a:lnTo>
                  <a:lnTo>
                    <a:pt x="989" y="1650"/>
                  </a:lnTo>
                  <a:lnTo>
                    <a:pt x="989" y="1580"/>
                  </a:lnTo>
                  <a:lnTo>
                    <a:pt x="1023" y="1580"/>
                  </a:lnTo>
                  <a:lnTo>
                    <a:pt x="1023" y="1543"/>
                  </a:lnTo>
                  <a:lnTo>
                    <a:pt x="1023" y="1509"/>
                  </a:lnTo>
                  <a:lnTo>
                    <a:pt x="1023" y="1472"/>
                  </a:lnTo>
                  <a:cubicBezTo>
                    <a:pt x="1023" y="1438"/>
                    <a:pt x="989" y="1438"/>
                    <a:pt x="989" y="1402"/>
                  </a:cubicBezTo>
                  <a:lnTo>
                    <a:pt x="989" y="1331"/>
                  </a:lnTo>
                  <a:cubicBezTo>
                    <a:pt x="989" y="1297"/>
                    <a:pt x="953" y="1260"/>
                    <a:pt x="953" y="1190"/>
                  </a:cubicBezTo>
                  <a:cubicBezTo>
                    <a:pt x="953" y="1156"/>
                    <a:pt x="919" y="1119"/>
                    <a:pt x="919" y="1085"/>
                  </a:cubicBezTo>
                  <a:lnTo>
                    <a:pt x="811" y="661"/>
                  </a:lnTo>
                  <a:cubicBezTo>
                    <a:pt x="777" y="554"/>
                    <a:pt x="741" y="449"/>
                    <a:pt x="707" y="378"/>
                  </a:cubicBezTo>
                  <a:cubicBezTo>
                    <a:pt x="707" y="308"/>
                    <a:pt x="670" y="271"/>
                    <a:pt x="670" y="271"/>
                  </a:cubicBezTo>
                  <a:cubicBezTo>
                    <a:pt x="670" y="237"/>
                    <a:pt x="670" y="200"/>
                    <a:pt x="636" y="167"/>
                  </a:cubicBezTo>
                  <a:cubicBezTo>
                    <a:pt x="569" y="55"/>
                    <a:pt x="461" y="0"/>
                    <a:pt x="355" y="0"/>
                  </a:cubicBezTo>
                  <a:close/>
                </a:path>
              </a:pathLst>
            </a:custGeom>
            <a:solidFill>
              <a:srgbClr val="FFC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2412338" y="3937585"/>
              <a:ext cx="149061" cy="59680"/>
            </a:xfrm>
            <a:custGeom>
              <a:avLst/>
              <a:gdLst/>
              <a:ahLst/>
              <a:cxnLst/>
              <a:rect l="l" t="t" r="r" b="b"/>
              <a:pathLst>
                <a:path w="532" h="213" extrusionOk="0">
                  <a:moveTo>
                    <a:pt x="249" y="0"/>
                  </a:moveTo>
                  <a:cubicBezTo>
                    <a:pt x="212" y="34"/>
                    <a:pt x="178" y="71"/>
                    <a:pt x="107" y="71"/>
                  </a:cubicBezTo>
                  <a:cubicBezTo>
                    <a:pt x="71" y="71"/>
                    <a:pt x="37" y="71"/>
                    <a:pt x="37" y="34"/>
                  </a:cubicBezTo>
                  <a:lnTo>
                    <a:pt x="0" y="105"/>
                  </a:lnTo>
                  <a:cubicBezTo>
                    <a:pt x="0" y="142"/>
                    <a:pt x="71" y="212"/>
                    <a:pt x="107" y="212"/>
                  </a:cubicBezTo>
                  <a:lnTo>
                    <a:pt x="495" y="212"/>
                  </a:lnTo>
                  <a:lnTo>
                    <a:pt x="531" y="176"/>
                  </a:lnTo>
                  <a:cubicBezTo>
                    <a:pt x="531" y="142"/>
                    <a:pt x="495" y="142"/>
                    <a:pt x="495" y="142"/>
                  </a:cubicBezTo>
                  <a:lnTo>
                    <a:pt x="461" y="142"/>
                  </a:lnTo>
                  <a:cubicBezTo>
                    <a:pt x="353" y="105"/>
                    <a:pt x="283" y="71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2154845" y="3105988"/>
              <a:ext cx="356682" cy="396465"/>
            </a:xfrm>
            <a:custGeom>
              <a:avLst/>
              <a:gdLst/>
              <a:ahLst/>
              <a:cxnLst/>
              <a:rect l="l" t="t" r="r" b="b"/>
              <a:pathLst>
                <a:path w="1273" h="1415" extrusionOk="0">
                  <a:moveTo>
                    <a:pt x="213" y="1"/>
                  </a:moveTo>
                  <a:lnTo>
                    <a:pt x="213" y="1"/>
                  </a:lnTo>
                  <a:cubicBezTo>
                    <a:pt x="142" y="213"/>
                    <a:pt x="1" y="425"/>
                    <a:pt x="249" y="671"/>
                  </a:cubicBezTo>
                  <a:cubicBezTo>
                    <a:pt x="424" y="812"/>
                    <a:pt x="744" y="1414"/>
                    <a:pt x="744" y="1414"/>
                  </a:cubicBezTo>
                  <a:cubicBezTo>
                    <a:pt x="744" y="1414"/>
                    <a:pt x="1097" y="1414"/>
                    <a:pt x="1272" y="1236"/>
                  </a:cubicBezTo>
                  <a:lnTo>
                    <a:pt x="885" y="176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2154845" y="3105988"/>
              <a:ext cx="228355" cy="297279"/>
            </a:xfrm>
            <a:custGeom>
              <a:avLst/>
              <a:gdLst/>
              <a:ahLst/>
              <a:cxnLst/>
              <a:rect l="l" t="t" r="r" b="b"/>
              <a:pathLst>
                <a:path w="815" h="1061" extrusionOk="0">
                  <a:moveTo>
                    <a:pt x="213" y="1"/>
                  </a:moveTo>
                  <a:lnTo>
                    <a:pt x="213" y="1"/>
                  </a:lnTo>
                  <a:cubicBezTo>
                    <a:pt x="142" y="213"/>
                    <a:pt x="1" y="425"/>
                    <a:pt x="249" y="671"/>
                  </a:cubicBezTo>
                  <a:cubicBezTo>
                    <a:pt x="354" y="741"/>
                    <a:pt x="461" y="883"/>
                    <a:pt x="566" y="1061"/>
                  </a:cubicBezTo>
                  <a:cubicBezTo>
                    <a:pt x="673" y="812"/>
                    <a:pt x="744" y="671"/>
                    <a:pt x="815" y="213"/>
                  </a:cubicBezTo>
                  <a:lnTo>
                    <a:pt x="2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2115338" y="2292322"/>
              <a:ext cx="198094" cy="291115"/>
            </a:xfrm>
            <a:custGeom>
              <a:avLst/>
              <a:gdLst/>
              <a:ahLst/>
              <a:cxnLst/>
              <a:rect l="l" t="t" r="r" b="b"/>
              <a:pathLst>
                <a:path w="707" h="1039" extrusionOk="0">
                  <a:moveTo>
                    <a:pt x="388" y="1"/>
                  </a:moveTo>
                  <a:cubicBezTo>
                    <a:pt x="366" y="1"/>
                    <a:pt x="343" y="3"/>
                    <a:pt x="320" y="8"/>
                  </a:cubicBezTo>
                  <a:cubicBezTo>
                    <a:pt x="142" y="42"/>
                    <a:pt x="0" y="361"/>
                    <a:pt x="71" y="644"/>
                  </a:cubicBezTo>
                  <a:cubicBezTo>
                    <a:pt x="178" y="960"/>
                    <a:pt x="0" y="997"/>
                    <a:pt x="71" y="1031"/>
                  </a:cubicBezTo>
                  <a:cubicBezTo>
                    <a:pt x="76" y="1036"/>
                    <a:pt x="83" y="1038"/>
                    <a:pt x="93" y="1038"/>
                  </a:cubicBezTo>
                  <a:cubicBezTo>
                    <a:pt x="160" y="1038"/>
                    <a:pt x="324" y="933"/>
                    <a:pt x="354" y="748"/>
                  </a:cubicBezTo>
                  <a:lnTo>
                    <a:pt x="707" y="220"/>
                  </a:lnTo>
                  <a:cubicBezTo>
                    <a:pt x="646" y="98"/>
                    <a:pt x="532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2214245" y="2330988"/>
              <a:ext cx="109554" cy="91901"/>
            </a:xfrm>
            <a:custGeom>
              <a:avLst/>
              <a:gdLst/>
              <a:ahLst/>
              <a:cxnLst/>
              <a:rect l="l" t="t" r="r" b="b"/>
              <a:pathLst>
                <a:path w="391" h="328" extrusionOk="0">
                  <a:moveTo>
                    <a:pt x="225" y="1"/>
                  </a:moveTo>
                  <a:cubicBezTo>
                    <a:pt x="139" y="1"/>
                    <a:pt x="25" y="74"/>
                    <a:pt x="1" y="328"/>
                  </a:cubicBezTo>
                  <a:cubicBezTo>
                    <a:pt x="1" y="328"/>
                    <a:pt x="391" y="116"/>
                    <a:pt x="320" y="45"/>
                  </a:cubicBezTo>
                  <a:cubicBezTo>
                    <a:pt x="307" y="21"/>
                    <a:pt x="270" y="1"/>
                    <a:pt x="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1798445" y="3046588"/>
              <a:ext cx="554776" cy="828514"/>
            </a:xfrm>
            <a:custGeom>
              <a:avLst/>
              <a:gdLst/>
              <a:ahLst/>
              <a:cxnLst/>
              <a:rect l="l" t="t" r="r" b="b"/>
              <a:pathLst>
                <a:path w="1980" h="2957" extrusionOk="0">
                  <a:moveTo>
                    <a:pt x="1592" y="1"/>
                  </a:moveTo>
                  <a:cubicBezTo>
                    <a:pt x="1414" y="35"/>
                    <a:pt x="1273" y="176"/>
                    <a:pt x="1273" y="388"/>
                  </a:cubicBezTo>
                  <a:lnTo>
                    <a:pt x="1273" y="425"/>
                  </a:lnTo>
                  <a:lnTo>
                    <a:pt x="1273" y="496"/>
                  </a:lnTo>
                  <a:lnTo>
                    <a:pt x="1273" y="671"/>
                  </a:lnTo>
                  <a:lnTo>
                    <a:pt x="1273" y="849"/>
                  </a:lnTo>
                  <a:lnTo>
                    <a:pt x="1273" y="1095"/>
                  </a:lnTo>
                  <a:cubicBezTo>
                    <a:pt x="1273" y="1165"/>
                    <a:pt x="1273" y="1273"/>
                    <a:pt x="1239" y="1343"/>
                  </a:cubicBezTo>
                  <a:lnTo>
                    <a:pt x="1239" y="1626"/>
                  </a:lnTo>
                  <a:cubicBezTo>
                    <a:pt x="1202" y="1626"/>
                    <a:pt x="1202" y="1660"/>
                    <a:pt x="1202" y="1660"/>
                  </a:cubicBezTo>
                  <a:lnTo>
                    <a:pt x="1202" y="1731"/>
                  </a:lnTo>
                  <a:cubicBezTo>
                    <a:pt x="1214" y="1719"/>
                    <a:pt x="1218" y="1716"/>
                    <a:pt x="1220" y="1716"/>
                  </a:cubicBezTo>
                  <a:lnTo>
                    <a:pt x="1220" y="1716"/>
                  </a:lnTo>
                  <a:cubicBezTo>
                    <a:pt x="1222" y="1716"/>
                    <a:pt x="1214" y="1731"/>
                    <a:pt x="1239" y="1731"/>
                  </a:cubicBezTo>
                  <a:lnTo>
                    <a:pt x="1202" y="1731"/>
                  </a:lnTo>
                  <a:cubicBezTo>
                    <a:pt x="1202" y="1731"/>
                    <a:pt x="1202" y="1767"/>
                    <a:pt x="1168" y="1767"/>
                  </a:cubicBezTo>
                  <a:cubicBezTo>
                    <a:pt x="1097" y="1838"/>
                    <a:pt x="1027" y="1872"/>
                    <a:pt x="956" y="1943"/>
                  </a:cubicBezTo>
                  <a:cubicBezTo>
                    <a:pt x="885" y="1943"/>
                    <a:pt x="849" y="1979"/>
                    <a:pt x="815" y="2013"/>
                  </a:cubicBezTo>
                  <a:lnTo>
                    <a:pt x="778" y="2050"/>
                  </a:lnTo>
                  <a:lnTo>
                    <a:pt x="707" y="2121"/>
                  </a:lnTo>
                  <a:cubicBezTo>
                    <a:pt x="637" y="2155"/>
                    <a:pt x="566" y="2225"/>
                    <a:pt x="532" y="2296"/>
                  </a:cubicBezTo>
                  <a:cubicBezTo>
                    <a:pt x="461" y="2367"/>
                    <a:pt x="391" y="2403"/>
                    <a:pt x="354" y="2474"/>
                  </a:cubicBezTo>
                  <a:cubicBezTo>
                    <a:pt x="320" y="2508"/>
                    <a:pt x="249" y="2545"/>
                    <a:pt x="213" y="2615"/>
                  </a:cubicBezTo>
                  <a:lnTo>
                    <a:pt x="108" y="2720"/>
                  </a:lnTo>
                  <a:cubicBezTo>
                    <a:pt x="71" y="2790"/>
                    <a:pt x="37" y="2827"/>
                    <a:pt x="37" y="2827"/>
                  </a:cubicBezTo>
                  <a:cubicBezTo>
                    <a:pt x="1" y="2827"/>
                    <a:pt x="1" y="2898"/>
                    <a:pt x="1" y="2898"/>
                  </a:cubicBezTo>
                  <a:cubicBezTo>
                    <a:pt x="22" y="2939"/>
                    <a:pt x="55" y="2956"/>
                    <a:pt x="85" y="2956"/>
                  </a:cubicBezTo>
                  <a:cubicBezTo>
                    <a:pt x="107" y="2956"/>
                    <a:pt x="128" y="2947"/>
                    <a:pt x="142" y="2932"/>
                  </a:cubicBezTo>
                  <a:cubicBezTo>
                    <a:pt x="142" y="2932"/>
                    <a:pt x="179" y="2898"/>
                    <a:pt x="249" y="2861"/>
                  </a:cubicBezTo>
                  <a:cubicBezTo>
                    <a:pt x="283" y="2827"/>
                    <a:pt x="320" y="2827"/>
                    <a:pt x="354" y="2790"/>
                  </a:cubicBezTo>
                  <a:cubicBezTo>
                    <a:pt x="425" y="2757"/>
                    <a:pt x="461" y="2720"/>
                    <a:pt x="532" y="2649"/>
                  </a:cubicBezTo>
                  <a:cubicBezTo>
                    <a:pt x="603" y="2615"/>
                    <a:pt x="637" y="2578"/>
                    <a:pt x="707" y="2508"/>
                  </a:cubicBezTo>
                  <a:cubicBezTo>
                    <a:pt x="778" y="2474"/>
                    <a:pt x="849" y="2403"/>
                    <a:pt x="919" y="2367"/>
                  </a:cubicBezTo>
                  <a:lnTo>
                    <a:pt x="956" y="2367"/>
                  </a:lnTo>
                  <a:lnTo>
                    <a:pt x="956" y="2333"/>
                  </a:lnTo>
                  <a:lnTo>
                    <a:pt x="990" y="2333"/>
                  </a:lnTo>
                  <a:cubicBezTo>
                    <a:pt x="990" y="2296"/>
                    <a:pt x="1027" y="2296"/>
                    <a:pt x="1027" y="2296"/>
                  </a:cubicBezTo>
                  <a:lnTo>
                    <a:pt x="1131" y="2191"/>
                  </a:lnTo>
                  <a:cubicBezTo>
                    <a:pt x="1168" y="2191"/>
                    <a:pt x="1202" y="2155"/>
                    <a:pt x="1239" y="2121"/>
                  </a:cubicBezTo>
                  <a:cubicBezTo>
                    <a:pt x="1273" y="2084"/>
                    <a:pt x="1343" y="2050"/>
                    <a:pt x="1380" y="2050"/>
                  </a:cubicBezTo>
                  <a:cubicBezTo>
                    <a:pt x="1380" y="2013"/>
                    <a:pt x="1414" y="2013"/>
                    <a:pt x="1451" y="1979"/>
                  </a:cubicBezTo>
                  <a:lnTo>
                    <a:pt x="1485" y="1943"/>
                  </a:lnTo>
                  <a:lnTo>
                    <a:pt x="1485" y="1909"/>
                  </a:lnTo>
                  <a:lnTo>
                    <a:pt x="1521" y="1909"/>
                  </a:lnTo>
                  <a:lnTo>
                    <a:pt x="1521" y="1872"/>
                  </a:lnTo>
                  <a:cubicBezTo>
                    <a:pt x="1555" y="1838"/>
                    <a:pt x="1555" y="1801"/>
                    <a:pt x="1555" y="1767"/>
                  </a:cubicBezTo>
                  <a:cubicBezTo>
                    <a:pt x="1592" y="1767"/>
                    <a:pt x="1592" y="1731"/>
                    <a:pt x="1592" y="1697"/>
                  </a:cubicBezTo>
                  <a:cubicBezTo>
                    <a:pt x="1626" y="1660"/>
                    <a:pt x="1626" y="1589"/>
                    <a:pt x="1626" y="1555"/>
                  </a:cubicBezTo>
                  <a:cubicBezTo>
                    <a:pt x="1663" y="1519"/>
                    <a:pt x="1663" y="1485"/>
                    <a:pt x="1663" y="1414"/>
                  </a:cubicBezTo>
                  <a:cubicBezTo>
                    <a:pt x="1733" y="1236"/>
                    <a:pt x="1767" y="1095"/>
                    <a:pt x="1804" y="919"/>
                  </a:cubicBezTo>
                  <a:cubicBezTo>
                    <a:pt x="1838" y="849"/>
                    <a:pt x="1838" y="812"/>
                    <a:pt x="1875" y="741"/>
                  </a:cubicBezTo>
                  <a:cubicBezTo>
                    <a:pt x="1875" y="671"/>
                    <a:pt x="1908" y="637"/>
                    <a:pt x="1908" y="600"/>
                  </a:cubicBezTo>
                  <a:cubicBezTo>
                    <a:pt x="1945" y="496"/>
                    <a:pt x="1945" y="459"/>
                    <a:pt x="1945" y="459"/>
                  </a:cubicBezTo>
                  <a:cubicBezTo>
                    <a:pt x="1979" y="425"/>
                    <a:pt x="1979" y="388"/>
                    <a:pt x="1979" y="354"/>
                  </a:cubicBezTo>
                  <a:cubicBezTo>
                    <a:pt x="1945" y="142"/>
                    <a:pt x="1804" y="1"/>
                    <a:pt x="1592" y="1"/>
                  </a:cubicBezTo>
                  <a:close/>
                </a:path>
              </a:pathLst>
            </a:custGeom>
            <a:solidFill>
              <a:srgbClr val="FFC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1788919" y="3818785"/>
              <a:ext cx="99467" cy="128606"/>
            </a:xfrm>
            <a:custGeom>
              <a:avLst/>
              <a:gdLst/>
              <a:ahLst/>
              <a:cxnLst/>
              <a:rect l="l" t="t" r="r" b="b"/>
              <a:pathLst>
                <a:path w="355" h="459" extrusionOk="0">
                  <a:moveTo>
                    <a:pt x="105" y="1"/>
                  </a:moveTo>
                  <a:lnTo>
                    <a:pt x="71" y="34"/>
                  </a:lnTo>
                  <a:cubicBezTo>
                    <a:pt x="1" y="71"/>
                    <a:pt x="1" y="142"/>
                    <a:pt x="35" y="176"/>
                  </a:cubicBezTo>
                  <a:lnTo>
                    <a:pt x="283" y="458"/>
                  </a:lnTo>
                  <a:cubicBezTo>
                    <a:pt x="317" y="458"/>
                    <a:pt x="354" y="458"/>
                    <a:pt x="354" y="424"/>
                  </a:cubicBezTo>
                  <a:lnTo>
                    <a:pt x="354" y="388"/>
                  </a:lnTo>
                  <a:lnTo>
                    <a:pt x="317" y="354"/>
                  </a:lnTo>
                  <a:cubicBezTo>
                    <a:pt x="283" y="283"/>
                    <a:pt x="247" y="212"/>
                    <a:pt x="283" y="105"/>
                  </a:cubicBezTo>
                  <a:lnTo>
                    <a:pt x="283" y="105"/>
                  </a:lnTo>
                  <a:cubicBezTo>
                    <a:pt x="268" y="120"/>
                    <a:pt x="247" y="129"/>
                    <a:pt x="225" y="129"/>
                  </a:cubicBezTo>
                  <a:cubicBezTo>
                    <a:pt x="194" y="129"/>
                    <a:pt x="162" y="112"/>
                    <a:pt x="142" y="71"/>
                  </a:cubicBezTo>
                  <a:cubicBezTo>
                    <a:pt x="105" y="34"/>
                    <a:pt x="105" y="34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2125425" y="3115514"/>
              <a:ext cx="257775" cy="398146"/>
            </a:xfrm>
            <a:custGeom>
              <a:avLst/>
              <a:gdLst/>
              <a:ahLst/>
              <a:cxnLst/>
              <a:rect l="l" t="t" r="r" b="b"/>
              <a:pathLst>
                <a:path w="920" h="1421" extrusionOk="0">
                  <a:moveTo>
                    <a:pt x="812" y="1"/>
                  </a:moveTo>
                  <a:lnTo>
                    <a:pt x="72" y="142"/>
                  </a:lnTo>
                  <a:cubicBezTo>
                    <a:pt x="72" y="142"/>
                    <a:pt x="1" y="283"/>
                    <a:pt x="35" y="637"/>
                  </a:cubicBezTo>
                  <a:cubicBezTo>
                    <a:pt x="72" y="919"/>
                    <a:pt x="35" y="1309"/>
                    <a:pt x="35" y="1309"/>
                  </a:cubicBezTo>
                  <a:cubicBezTo>
                    <a:pt x="35" y="1309"/>
                    <a:pt x="285" y="1420"/>
                    <a:pt x="489" y="1420"/>
                  </a:cubicBezTo>
                  <a:cubicBezTo>
                    <a:pt x="516" y="1420"/>
                    <a:pt x="542" y="1418"/>
                    <a:pt x="566" y="1414"/>
                  </a:cubicBezTo>
                  <a:cubicBezTo>
                    <a:pt x="566" y="1414"/>
                    <a:pt x="920" y="425"/>
                    <a:pt x="8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2323518" y="2735019"/>
              <a:ext cx="267021" cy="411035"/>
            </a:xfrm>
            <a:custGeom>
              <a:avLst/>
              <a:gdLst/>
              <a:ahLst/>
              <a:cxnLst/>
              <a:rect l="l" t="t" r="r" b="b"/>
              <a:pathLst>
                <a:path w="953" h="1467" extrusionOk="0">
                  <a:moveTo>
                    <a:pt x="227" y="0"/>
                  </a:moveTo>
                  <a:cubicBezTo>
                    <a:pt x="142" y="0"/>
                    <a:pt x="71" y="336"/>
                    <a:pt x="71" y="336"/>
                  </a:cubicBezTo>
                  <a:cubicBezTo>
                    <a:pt x="71" y="336"/>
                    <a:pt x="1" y="618"/>
                    <a:pt x="1" y="652"/>
                  </a:cubicBezTo>
                  <a:lnTo>
                    <a:pt x="1" y="935"/>
                  </a:lnTo>
                  <a:cubicBezTo>
                    <a:pt x="1" y="1006"/>
                    <a:pt x="34" y="1042"/>
                    <a:pt x="34" y="1113"/>
                  </a:cubicBezTo>
                  <a:cubicBezTo>
                    <a:pt x="71" y="1147"/>
                    <a:pt x="71" y="1217"/>
                    <a:pt x="105" y="1288"/>
                  </a:cubicBezTo>
                  <a:cubicBezTo>
                    <a:pt x="105" y="1288"/>
                    <a:pt x="142" y="1325"/>
                    <a:pt x="142" y="1359"/>
                  </a:cubicBezTo>
                  <a:lnTo>
                    <a:pt x="213" y="1429"/>
                  </a:lnTo>
                  <a:lnTo>
                    <a:pt x="246" y="1429"/>
                  </a:lnTo>
                  <a:lnTo>
                    <a:pt x="246" y="1466"/>
                  </a:lnTo>
                  <a:lnTo>
                    <a:pt x="495" y="1466"/>
                  </a:lnTo>
                  <a:cubicBezTo>
                    <a:pt x="529" y="1429"/>
                    <a:pt x="600" y="1396"/>
                    <a:pt x="636" y="1396"/>
                  </a:cubicBezTo>
                  <a:cubicBezTo>
                    <a:pt x="670" y="1359"/>
                    <a:pt x="707" y="1325"/>
                    <a:pt x="741" y="1325"/>
                  </a:cubicBezTo>
                  <a:cubicBezTo>
                    <a:pt x="778" y="1288"/>
                    <a:pt x="812" y="1254"/>
                    <a:pt x="848" y="1254"/>
                  </a:cubicBezTo>
                  <a:cubicBezTo>
                    <a:pt x="848" y="1217"/>
                    <a:pt x="882" y="1217"/>
                    <a:pt x="919" y="1217"/>
                  </a:cubicBezTo>
                  <a:cubicBezTo>
                    <a:pt x="919" y="1184"/>
                    <a:pt x="953" y="1184"/>
                    <a:pt x="953" y="1184"/>
                  </a:cubicBezTo>
                  <a:lnTo>
                    <a:pt x="953" y="1147"/>
                  </a:lnTo>
                  <a:cubicBezTo>
                    <a:pt x="953" y="1113"/>
                    <a:pt x="953" y="1076"/>
                    <a:pt x="919" y="1076"/>
                  </a:cubicBezTo>
                  <a:lnTo>
                    <a:pt x="882" y="1042"/>
                  </a:lnTo>
                  <a:cubicBezTo>
                    <a:pt x="848" y="1042"/>
                    <a:pt x="848" y="1076"/>
                    <a:pt x="812" y="1076"/>
                  </a:cubicBezTo>
                  <a:lnTo>
                    <a:pt x="778" y="1113"/>
                  </a:lnTo>
                  <a:cubicBezTo>
                    <a:pt x="741" y="1147"/>
                    <a:pt x="707" y="1147"/>
                    <a:pt x="670" y="1184"/>
                  </a:cubicBezTo>
                  <a:cubicBezTo>
                    <a:pt x="636" y="1184"/>
                    <a:pt x="600" y="1184"/>
                    <a:pt x="566" y="1217"/>
                  </a:cubicBezTo>
                  <a:lnTo>
                    <a:pt x="388" y="1217"/>
                  </a:lnTo>
                  <a:lnTo>
                    <a:pt x="354" y="1184"/>
                  </a:lnTo>
                  <a:lnTo>
                    <a:pt x="354" y="1147"/>
                  </a:lnTo>
                  <a:cubicBezTo>
                    <a:pt x="354" y="1113"/>
                    <a:pt x="317" y="1076"/>
                    <a:pt x="317" y="1042"/>
                  </a:cubicBezTo>
                  <a:cubicBezTo>
                    <a:pt x="246" y="618"/>
                    <a:pt x="388" y="265"/>
                    <a:pt x="283" y="53"/>
                  </a:cubicBezTo>
                  <a:cubicBezTo>
                    <a:pt x="264" y="16"/>
                    <a:pt x="245" y="0"/>
                    <a:pt x="227" y="0"/>
                  </a:cubicBezTo>
                  <a:close/>
                </a:path>
              </a:pathLst>
            </a:custGeom>
            <a:solidFill>
              <a:srgbClr val="FFB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2115338" y="2690469"/>
              <a:ext cx="307368" cy="514144"/>
            </a:xfrm>
            <a:custGeom>
              <a:avLst/>
              <a:gdLst/>
              <a:ahLst/>
              <a:cxnLst/>
              <a:rect l="l" t="t" r="r" b="b"/>
              <a:pathLst>
                <a:path w="1097" h="1835" extrusionOk="0">
                  <a:moveTo>
                    <a:pt x="495" y="0"/>
                  </a:moveTo>
                  <a:cubicBezTo>
                    <a:pt x="354" y="0"/>
                    <a:pt x="283" y="0"/>
                    <a:pt x="178" y="71"/>
                  </a:cubicBezTo>
                  <a:lnTo>
                    <a:pt x="0" y="246"/>
                  </a:lnTo>
                  <a:lnTo>
                    <a:pt x="108" y="387"/>
                  </a:lnTo>
                  <a:lnTo>
                    <a:pt x="178" y="1165"/>
                  </a:lnTo>
                  <a:lnTo>
                    <a:pt x="108" y="1767"/>
                  </a:lnTo>
                  <a:cubicBezTo>
                    <a:pt x="108" y="1767"/>
                    <a:pt x="395" y="1835"/>
                    <a:pt x="672" y="1835"/>
                  </a:cubicBezTo>
                  <a:cubicBezTo>
                    <a:pt x="840" y="1835"/>
                    <a:pt x="1003" y="1810"/>
                    <a:pt x="1097" y="1730"/>
                  </a:cubicBezTo>
                  <a:lnTo>
                    <a:pt x="1026" y="1376"/>
                  </a:lnTo>
                  <a:cubicBezTo>
                    <a:pt x="1026" y="1165"/>
                    <a:pt x="1026" y="953"/>
                    <a:pt x="1060" y="741"/>
                  </a:cubicBezTo>
                  <a:lnTo>
                    <a:pt x="1060" y="599"/>
                  </a:lnTo>
                  <a:cubicBezTo>
                    <a:pt x="1060" y="599"/>
                    <a:pt x="989" y="458"/>
                    <a:pt x="956" y="353"/>
                  </a:cubicBezTo>
                  <a:cubicBezTo>
                    <a:pt x="1026" y="283"/>
                    <a:pt x="1060" y="212"/>
                    <a:pt x="1060" y="212"/>
                  </a:cubicBezTo>
                  <a:lnTo>
                    <a:pt x="989" y="71"/>
                  </a:lnTo>
                  <a:cubicBezTo>
                    <a:pt x="956" y="34"/>
                    <a:pt x="919" y="0"/>
                    <a:pt x="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2016152" y="2769482"/>
              <a:ext cx="297282" cy="435972"/>
            </a:xfrm>
            <a:custGeom>
              <a:avLst/>
              <a:gdLst/>
              <a:ahLst/>
              <a:cxnLst/>
              <a:rect l="l" t="t" r="r" b="b"/>
              <a:pathLst>
                <a:path w="1061" h="1556" extrusionOk="0">
                  <a:moveTo>
                    <a:pt x="391" y="1"/>
                  </a:moveTo>
                  <a:lnTo>
                    <a:pt x="250" y="142"/>
                  </a:lnTo>
                  <a:cubicBezTo>
                    <a:pt x="213" y="213"/>
                    <a:pt x="179" y="247"/>
                    <a:pt x="142" y="317"/>
                  </a:cubicBezTo>
                  <a:cubicBezTo>
                    <a:pt x="108" y="388"/>
                    <a:pt x="72" y="425"/>
                    <a:pt x="38" y="529"/>
                  </a:cubicBezTo>
                  <a:cubicBezTo>
                    <a:pt x="38" y="566"/>
                    <a:pt x="38" y="600"/>
                    <a:pt x="1" y="637"/>
                  </a:cubicBezTo>
                  <a:lnTo>
                    <a:pt x="1" y="741"/>
                  </a:lnTo>
                  <a:lnTo>
                    <a:pt x="1" y="778"/>
                  </a:lnTo>
                  <a:lnTo>
                    <a:pt x="38" y="812"/>
                  </a:lnTo>
                  <a:lnTo>
                    <a:pt x="38" y="849"/>
                  </a:lnTo>
                  <a:lnTo>
                    <a:pt x="72" y="883"/>
                  </a:lnTo>
                  <a:lnTo>
                    <a:pt x="72" y="919"/>
                  </a:lnTo>
                  <a:lnTo>
                    <a:pt x="108" y="953"/>
                  </a:lnTo>
                  <a:cubicBezTo>
                    <a:pt x="142" y="990"/>
                    <a:pt x="179" y="1024"/>
                    <a:pt x="213" y="1024"/>
                  </a:cubicBezTo>
                  <a:cubicBezTo>
                    <a:pt x="250" y="1094"/>
                    <a:pt x="320" y="1131"/>
                    <a:pt x="354" y="1165"/>
                  </a:cubicBezTo>
                  <a:cubicBezTo>
                    <a:pt x="425" y="1202"/>
                    <a:pt x="496" y="1236"/>
                    <a:pt x="532" y="1273"/>
                  </a:cubicBezTo>
                  <a:cubicBezTo>
                    <a:pt x="603" y="1306"/>
                    <a:pt x="637" y="1343"/>
                    <a:pt x="674" y="1377"/>
                  </a:cubicBezTo>
                  <a:cubicBezTo>
                    <a:pt x="708" y="1377"/>
                    <a:pt x="708" y="1377"/>
                    <a:pt x="744" y="1414"/>
                  </a:cubicBezTo>
                  <a:cubicBezTo>
                    <a:pt x="778" y="1414"/>
                    <a:pt x="778" y="1414"/>
                    <a:pt x="815" y="1448"/>
                  </a:cubicBezTo>
                  <a:lnTo>
                    <a:pt x="886" y="1518"/>
                  </a:lnTo>
                  <a:cubicBezTo>
                    <a:pt x="919" y="1518"/>
                    <a:pt x="919" y="1518"/>
                    <a:pt x="956" y="1555"/>
                  </a:cubicBezTo>
                  <a:lnTo>
                    <a:pt x="990" y="1555"/>
                  </a:lnTo>
                  <a:cubicBezTo>
                    <a:pt x="1027" y="1555"/>
                    <a:pt x="1061" y="1518"/>
                    <a:pt x="1061" y="1448"/>
                  </a:cubicBezTo>
                  <a:lnTo>
                    <a:pt x="1061" y="1414"/>
                  </a:lnTo>
                  <a:lnTo>
                    <a:pt x="1027" y="1414"/>
                  </a:lnTo>
                  <a:cubicBezTo>
                    <a:pt x="1027" y="1377"/>
                    <a:pt x="1027" y="1377"/>
                    <a:pt x="990" y="1377"/>
                  </a:cubicBezTo>
                  <a:cubicBezTo>
                    <a:pt x="956" y="1343"/>
                    <a:pt x="919" y="1343"/>
                    <a:pt x="886" y="1306"/>
                  </a:cubicBezTo>
                  <a:lnTo>
                    <a:pt x="849" y="1273"/>
                  </a:lnTo>
                  <a:cubicBezTo>
                    <a:pt x="815" y="1273"/>
                    <a:pt x="778" y="1236"/>
                    <a:pt x="778" y="1236"/>
                  </a:cubicBezTo>
                  <a:cubicBezTo>
                    <a:pt x="744" y="1202"/>
                    <a:pt x="708" y="1165"/>
                    <a:pt x="637" y="1131"/>
                  </a:cubicBezTo>
                  <a:cubicBezTo>
                    <a:pt x="603" y="1094"/>
                    <a:pt x="566" y="1024"/>
                    <a:pt x="532" y="990"/>
                  </a:cubicBezTo>
                  <a:cubicBezTo>
                    <a:pt x="462" y="953"/>
                    <a:pt x="425" y="883"/>
                    <a:pt x="391" y="849"/>
                  </a:cubicBezTo>
                  <a:cubicBezTo>
                    <a:pt x="391" y="812"/>
                    <a:pt x="354" y="812"/>
                    <a:pt x="354" y="778"/>
                  </a:cubicBezTo>
                  <a:cubicBezTo>
                    <a:pt x="320" y="778"/>
                    <a:pt x="320" y="741"/>
                    <a:pt x="320" y="741"/>
                  </a:cubicBezTo>
                  <a:lnTo>
                    <a:pt x="320" y="707"/>
                  </a:lnTo>
                  <a:cubicBezTo>
                    <a:pt x="320" y="707"/>
                    <a:pt x="320" y="671"/>
                    <a:pt x="354" y="637"/>
                  </a:cubicBezTo>
                  <a:cubicBezTo>
                    <a:pt x="354" y="600"/>
                    <a:pt x="391" y="529"/>
                    <a:pt x="425" y="495"/>
                  </a:cubicBezTo>
                  <a:cubicBezTo>
                    <a:pt x="496" y="388"/>
                    <a:pt x="566" y="317"/>
                    <a:pt x="637" y="247"/>
                  </a:cubicBezTo>
                  <a:lnTo>
                    <a:pt x="391" y="1"/>
                  </a:lnTo>
                  <a:close/>
                </a:path>
              </a:pathLst>
            </a:custGeom>
            <a:solidFill>
              <a:srgbClr val="FFC0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2214245" y="2381422"/>
              <a:ext cx="257775" cy="334264"/>
            </a:xfrm>
            <a:custGeom>
              <a:avLst/>
              <a:gdLst/>
              <a:ahLst/>
              <a:cxnLst/>
              <a:rect l="l" t="t" r="r" b="b"/>
              <a:pathLst>
                <a:path w="920" h="1193" extrusionOk="0">
                  <a:moveTo>
                    <a:pt x="406" y="0"/>
                  </a:moveTo>
                  <a:cubicBezTo>
                    <a:pt x="284" y="0"/>
                    <a:pt x="169" y="91"/>
                    <a:pt x="108" y="185"/>
                  </a:cubicBezTo>
                  <a:lnTo>
                    <a:pt x="71" y="218"/>
                  </a:lnTo>
                  <a:cubicBezTo>
                    <a:pt x="37" y="289"/>
                    <a:pt x="1" y="467"/>
                    <a:pt x="37" y="572"/>
                  </a:cubicBezTo>
                  <a:lnTo>
                    <a:pt x="179" y="854"/>
                  </a:lnTo>
                  <a:lnTo>
                    <a:pt x="142" y="1103"/>
                  </a:lnTo>
                  <a:cubicBezTo>
                    <a:pt x="142" y="1103"/>
                    <a:pt x="285" y="1192"/>
                    <a:pt x="393" y="1192"/>
                  </a:cubicBezTo>
                  <a:cubicBezTo>
                    <a:pt x="437" y="1192"/>
                    <a:pt x="475" y="1178"/>
                    <a:pt x="495" y="1137"/>
                  </a:cubicBezTo>
                  <a:lnTo>
                    <a:pt x="495" y="925"/>
                  </a:lnTo>
                  <a:cubicBezTo>
                    <a:pt x="495" y="925"/>
                    <a:pt x="587" y="971"/>
                    <a:pt x="679" y="971"/>
                  </a:cubicBezTo>
                  <a:cubicBezTo>
                    <a:pt x="701" y="971"/>
                    <a:pt x="723" y="968"/>
                    <a:pt x="744" y="962"/>
                  </a:cubicBezTo>
                  <a:cubicBezTo>
                    <a:pt x="778" y="925"/>
                    <a:pt x="919" y="784"/>
                    <a:pt x="885" y="326"/>
                  </a:cubicBezTo>
                  <a:cubicBezTo>
                    <a:pt x="848" y="114"/>
                    <a:pt x="707" y="7"/>
                    <a:pt x="461" y="7"/>
                  </a:cubicBezTo>
                  <a:cubicBezTo>
                    <a:pt x="443" y="2"/>
                    <a:pt x="424" y="0"/>
                    <a:pt x="406" y="0"/>
                  </a:cubicBezTo>
                  <a:close/>
                </a:path>
              </a:pathLst>
            </a:custGeom>
            <a:solidFill>
              <a:srgbClr val="FFC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2431951" y="2521796"/>
              <a:ext cx="40067" cy="30260"/>
            </a:xfrm>
            <a:custGeom>
              <a:avLst/>
              <a:gdLst/>
              <a:ahLst/>
              <a:cxnLst/>
              <a:rect l="l" t="t" r="r" b="b"/>
              <a:pathLst>
                <a:path w="143" h="108" extrusionOk="0">
                  <a:moveTo>
                    <a:pt x="71" y="0"/>
                  </a:moveTo>
                  <a:cubicBezTo>
                    <a:pt x="37" y="0"/>
                    <a:pt x="1" y="37"/>
                    <a:pt x="37" y="37"/>
                  </a:cubicBezTo>
                  <a:cubicBezTo>
                    <a:pt x="37" y="71"/>
                    <a:pt x="71" y="108"/>
                    <a:pt x="108" y="108"/>
                  </a:cubicBezTo>
                  <a:cubicBezTo>
                    <a:pt x="142" y="71"/>
                    <a:pt x="142" y="71"/>
                    <a:pt x="142" y="37"/>
                  </a:cubicBezTo>
                  <a:cubicBezTo>
                    <a:pt x="142" y="0"/>
                    <a:pt x="108" y="0"/>
                    <a:pt x="71" y="0"/>
                  </a:cubicBezTo>
                  <a:close/>
                </a:path>
              </a:pathLst>
            </a:custGeom>
            <a:solidFill>
              <a:srgbClr val="FFA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2352938" y="2541409"/>
              <a:ext cx="30261" cy="20174"/>
            </a:xfrm>
            <a:custGeom>
              <a:avLst/>
              <a:gdLst/>
              <a:ahLst/>
              <a:cxnLst/>
              <a:rect l="l" t="t" r="r" b="b"/>
              <a:pathLst>
                <a:path w="108" h="72" extrusionOk="0">
                  <a:moveTo>
                    <a:pt x="37" y="1"/>
                  </a:moveTo>
                  <a:cubicBezTo>
                    <a:pt x="0" y="1"/>
                    <a:pt x="0" y="1"/>
                    <a:pt x="0" y="38"/>
                  </a:cubicBezTo>
                  <a:cubicBezTo>
                    <a:pt x="0" y="71"/>
                    <a:pt x="0" y="71"/>
                    <a:pt x="37" y="71"/>
                  </a:cubicBezTo>
                  <a:cubicBezTo>
                    <a:pt x="71" y="71"/>
                    <a:pt x="108" y="71"/>
                    <a:pt x="108" y="38"/>
                  </a:cubicBezTo>
                  <a:cubicBezTo>
                    <a:pt x="108" y="1"/>
                    <a:pt x="71" y="1"/>
                    <a:pt x="37" y="1"/>
                  </a:cubicBezTo>
                  <a:close/>
                </a:path>
              </a:pathLst>
            </a:custGeom>
            <a:solidFill>
              <a:srgbClr val="FFA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2352938" y="2512270"/>
              <a:ext cx="19893" cy="19893"/>
            </a:xfrm>
            <a:custGeom>
              <a:avLst/>
              <a:gdLst/>
              <a:ahLst/>
              <a:cxnLst/>
              <a:rect l="l" t="t" r="r" b="b"/>
              <a:pathLst>
                <a:path w="71" h="71" extrusionOk="0">
                  <a:moveTo>
                    <a:pt x="37" y="0"/>
                  </a:moveTo>
                  <a:cubicBezTo>
                    <a:pt x="37" y="0"/>
                    <a:pt x="0" y="0"/>
                    <a:pt x="0" y="34"/>
                  </a:cubicBezTo>
                  <a:cubicBezTo>
                    <a:pt x="0" y="34"/>
                    <a:pt x="37" y="34"/>
                    <a:pt x="37" y="71"/>
                  </a:cubicBezTo>
                  <a:cubicBezTo>
                    <a:pt x="71" y="71"/>
                    <a:pt x="71" y="34"/>
                    <a:pt x="71" y="34"/>
                  </a:cubicBezTo>
                  <a:cubicBezTo>
                    <a:pt x="71" y="0"/>
                    <a:pt x="71" y="0"/>
                    <a:pt x="37" y="0"/>
                  </a:cubicBezTo>
                  <a:close/>
                </a:path>
              </a:pathLst>
            </a:custGeom>
            <a:solidFill>
              <a:srgbClr val="193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2431951" y="2492376"/>
              <a:ext cx="20174" cy="20174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37" y="1"/>
                  </a:moveTo>
                  <a:cubicBezTo>
                    <a:pt x="37" y="1"/>
                    <a:pt x="1" y="1"/>
                    <a:pt x="1" y="34"/>
                  </a:cubicBezTo>
                  <a:lnTo>
                    <a:pt x="37" y="71"/>
                  </a:lnTo>
                  <a:cubicBezTo>
                    <a:pt x="71" y="71"/>
                    <a:pt x="71" y="34"/>
                    <a:pt x="71" y="34"/>
                  </a:cubicBezTo>
                  <a:cubicBezTo>
                    <a:pt x="71" y="1"/>
                    <a:pt x="71" y="1"/>
                    <a:pt x="37" y="1"/>
                  </a:cubicBezTo>
                  <a:close/>
                </a:path>
              </a:pathLst>
            </a:custGeom>
            <a:solidFill>
              <a:srgbClr val="193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2264118" y="2501903"/>
              <a:ext cx="79574" cy="79573"/>
            </a:xfrm>
            <a:custGeom>
              <a:avLst/>
              <a:gdLst/>
              <a:ahLst/>
              <a:cxnLst/>
              <a:rect l="l" t="t" r="r" b="b"/>
              <a:pathLst>
                <a:path w="284" h="284" extrusionOk="0">
                  <a:moveTo>
                    <a:pt x="1" y="0"/>
                  </a:moveTo>
                  <a:cubicBezTo>
                    <a:pt x="71" y="37"/>
                    <a:pt x="176" y="71"/>
                    <a:pt x="283" y="283"/>
                  </a:cubicBezTo>
                  <a:cubicBezTo>
                    <a:pt x="176" y="71"/>
                    <a:pt x="7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2244225" y="2591283"/>
              <a:ext cx="89100" cy="20174"/>
            </a:xfrm>
            <a:custGeom>
              <a:avLst/>
              <a:gdLst/>
              <a:ahLst/>
              <a:cxnLst/>
              <a:rect l="l" t="t" r="r" b="b"/>
              <a:pathLst>
                <a:path w="318" h="72" extrusionOk="0">
                  <a:moveTo>
                    <a:pt x="1" y="1"/>
                  </a:moveTo>
                  <a:lnTo>
                    <a:pt x="1" y="1"/>
                  </a:lnTo>
                  <a:cubicBezTo>
                    <a:pt x="106" y="35"/>
                    <a:pt x="176" y="71"/>
                    <a:pt x="247" y="71"/>
                  </a:cubicBezTo>
                  <a:lnTo>
                    <a:pt x="317" y="71"/>
                  </a:lnTo>
                  <a:lnTo>
                    <a:pt x="317" y="35"/>
                  </a:lnTo>
                  <a:lnTo>
                    <a:pt x="247" y="35"/>
                  </a:lnTo>
                  <a:cubicBezTo>
                    <a:pt x="176" y="35"/>
                    <a:pt x="106" y="35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6"/>
            <p:cNvSpPr/>
            <p:nvPr/>
          </p:nvSpPr>
          <p:spPr>
            <a:xfrm>
              <a:off x="2314833" y="2541409"/>
              <a:ext cx="147660" cy="114317"/>
            </a:xfrm>
            <a:custGeom>
              <a:avLst/>
              <a:gdLst/>
              <a:ahLst/>
              <a:cxnLst/>
              <a:rect l="l" t="t" r="r" b="b"/>
              <a:pathLst>
                <a:path w="527" h="408" extrusionOk="0">
                  <a:moveTo>
                    <a:pt x="385" y="1"/>
                  </a:moveTo>
                  <a:cubicBezTo>
                    <a:pt x="348" y="1"/>
                    <a:pt x="314" y="71"/>
                    <a:pt x="207" y="108"/>
                  </a:cubicBezTo>
                  <a:cubicBezTo>
                    <a:pt x="136" y="108"/>
                    <a:pt x="65" y="71"/>
                    <a:pt x="65" y="71"/>
                  </a:cubicBezTo>
                  <a:lnTo>
                    <a:pt x="32" y="249"/>
                  </a:lnTo>
                  <a:cubicBezTo>
                    <a:pt x="1" y="278"/>
                    <a:pt x="121" y="407"/>
                    <a:pt x="285" y="407"/>
                  </a:cubicBezTo>
                  <a:cubicBezTo>
                    <a:pt x="317" y="407"/>
                    <a:pt x="350" y="402"/>
                    <a:pt x="385" y="391"/>
                  </a:cubicBezTo>
                  <a:cubicBezTo>
                    <a:pt x="526" y="320"/>
                    <a:pt x="526" y="108"/>
                    <a:pt x="5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2333045" y="2561303"/>
              <a:ext cx="129448" cy="98066"/>
            </a:xfrm>
            <a:custGeom>
              <a:avLst/>
              <a:gdLst/>
              <a:ahLst/>
              <a:cxnLst/>
              <a:rect l="l" t="t" r="r" b="b"/>
              <a:pathLst>
                <a:path w="462" h="350" extrusionOk="0">
                  <a:moveTo>
                    <a:pt x="461" y="0"/>
                  </a:moveTo>
                  <a:cubicBezTo>
                    <a:pt x="432" y="168"/>
                    <a:pt x="271" y="271"/>
                    <a:pt x="117" y="271"/>
                  </a:cubicBezTo>
                  <a:cubicBezTo>
                    <a:pt x="77" y="271"/>
                    <a:pt x="37" y="264"/>
                    <a:pt x="0" y="249"/>
                  </a:cubicBezTo>
                  <a:lnTo>
                    <a:pt x="0" y="249"/>
                  </a:lnTo>
                  <a:cubicBezTo>
                    <a:pt x="26" y="299"/>
                    <a:pt x="105" y="349"/>
                    <a:pt x="198" y="349"/>
                  </a:cubicBezTo>
                  <a:cubicBezTo>
                    <a:pt x="237" y="349"/>
                    <a:pt x="278" y="340"/>
                    <a:pt x="320" y="320"/>
                  </a:cubicBezTo>
                  <a:cubicBezTo>
                    <a:pt x="424" y="249"/>
                    <a:pt x="461" y="108"/>
                    <a:pt x="461" y="0"/>
                  </a:cubicBezTo>
                  <a:close/>
                </a:path>
              </a:pathLst>
            </a:custGeom>
            <a:solidFill>
              <a:srgbClr val="D3E3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2194352" y="2339674"/>
              <a:ext cx="277668" cy="271782"/>
            </a:xfrm>
            <a:custGeom>
              <a:avLst/>
              <a:gdLst/>
              <a:ahLst/>
              <a:cxnLst/>
              <a:rect l="l" t="t" r="r" b="b"/>
              <a:pathLst>
                <a:path w="991" h="970" extrusionOk="0">
                  <a:moveTo>
                    <a:pt x="481" y="1"/>
                  </a:moveTo>
                  <a:cubicBezTo>
                    <a:pt x="449" y="1"/>
                    <a:pt x="419" y="5"/>
                    <a:pt x="391" y="14"/>
                  </a:cubicBezTo>
                  <a:cubicBezTo>
                    <a:pt x="320" y="51"/>
                    <a:pt x="213" y="122"/>
                    <a:pt x="213" y="122"/>
                  </a:cubicBezTo>
                  <a:cubicBezTo>
                    <a:pt x="72" y="156"/>
                    <a:pt x="38" y="297"/>
                    <a:pt x="1" y="404"/>
                  </a:cubicBezTo>
                  <a:cubicBezTo>
                    <a:pt x="1" y="509"/>
                    <a:pt x="1" y="650"/>
                    <a:pt x="72" y="758"/>
                  </a:cubicBezTo>
                  <a:cubicBezTo>
                    <a:pt x="108" y="862"/>
                    <a:pt x="213" y="969"/>
                    <a:pt x="213" y="969"/>
                  </a:cubicBezTo>
                  <a:cubicBezTo>
                    <a:pt x="250" y="899"/>
                    <a:pt x="250" y="828"/>
                    <a:pt x="213" y="791"/>
                  </a:cubicBezTo>
                  <a:cubicBezTo>
                    <a:pt x="179" y="758"/>
                    <a:pt x="179" y="721"/>
                    <a:pt x="179" y="687"/>
                  </a:cubicBezTo>
                  <a:cubicBezTo>
                    <a:pt x="179" y="650"/>
                    <a:pt x="179" y="616"/>
                    <a:pt x="213" y="616"/>
                  </a:cubicBezTo>
                  <a:cubicBezTo>
                    <a:pt x="220" y="609"/>
                    <a:pt x="227" y="606"/>
                    <a:pt x="234" y="606"/>
                  </a:cubicBezTo>
                  <a:cubicBezTo>
                    <a:pt x="262" y="606"/>
                    <a:pt x="283" y="657"/>
                    <a:pt x="283" y="687"/>
                  </a:cubicBezTo>
                  <a:cubicBezTo>
                    <a:pt x="320" y="721"/>
                    <a:pt x="320" y="758"/>
                    <a:pt x="320" y="758"/>
                  </a:cubicBezTo>
                  <a:cubicBezTo>
                    <a:pt x="391" y="721"/>
                    <a:pt x="320" y="687"/>
                    <a:pt x="425" y="579"/>
                  </a:cubicBezTo>
                  <a:cubicBezTo>
                    <a:pt x="495" y="546"/>
                    <a:pt x="603" y="509"/>
                    <a:pt x="637" y="438"/>
                  </a:cubicBezTo>
                  <a:cubicBezTo>
                    <a:pt x="707" y="367"/>
                    <a:pt x="744" y="226"/>
                    <a:pt x="744" y="226"/>
                  </a:cubicBezTo>
                  <a:cubicBezTo>
                    <a:pt x="849" y="367"/>
                    <a:pt x="919" y="404"/>
                    <a:pt x="956" y="404"/>
                  </a:cubicBezTo>
                  <a:cubicBezTo>
                    <a:pt x="956" y="404"/>
                    <a:pt x="990" y="192"/>
                    <a:pt x="744" y="85"/>
                  </a:cubicBezTo>
                  <a:cubicBezTo>
                    <a:pt x="665" y="33"/>
                    <a:pt x="568" y="1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ports and Physical Activity During COVID-19 by Slidesgo">
  <a:themeElements>
    <a:clrScheme name="Simple Light">
      <a:dk1>
        <a:srgbClr val="252C40"/>
      </a:dk1>
      <a:lt1>
        <a:srgbClr val="FF8062"/>
      </a:lt1>
      <a:dk2>
        <a:srgbClr val="378E6D"/>
      </a:dk2>
      <a:lt2>
        <a:srgbClr val="FFFCEE"/>
      </a:lt2>
      <a:accent1>
        <a:srgbClr val="FCD04C"/>
      </a:accent1>
      <a:accent2>
        <a:srgbClr val="FF6945"/>
      </a:accent2>
      <a:accent3>
        <a:srgbClr val="FFDCE0"/>
      </a:accent3>
      <a:accent4>
        <a:srgbClr val="FFBDC4"/>
      </a:accent4>
      <a:accent5>
        <a:srgbClr val="FF9D86"/>
      </a:accent5>
      <a:accent6>
        <a:srgbClr val="87BBA8"/>
      </a:accent6>
      <a:hlink>
        <a:srgbClr val="2A6A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227</Words>
  <Application>Microsoft Office PowerPoint</Application>
  <PresentationFormat>On-screen Show (16:9)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Josefin Sans</vt:lpstr>
      <vt:lpstr>Times New Roman</vt:lpstr>
      <vt:lpstr>Nunito Sans Light</vt:lpstr>
      <vt:lpstr>Nunito Sans</vt:lpstr>
      <vt:lpstr>Patua One</vt:lpstr>
      <vt:lpstr>Sports and Physical Activity During COVID-19 by Slidesgo</vt:lpstr>
      <vt:lpstr>Website Booking  Kelas Fitness</vt:lpstr>
      <vt:lpstr>Latar Belakang</vt:lpstr>
      <vt:lpstr>SWOT</vt:lpstr>
      <vt:lpstr>SWOT</vt:lpstr>
      <vt:lpstr>01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Importance of Physical Fitness</dc:title>
  <dc:creator>ASUS</dc:creator>
  <cp:lastModifiedBy>Cindy Croula</cp:lastModifiedBy>
  <cp:revision>4</cp:revision>
  <dcterms:modified xsi:type="dcterms:W3CDTF">2025-04-28T15:30:48Z</dcterms:modified>
</cp:coreProperties>
</file>