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97da94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97da94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Image Analyzer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- Food </a:t>
            </a:r>
            <a:r>
              <a:rPr lang="en"/>
              <a:t>Recipe</a:t>
            </a:r>
            <a:r>
              <a:rPr lang="en"/>
              <a:t> App which analyzes Users Food Image using AI and then gives </a:t>
            </a:r>
            <a:r>
              <a:rPr lang="en"/>
              <a:t>nutritional and caloric information in visual form along with recipes that can be made with the food given - Also it generates random gifs on user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 - Wanted to create a Food Recipe App For Students that are health </a:t>
            </a:r>
            <a:r>
              <a:rPr lang="en"/>
              <a:t>conscious</a:t>
            </a:r>
            <a:r>
              <a:rPr lang="en"/>
              <a:t> or don’t know what to cook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 - User takes a photo of food he/she has in the fridge and then uploads it to the app, - The app gives them nutrition/</a:t>
            </a:r>
            <a:r>
              <a:rPr lang="en"/>
              <a:t>caloric</a:t>
            </a:r>
            <a:r>
              <a:rPr lang="en"/>
              <a:t> information about the food - The app also gives them 6 random recipes that they can do with the food item - The user can choose to see a random GIF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Technologies used - HTML , CSS Javascript, Spoontacular API , GIPHY API,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Breakdown of tasks and roles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Antonio- Project Director - Created main functionality of the App with Spoontacular API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Aqib- Creative Manager - Did Independent Research on different APIs - managed planning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Harry - Frontend Developer - Worked in GIPHY API and Worked on  CSS o</a:t>
            </a:r>
            <a:r>
              <a:rPr lang="en"/>
              <a:t>f the App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Challenges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-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Merge Errors,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Getting API keys to Work for everyone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Planning - of final Product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Getting all APIs used to work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Getting the main 2 functions of the application to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Extra APIs with more </a:t>
            </a:r>
            <a:r>
              <a:rPr lang="en"/>
              <a:t>reach</a:t>
            </a:r>
            <a:r>
              <a:rPr lang="en"/>
              <a:t> than just 50 items in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OpenAI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Updating the </a:t>
            </a:r>
            <a:r>
              <a:rPr lang="en"/>
              <a:t>Appearance</a:t>
            </a:r>
            <a:r>
              <a:rPr lang="en"/>
              <a:t> of the App and making it more user friendly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Harry2k21.github.io/Recepie-App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