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  <p:sldMasterId id="2147483754" r:id="rId2"/>
    <p:sldMasterId id="2147483755" r:id="rId3"/>
    <p:sldMasterId id="2147483756" r:id="rId4"/>
    <p:sldMasterId id="2147483805" r:id="rId5"/>
  </p:sldMasterIdLst>
  <p:notesMasterIdLst>
    <p:notesMasterId r:id="rId7"/>
  </p:notesMasterIdLst>
  <p:handoutMasterIdLst>
    <p:handoutMasterId r:id="rId8"/>
  </p:handoutMasterIdLst>
  <p:sldIdLst>
    <p:sldId id="809" r:id="rId6"/>
  </p:sldIdLst>
  <p:sldSz cx="9144000" cy="6858000" type="screen4x3"/>
  <p:notesSz cx="9928225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86B52"/>
    <a:srgbClr val="F8FAA4"/>
    <a:srgbClr val="FF33CC"/>
    <a:srgbClr val="FFFF00"/>
    <a:srgbClr val="FFFFCC"/>
    <a:srgbClr val="3399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1" autoAdjust="0"/>
    <p:restoredTop sz="94256" autoAdjust="0"/>
  </p:normalViewPr>
  <p:slideViewPr>
    <p:cSldViewPr>
      <p:cViewPr varScale="1">
        <p:scale>
          <a:sx n="109" d="100"/>
          <a:sy n="109" d="100"/>
        </p:scale>
        <p:origin x="133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6C0CE41-6C49-4D71-92E8-E3596ED03533}" type="datetime1">
              <a:rPr lang="zh-TW" altLang="en-US"/>
              <a:pPr>
                <a:defRPr/>
              </a:pPr>
              <a:t>2020/7/13</a:t>
            </a:fld>
            <a:endParaRPr lang="zh-TW" alt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6912284A-D4E3-4F8E-804F-61F30E0692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2885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877E67B-D924-433D-ADC0-EEC0765BEAB1}" type="datetime1">
              <a:rPr lang="zh-TW" altLang="en-US"/>
              <a:pPr>
                <a:defRPr/>
              </a:pPr>
              <a:t>2020/7/13</a:t>
            </a:fld>
            <a:endParaRPr lang="zh-TW" altLang="en-US"/>
          </a:p>
        </p:txBody>
      </p:sp>
      <p:sp>
        <p:nvSpPr>
          <p:cNvPr id="29594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87328034-09A3-406F-8219-77B7187003F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2175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noProof="1" smtClean="0"/>
              <a:t>按一下以編輯母片副標題樣式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noProof="1" smtClean="0"/>
              <a:t>按一下以編輯母片副標題樣式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844675"/>
            <a:ext cx="8496300" cy="396081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66725" y="692150"/>
            <a:ext cx="8497888" cy="5113338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noProof="1" smtClean="0"/>
              <a:t>按一下以編輯母片副標題樣式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noProof="1" smtClean="0"/>
              <a:t>按一下以編輯母片副標題樣式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/>
        </p:nvSpPr>
        <p:spPr>
          <a:xfrm rot="10800000" flipV="1">
            <a:off x="-2" y="2465168"/>
            <a:ext cx="1016606" cy="78381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solidFill>
                <a:schemeClr val="tx1"/>
              </a:solidFill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7" name="Picture 2" descr="\\Auhqfs01\agm006$\Corpcom\Library\CIS\AUO\Logo Combination\AUO only\企業標誌 AUO only [轉換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300" y="322263"/>
            <a:ext cx="15319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內容版面配置區 16"/>
          <p:cNvSpPr>
            <a:spLocks noGrp="1"/>
          </p:cNvSpPr>
          <p:nvPr>
            <p:ph sz="quarter" idx="22"/>
          </p:nvPr>
        </p:nvSpPr>
        <p:spPr>
          <a:xfrm>
            <a:off x="971600" y="2438891"/>
            <a:ext cx="7605845" cy="27003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0" algn="l"/>
              </a:tabLst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5402774"/>
            <a:ext cx="7470830" cy="1221581"/>
          </a:xfrm>
        </p:spPr>
        <p:txBody>
          <a:bodyPr>
            <a:noAutofit/>
          </a:bodyPr>
          <a:lstStyle>
            <a:lvl1pPr>
              <a:buFontTx/>
              <a:buNone/>
              <a:defRPr sz="1400">
                <a:latin typeface="Gill Sans MT" pitchFamily="34" charset="0"/>
                <a:ea typeface="微軟正黑體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>
            <a:spLocks noChangeArrowheads="1"/>
          </p:cNvSpPr>
          <p:nvPr/>
        </p:nvSpPr>
        <p:spPr bwMode="auto">
          <a:xfrm>
            <a:off x="395288" y="6643688"/>
            <a:ext cx="3429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ea typeface="微軟正黑體" pitchFamily="34" charset="-120"/>
            </a:endParaRPr>
          </a:p>
        </p:txBody>
      </p:sp>
      <p:sp>
        <p:nvSpPr>
          <p:cNvPr id="4" name="手繪多邊形 3"/>
          <p:cNvSpPr/>
          <p:nvPr/>
        </p:nvSpPr>
        <p:spPr>
          <a:xfrm rot="10800000" flipH="1">
            <a:off x="-42863" y="0"/>
            <a:ext cx="2416176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5" name="手繪多邊形 4"/>
          <p:cNvSpPr/>
          <p:nvPr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solidFill>
                <a:schemeClr val="tx1"/>
              </a:solidFill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7920880" cy="3582397"/>
          </a:xfrm>
        </p:spPr>
        <p:txBody>
          <a:bodyPr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23"/>
          </p:nvPr>
        </p:nvSpPr>
        <p:spPr>
          <a:xfrm>
            <a:off x="179388" y="6423025"/>
            <a:ext cx="8802687" cy="434975"/>
          </a:xfrm>
        </p:spPr>
        <p:txBody>
          <a:bodyPr/>
          <a:lstStyle>
            <a:lvl1pPr algn="r">
              <a:defRPr sz="105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1EB5946-2810-47C4-A28C-A96D33724B4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分隔頁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395288" y="6643688"/>
            <a:ext cx="3429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ea typeface="微軟正黑體" pitchFamily="34" charset="-120"/>
            </a:endParaRPr>
          </a:p>
        </p:txBody>
      </p:sp>
      <p:sp>
        <p:nvSpPr>
          <p:cNvPr id="5" name="手繪多邊形 4"/>
          <p:cNvSpPr/>
          <p:nvPr/>
        </p:nvSpPr>
        <p:spPr>
          <a:xfrm rot="10800000" flipH="1">
            <a:off x="-4763" y="0"/>
            <a:ext cx="4827588" cy="687387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  <a:gd name="connsiteX0" fmla="*/ 1329495 w 4945005"/>
              <a:gd name="connsiteY0" fmla="*/ 5153850 h 5153850"/>
              <a:gd name="connsiteX1" fmla="*/ 0 w 4945005"/>
              <a:gd name="connsiteY1" fmla="*/ 18342 h 5153850"/>
              <a:gd name="connsiteX2" fmla="*/ 2528300 w 4945005"/>
              <a:gd name="connsiteY2" fmla="*/ 0 h 5153850"/>
              <a:gd name="connsiteX3" fmla="*/ 4945005 w 4945005"/>
              <a:gd name="connsiteY3" fmla="*/ 5143500 h 5153850"/>
              <a:gd name="connsiteX4" fmla="*/ 1329495 w 4945005"/>
              <a:gd name="connsiteY4" fmla="*/ 5153850 h 5153850"/>
              <a:gd name="connsiteX0" fmla="*/ 3762 w 3619272"/>
              <a:gd name="connsiteY0" fmla="*/ 5153850 h 5153850"/>
              <a:gd name="connsiteX1" fmla="*/ 3762 w 3619272"/>
              <a:gd name="connsiteY1" fmla="*/ 12481 h 5153850"/>
              <a:gd name="connsiteX2" fmla="*/ 1202567 w 3619272"/>
              <a:gd name="connsiteY2" fmla="*/ 0 h 5153850"/>
              <a:gd name="connsiteX3" fmla="*/ 3619272 w 3619272"/>
              <a:gd name="connsiteY3" fmla="*/ 5143500 h 5153850"/>
              <a:gd name="connsiteX4" fmla="*/ 3762 w 3619272"/>
              <a:gd name="connsiteY4" fmla="*/ 5153850 h 51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272" h="5153850">
                <a:moveTo>
                  <a:pt x="3762" y="5153850"/>
                </a:moveTo>
                <a:cubicBezTo>
                  <a:pt x="0" y="3437938"/>
                  <a:pt x="7524" y="1728393"/>
                  <a:pt x="3762" y="12481"/>
                </a:cubicBezTo>
                <a:lnTo>
                  <a:pt x="1202567" y="0"/>
                </a:lnTo>
                <a:lnTo>
                  <a:pt x="3619272" y="5143500"/>
                </a:lnTo>
                <a:lnTo>
                  <a:pt x="3762" y="515385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 rot="1500000">
            <a:off x="2593891" y="-468636"/>
            <a:ext cx="304758" cy="7838941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solidFill>
                <a:schemeClr val="tx1"/>
              </a:solidFill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0" name="內容版面配置區 16"/>
          <p:cNvSpPr>
            <a:spLocks noGrp="1"/>
          </p:cNvSpPr>
          <p:nvPr>
            <p:ph sz="quarter" idx="22"/>
          </p:nvPr>
        </p:nvSpPr>
        <p:spPr>
          <a:xfrm>
            <a:off x="4436985" y="996575"/>
            <a:ext cx="4365485" cy="5042715"/>
          </a:xfrm>
        </p:spPr>
        <p:txBody>
          <a:bodyPr/>
          <a:lstStyle>
            <a:lvl1pPr>
              <a:buFont typeface="Arial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1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665566" y="953725"/>
            <a:ext cx="2421269" cy="2070345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23"/>
          </p:nvPr>
        </p:nvSpPr>
        <p:spPr>
          <a:xfrm>
            <a:off x="179388" y="6423025"/>
            <a:ext cx="8802687" cy="434975"/>
          </a:xfrm>
        </p:spPr>
        <p:txBody>
          <a:bodyPr/>
          <a:lstStyle>
            <a:lvl1pPr algn="r">
              <a:defRPr sz="105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D57E85D8-6932-4B9E-93FC-5161EF5AE4BD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Y:\暫放區\TOM\簡英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25" y="2528888"/>
            <a:ext cx="67119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\\Auhqfs01\agm006$\Corpcom\Library\CIS\AUO\Logo Combination\AUO only\企業標誌 AUO only [轉換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8888" y="322263"/>
            <a:ext cx="11493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>
          <a:xfrm>
            <a:off x="1" y="6129300"/>
            <a:ext cx="9144000" cy="49505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solidFill>
                <a:schemeClr val="tx1"/>
              </a:solidFill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5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0198A-0836-48A3-8923-50C2CE42CFBE}" type="datetimeFigureOut">
              <a:rPr lang="zh-TW" altLang="en-US"/>
              <a:pPr>
                <a:defRPr/>
              </a:pPr>
              <a:t>2020/7/13</a:t>
            </a:fld>
            <a:endParaRPr lang="zh-TW" altLang="en-US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42104-067A-47FC-B643-2306F7C8860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4"/>
          <p:cNvGrpSpPr>
            <a:grpSpLocks/>
          </p:cNvGrpSpPr>
          <p:nvPr/>
        </p:nvGrpSpPr>
        <p:grpSpPr bwMode="auto">
          <a:xfrm flipH="1">
            <a:off x="1782763" y="0"/>
            <a:ext cx="7361237" cy="6886575"/>
            <a:chOff x="-306" y="0"/>
            <a:chExt cx="7362615" cy="6885918"/>
          </a:xfrm>
        </p:grpSpPr>
        <p:sp>
          <p:nvSpPr>
            <p:cNvPr id="3" name="手繪多邊形 2"/>
            <p:cNvSpPr/>
            <p:nvPr userDrawn="1"/>
          </p:nvSpPr>
          <p:spPr>
            <a:xfrm>
              <a:off x="-306" y="0"/>
              <a:ext cx="5792284" cy="6885918"/>
            </a:xfrm>
            <a:custGeom>
              <a:avLst/>
              <a:gdLst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5143500 w 5143500"/>
                <a:gd name="connsiteY2" fmla="*/ 5143500 h 5143500"/>
                <a:gd name="connsiteX3" fmla="*/ 0 w 5143500"/>
                <a:gd name="connsiteY3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1628775 w 5143500"/>
                <a:gd name="connsiteY2" fmla="*/ 161925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2726795 w 5143500"/>
                <a:gd name="connsiteY2" fmla="*/ 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989937 w 6929557"/>
                <a:gd name="connsiteY0" fmla="*/ 5143500 h 6000750"/>
                <a:gd name="connsiteX1" fmla="*/ 989937 w 6929557"/>
                <a:gd name="connsiteY1" fmla="*/ 0 h 6000750"/>
                <a:gd name="connsiteX2" fmla="*/ 3716732 w 6929557"/>
                <a:gd name="connsiteY2" fmla="*/ 0 h 6000750"/>
                <a:gd name="connsiteX3" fmla="*/ 6929558 w 6929557"/>
                <a:gd name="connsiteY3" fmla="*/ 5143500 h 6000750"/>
                <a:gd name="connsiteX4" fmla="*/ 989937 w 6929557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2730539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0 w 5939621"/>
                <a:gd name="connsiteY0" fmla="*/ 5143500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0 w 5939621"/>
                <a:gd name="connsiteY4" fmla="*/ 5143500 h 5143500"/>
                <a:gd name="connsiteX0" fmla="*/ 1615432 w 5939621"/>
                <a:gd name="connsiteY0" fmla="*/ 5122646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1615432 w 5939621"/>
                <a:gd name="connsiteY4" fmla="*/ 5122646 h 5143500"/>
                <a:gd name="connsiteX0" fmla="*/ 0 w 4324189"/>
                <a:gd name="connsiteY0" fmla="*/ 5122646 h 5143500"/>
                <a:gd name="connsiteX1" fmla="*/ 0 w 4324189"/>
                <a:gd name="connsiteY1" fmla="*/ 0 h 5143500"/>
                <a:gd name="connsiteX2" fmla="*/ 1894342 w 4324189"/>
                <a:gd name="connsiteY2" fmla="*/ 0 h 5143500"/>
                <a:gd name="connsiteX3" fmla="*/ 4324189 w 4324189"/>
                <a:gd name="connsiteY3" fmla="*/ 5143500 h 5143500"/>
                <a:gd name="connsiteX4" fmla="*/ 0 w 4324189"/>
                <a:gd name="connsiteY4" fmla="*/ 5122646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4189" h="5143500">
                  <a:moveTo>
                    <a:pt x="0" y="5122646"/>
                  </a:moveTo>
                  <a:cubicBezTo>
                    <a:pt x="3744" y="3819308"/>
                    <a:pt x="0" y="1714500"/>
                    <a:pt x="0" y="0"/>
                  </a:cubicBezTo>
                  <a:lnTo>
                    <a:pt x="1894342" y="0"/>
                  </a:lnTo>
                  <a:lnTo>
                    <a:pt x="4324189" y="5143500"/>
                  </a:lnTo>
                  <a:lnTo>
                    <a:pt x="0" y="51226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手繪多邊形 3"/>
            <p:cNvSpPr/>
            <p:nvPr userDrawn="1"/>
          </p:nvSpPr>
          <p:spPr>
            <a:xfrm flipH="1">
              <a:off x="-306" y="1988774"/>
              <a:ext cx="7362615" cy="392447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18 h 10018"/>
                <a:gd name="connsiteX1" fmla="*/ 2000 w 10000"/>
                <a:gd name="connsiteY1" fmla="*/ 18 h 10018"/>
                <a:gd name="connsiteX2" fmla="*/ 8843 w 10000"/>
                <a:gd name="connsiteY2" fmla="*/ 0 h 10018"/>
                <a:gd name="connsiteX3" fmla="*/ 10000 w 10000"/>
                <a:gd name="connsiteY3" fmla="*/ 10018 h 10018"/>
                <a:gd name="connsiteX4" fmla="*/ 0 w 10000"/>
                <a:gd name="connsiteY4" fmla="*/ 10018 h 10018"/>
                <a:gd name="connsiteX0" fmla="*/ 0 w 8843"/>
                <a:gd name="connsiteY0" fmla="*/ 10018 h 10018"/>
                <a:gd name="connsiteX1" fmla="*/ 2000 w 8843"/>
                <a:gd name="connsiteY1" fmla="*/ 18 h 10018"/>
                <a:gd name="connsiteX2" fmla="*/ 8843 w 8843"/>
                <a:gd name="connsiteY2" fmla="*/ 0 h 10018"/>
                <a:gd name="connsiteX3" fmla="*/ 8843 w 8843"/>
                <a:gd name="connsiteY3" fmla="*/ 9995 h 10018"/>
                <a:gd name="connsiteX4" fmla="*/ 0 w 8843"/>
                <a:gd name="connsiteY4" fmla="*/ 10018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3" h="10018">
                  <a:moveTo>
                    <a:pt x="0" y="10018"/>
                  </a:moveTo>
                  <a:lnTo>
                    <a:pt x="2000" y="18"/>
                  </a:lnTo>
                  <a:lnTo>
                    <a:pt x="8843" y="0"/>
                  </a:lnTo>
                  <a:lnTo>
                    <a:pt x="8843" y="9995"/>
                  </a:lnTo>
                  <a:lnTo>
                    <a:pt x="0" y="10018"/>
                  </a:lnTo>
                  <a:close/>
                </a:path>
              </a:pathLst>
            </a:custGeom>
            <a:gradFill flip="none" rotWithShape="1">
              <a:gsLst>
                <a:gs pos="32000">
                  <a:srgbClr val="0F8AB1"/>
                </a:gs>
                <a:gs pos="70000">
                  <a:srgbClr val="1E4B7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 sz="1800">
                <a:solidFill>
                  <a:schemeClr val="bg1"/>
                </a:solidFill>
                <a:ea typeface="微軟正黑體" pitchFamily="34" charset="-120"/>
                <a:cs typeface="新細明體" pitchFamily="-65" charset="-120"/>
              </a:endParaRPr>
            </a:p>
          </p:txBody>
        </p:sp>
      </p:grp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5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over_white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5" r:id="rId1"/>
    <p:sldLayoutId id="2147485866" r:id="rId2"/>
    <p:sldLayoutId id="2147485867" r:id="rId3"/>
    <p:sldLayoutId id="2147485868" r:id="rId4"/>
    <p:sldLayoutId id="2147485869" r:id="rId5"/>
    <p:sldLayoutId id="2147485870" r:id="rId6"/>
    <p:sldLayoutId id="2147485871" r:id="rId7"/>
    <p:sldLayoutId id="2147485872" r:id="rId8"/>
    <p:sldLayoutId id="2147485873" r:id="rId9"/>
    <p:sldLayoutId id="2147485874" r:id="rId10"/>
    <p:sldLayoutId id="21474858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ea typeface="微軟正黑體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  <a:defRPr/>
            </a:pPr>
            <a:fld id="{5B4140F3-5F9A-444B-9E33-A3E3770D583B}" type="slidenum">
              <a:rPr kumimoji="0" lang="zh-TW" altLang="en-US" sz="1000">
                <a:solidFill>
                  <a:schemeClr val="bg2"/>
                </a:solidFill>
                <a:ea typeface="微軟正黑體" pitchFamily="34" charset="-120"/>
              </a:rPr>
              <a:pPr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chemeClr val="bg2"/>
              </a:solidFill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76" r:id="rId1"/>
    <p:sldLayoutId id="2147485877" r:id="rId2"/>
    <p:sldLayoutId id="2147485878" r:id="rId3"/>
    <p:sldLayoutId id="2147485879" r:id="rId4"/>
    <p:sldLayoutId id="2147485880" r:id="rId5"/>
    <p:sldLayoutId id="2147485881" r:id="rId6"/>
    <p:sldLayoutId id="2147485882" r:id="rId7"/>
    <p:sldLayoutId id="2147485883" r:id="rId8"/>
    <p:sldLayoutId id="2147485884" r:id="rId9"/>
    <p:sldLayoutId id="2147485885" r:id="rId10"/>
    <p:sldLayoutId id="2147485886" r:id="rId11"/>
    <p:sldLayoutId id="2147485887" r:id="rId12"/>
    <p:sldLayoutId id="2147485888" r:id="rId13"/>
    <p:sldLayoutId id="2147485889" r:id="rId14"/>
    <p:sldLayoutId id="2147485890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1" descr="Y:\暫放區\TOM\繁英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91" r:id="rId1"/>
    <p:sldLayoutId id="2147485892" r:id="rId2"/>
    <p:sldLayoutId id="2147485893" r:id="rId3"/>
    <p:sldLayoutId id="2147485894" r:id="rId4"/>
    <p:sldLayoutId id="2147485895" r:id="rId5"/>
    <p:sldLayoutId id="2147485896" r:id="rId6"/>
    <p:sldLayoutId id="2147485897" r:id="rId7"/>
    <p:sldLayoutId id="2147485898" r:id="rId8"/>
    <p:sldLayoutId id="2147485899" r:id="rId9"/>
    <p:sldLayoutId id="2147485900" r:id="rId10"/>
    <p:sldLayoutId id="21474859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9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4099" name="Picture 4" descr="2015ppttemplate_endingpage_deepbg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5" descr="AUOlogo_InnovatingLife_whit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 r="82" b="-197"/>
            <a:stretch>
              <a:fillRect/>
            </a:stretch>
          </p:blipFill>
          <p:spPr bwMode="auto">
            <a:xfrm>
              <a:off x="1655" y="1661"/>
              <a:ext cx="2404" cy="1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2" r:id="rId1"/>
    <p:sldLayoutId id="2147485903" r:id="rId2"/>
    <p:sldLayoutId id="2147485904" r:id="rId3"/>
    <p:sldLayoutId id="2147485905" r:id="rId4"/>
    <p:sldLayoutId id="2147485906" r:id="rId5"/>
    <p:sldLayoutId id="2147485907" r:id="rId6"/>
    <p:sldLayoutId id="2147485908" r:id="rId7"/>
    <p:sldLayoutId id="2147485909" r:id="rId8"/>
    <p:sldLayoutId id="2147485910" r:id="rId9"/>
    <p:sldLayoutId id="2147485911" r:id="rId10"/>
    <p:sldLayoutId id="21474859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528638" y="307975"/>
            <a:ext cx="737393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Content</a:t>
            </a:r>
            <a:br>
              <a:rPr lang="en-US" altLang="zh-TW" smtClean="0"/>
            </a:br>
            <a:r>
              <a:rPr lang="en-US" altLang="zh-TW" smtClean="0"/>
              <a:t>Gill Sans MT </a:t>
            </a:r>
            <a:r>
              <a:rPr lang="zh-TW" altLang="en-US" smtClean="0"/>
              <a:t> </a:t>
            </a:r>
            <a:r>
              <a:rPr lang="en-US" altLang="zh-TW" smtClean="0"/>
              <a:t>or </a:t>
            </a:r>
            <a:r>
              <a:rPr lang="zh-TW" altLang="en-US" smtClean="0"/>
              <a:t>微軟正黑</a:t>
            </a:r>
          </a:p>
        </p:txBody>
      </p:sp>
      <p:sp>
        <p:nvSpPr>
          <p:cNvPr id="5123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Gill Sans MT</a:t>
            </a:r>
          </a:p>
          <a:p>
            <a:pPr lvl="0"/>
            <a:r>
              <a:rPr lang="zh-TW" altLang="en-US" smtClean="0"/>
              <a:t>微軟正黑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D9BC1F9-6181-4A4A-9B84-C7D8BF7B4AC4}" type="datetimeFigureOut">
              <a:rPr lang="zh-TW" altLang="en-US"/>
              <a:pPr>
                <a:defRPr/>
              </a:pPr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BE1E032D-6315-417C-9451-2B90EDED9A5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solidFill>
                <a:schemeClr val="tx1"/>
              </a:solidFill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5130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33" r:id="rId1"/>
    <p:sldLayoutId id="2147486034" r:id="rId2"/>
    <p:sldLayoutId id="2147486035" r:id="rId3"/>
    <p:sldLayoutId id="2147486037" r:id="rId4"/>
    <p:sldLayoutId id="2147486038" r:id="rId5"/>
    <p:sldLayoutId id="2147486039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63537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14960" y="1700808"/>
            <a:ext cx="3714479" cy="496855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照片插入處</a:t>
            </a:r>
            <a:endParaRPr lang="zh-TW" altLang="en-US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3744913" y="765175"/>
            <a:ext cx="3416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初來乍到</a:t>
            </a:r>
            <a:r>
              <a:rPr lang="en-US" altLang="zh-TW" sz="28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《</a:t>
            </a:r>
            <a:r>
              <a:rPr lang="zh-TW" altLang="en-US" sz="2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環境篇</a:t>
            </a:r>
            <a:r>
              <a:rPr lang="en-US" altLang="zh-TW" sz="28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》</a:t>
            </a:r>
            <a:endParaRPr lang="zh-TW" altLang="en-US" sz="28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700808"/>
            <a:ext cx="3024336" cy="496855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在友達第一個禮拜的實習，</a:t>
            </a:r>
            <a:endParaRPr lang="en-US" altLang="zh-TW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身為廢物大學生的我，每天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點起床感覺超累，但經過一兩天後也漸漸習慣了。主管人也很好，提供我很多資源，下禮拜的我一定更有拚勁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!</a:t>
            </a:r>
            <a:endParaRPr lang="zh-TW" altLang="en-US" sz="2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1052736"/>
            <a:ext cx="2232248" cy="36004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2007072_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陳泓量</a:t>
            </a:r>
            <a:endParaRPr lang="en-US" altLang="zh-TW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61" y="1687787"/>
            <a:ext cx="3714478" cy="49526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大綱">
  <a:themeElements>
    <a:clrScheme name="1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lnDef>
  </a:objectDefaults>
  <a:extraClrSchemeLst>
    <a:extraClrScheme>
      <a:clrScheme name="1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大綱">
  <a:themeElements>
    <a:clrScheme name="2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lnDef>
  </a:objectDefaults>
  <a:extraClrSchemeLst>
    <a:extraClrScheme>
      <a:clrScheme name="2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結束">
  <a:themeElements>
    <a:clrScheme name="1_結束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結束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lnDef>
  </a:objectDefaults>
  <a:extraClrSchemeLst>
    <a:extraClrScheme>
      <a:clrScheme name="1_結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結束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結束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結束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結束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結束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UOPPT43_template_tc_201906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9E9A"/>
        </a:solidFill>
        <a:ln>
          <a:noFill/>
        </a:ln>
      </a:spPr>
      <a:bodyPr rtlCol="0" anchor="ctr"/>
      <a:lstStyle>
        <a:defPPr algn="ctr">
          <a:defRPr sz="2000" b="1">
            <a:latin typeface="Gill Sans M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24026</TotalTime>
  <Pages>0</Pages>
  <Words>93</Words>
  <Characters>0</Characters>
  <Application>Microsoft Office PowerPoint</Application>
  <PresentationFormat>如螢幕大小 (4:3)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1_大綱</vt:lpstr>
      <vt:lpstr>2_大綱</vt:lpstr>
      <vt:lpstr>1_結束</vt:lpstr>
      <vt:lpstr>自訂設計</vt:lpstr>
      <vt:lpstr>AUOPPT43_template_tc_20190612</vt:lpstr>
      <vt:lpstr>PowerPoint 簡報</vt:lpstr>
    </vt:vector>
  </TitlesOfParts>
  <Company>AUO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Sammy Wang 王詩婷</dc:creator>
  <cp:lastModifiedBy>2007072 陳泓量</cp:lastModifiedBy>
  <cp:revision>1331</cp:revision>
  <dcterms:created xsi:type="dcterms:W3CDTF">2010-10-28T04:24:49Z</dcterms:created>
  <dcterms:modified xsi:type="dcterms:W3CDTF">2020-07-13T00:55:48Z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0008004e90000000000001024120</vt:lpwstr>
  </property>
  <property fmtid="{D5CDD505-2E9C-101B-9397-08002B2CF9AE}" pid="3" name="KSOProductBuildVer">
    <vt:lpwstr>1028-10.6.0.5380</vt:lpwstr>
  </property>
</Properties>
</file>