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754" r:id="rId2"/>
    <p:sldMasterId id="2147483755" r:id="rId3"/>
    <p:sldMasterId id="2147483756" r:id="rId4"/>
    <p:sldMasterId id="2147483805" r:id="rId5"/>
  </p:sldMasterIdLst>
  <p:notesMasterIdLst>
    <p:notesMasterId r:id="rId7"/>
  </p:notesMasterIdLst>
  <p:handoutMasterIdLst>
    <p:handoutMasterId r:id="rId8"/>
  </p:handoutMasterIdLst>
  <p:sldIdLst>
    <p:sldId id="809" r:id="rId6"/>
  </p:sldIdLst>
  <p:sldSz cx="9144000" cy="6858000" type="screen4x3"/>
  <p:notesSz cx="9928225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200" kern="1200">
        <a:solidFill>
          <a:srgbClr val="FFFFFF"/>
        </a:solidFill>
        <a:latin typeface="Gill Sans MT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86B52"/>
    <a:srgbClr val="F8FAA4"/>
    <a:srgbClr val="FF33CC"/>
    <a:srgbClr val="FFFF00"/>
    <a:srgbClr val="FFFFCC"/>
    <a:srgbClr val="33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1" autoAdjust="0"/>
    <p:restoredTop sz="94256" autoAdjust="0"/>
  </p:normalViewPr>
  <p:slideViewPr>
    <p:cSldViewPr>
      <p:cViewPr varScale="1">
        <p:scale>
          <a:sx n="109" d="100"/>
          <a:sy n="109" d="100"/>
        </p:scale>
        <p:origin x="133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6C0CE41-6C49-4D71-92E8-E3596ED03533}" type="datetime1">
              <a:rPr lang="zh-TW" altLang="en-US"/>
              <a:pPr>
                <a:defRPr/>
              </a:pPr>
              <a:t>2020/7/24</a:t>
            </a:fld>
            <a:endParaRPr lang="zh-TW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12284A-D4E3-4F8E-804F-61F30E0692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885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877E67B-D924-433D-ADC0-EEC0765BEAB1}" type="datetime1">
              <a:rPr lang="zh-TW" altLang="en-US"/>
              <a:pPr>
                <a:defRPr/>
              </a:pPr>
              <a:t>2020/7/24</a:t>
            </a:fld>
            <a:endParaRPr lang="zh-TW" altLang="en-US"/>
          </a:p>
        </p:txBody>
      </p:sp>
      <p:sp>
        <p:nvSpPr>
          <p:cNvPr id="2959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87328034-09A3-406F-8219-77B7187003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17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38" y="692150"/>
            <a:ext cx="2124075" cy="5113338"/>
          </a:xfr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50"/>
            <a:ext cx="6221413" cy="5113338"/>
          </a:xfr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66725" y="692150"/>
            <a:ext cx="8497888" cy="5113338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noProof="1" smtClean="0"/>
              <a:t>按一下以編輯母片副標題樣式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5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/>
        </p:nvSpPr>
        <p:spPr>
          <a:xfrm rot="10800000" flipV="1">
            <a:off x="-2" y="2465168"/>
            <a:ext cx="1016606" cy="7838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7" name="Picture 2" descr="\\Auhqfs01\agm006$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300" y="322263"/>
            <a:ext cx="15319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16"/>
          <p:cNvSpPr>
            <a:spLocks noGrp="1"/>
          </p:cNvSpPr>
          <p:nvPr>
            <p:ph sz="quarter" idx="22"/>
          </p:nvPr>
        </p:nvSpPr>
        <p:spPr>
          <a:xfrm>
            <a:off x="971600" y="2438891"/>
            <a:ext cx="7605845" cy="27003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0" algn="l"/>
              </a:tabLst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5402774"/>
            <a:ext cx="7470830" cy="1221581"/>
          </a:xfrm>
        </p:spPr>
        <p:txBody>
          <a:bodyPr>
            <a:noAutofit/>
          </a:bodyPr>
          <a:lstStyle>
            <a:lvl1pPr>
              <a:buFontTx/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 noChangeArrowheads="1"/>
          </p:cNvSpPr>
          <p:nvPr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ea typeface="微軟正黑體" pitchFamily="34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 rot="10800000" flipH="1">
            <a:off x="-42863" y="0"/>
            <a:ext cx="2416176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7920880" cy="3582397"/>
          </a:xfr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23"/>
          </p:nvPr>
        </p:nvSpPr>
        <p:spPr>
          <a:xfrm>
            <a:off x="179388" y="6423025"/>
            <a:ext cx="8802687" cy="434975"/>
          </a:xfrm>
        </p:spPr>
        <p:txBody>
          <a:bodyPr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1EB5946-2810-47C4-A28C-A96D33724B4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分隔頁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395288" y="6643688"/>
            <a:ext cx="3429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ea typeface="微軟正黑體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 rot="10800000" flipH="1">
            <a:off x="-4763" y="0"/>
            <a:ext cx="4827588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272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19272" y="5143500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1500000">
            <a:off x="2593891" y="-468636"/>
            <a:ext cx="304758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0" name="內容版面配置區 16"/>
          <p:cNvSpPr>
            <a:spLocks noGrp="1"/>
          </p:cNvSpPr>
          <p:nvPr>
            <p:ph sz="quarter" idx="22"/>
          </p:nvPr>
        </p:nvSpPr>
        <p:spPr>
          <a:xfrm>
            <a:off x="4436985" y="996575"/>
            <a:ext cx="4365485" cy="5042715"/>
          </a:xfrm>
        </p:spPr>
        <p:txBody>
          <a:bodyPr/>
          <a:lstStyle>
            <a:lvl1pPr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665566" y="953725"/>
            <a:ext cx="2421269" cy="2070345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23"/>
          </p:nvPr>
        </p:nvSpPr>
        <p:spPr>
          <a:xfrm>
            <a:off x="179388" y="6423025"/>
            <a:ext cx="8802687" cy="434975"/>
          </a:xfrm>
        </p:spPr>
        <p:txBody>
          <a:bodyPr/>
          <a:lstStyle>
            <a:lvl1pPr algn="r">
              <a:defRPr sz="105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D57E85D8-6932-4B9E-93FC-5161EF5AE4B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2528888"/>
            <a:ext cx="67119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\\Auhqfs01\agm006$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888" y="322263"/>
            <a:ext cx="1149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>
          <a:xfrm>
            <a:off x="1" y="6129300"/>
            <a:ext cx="9144000" cy="49505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198A-0836-48A3-8923-50C2CE42CFBE}" type="datetimeFigureOut">
              <a:rPr lang="zh-TW" altLang="en-US"/>
              <a:pPr>
                <a:defRPr/>
              </a:pPr>
              <a:t>2020/7/24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42104-067A-47FC-B643-2306F7C886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/>
        </p:nvGrpSpPr>
        <p:grpSpPr bwMode="auto">
          <a:xfrm flipH="1">
            <a:off x="1782763" y="0"/>
            <a:ext cx="7361237" cy="6886575"/>
            <a:chOff x="-306" y="0"/>
            <a:chExt cx="7362615" cy="6885918"/>
          </a:xfrm>
        </p:grpSpPr>
        <p:sp>
          <p:nvSpPr>
            <p:cNvPr id="3" name="手繪多邊形 2"/>
            <p:cNvSpPr/>
            <p:nvPr userDrawn="1"/>
          </p:nvSpPr>
          <p:spPr>
            <a:xfrm>
              <a:off x="-306" y="0"/>
              <a:ext cx="5792284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手繪多邊形 3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800">
                <a:solidFill>
                  <a:schemeClr val="bg1"/>
                </a:solidFill>
                <a:ea typeface="微軟正黑體" pitchFamily="34" charset="-120"/>
                <a:cs typeface="新細明體" pitchFamily="-65" charset="-120"/>
              </a:endParaRPr>
            </a:p>
          </p:txBody>
        </p:sp>
      </p:grp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over_white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5" r:id="rId1"/>
    <p:sldLayoutId id="2147485866" r:id="rId2"/>
    <p:sldLayoutId id="2147485867" r:id="rId3"/>
    <p:sldLayoutId id="2147485868" r:id="rId4"/>
    <p:sldLayoutId id="2147485869" r:id="rId5"/>
    <p:sldLayoutId id="2147485870" r:id="rId6"/>
    <p:sldLayoutId id="2147485871" r:id="rId7"/>
    <p:sldLayoutId id="2147485872" r:id="rId8"/>
    <p:sldLayoutId id="2147485873" r:id="rId9"/>
    <p:sldLayoutId id="2147485874" r:id="rId10"/>
    <p:sldLayoutId id="21474858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ea typeface="微軟正黑體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  <a:defRPr/>
            </a:pPr>
            <a:fld id="{5B4140F3-5F9A-444B-9E33-A3E3770D583B}" type="slidenum">
              <a:rPr kumimoji="0" lang="zh-TW" altLang="en-US" sz="1000">
                <a:solidFill>
                  <a:schemeClr val="bg2"/>
                </a:solidFill>
                <a:ea typeface="微軟正黑體" pitchFamily="34" charset="-120"/>
              </a:rPr>
              <a:pPr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chemeClr val="bg2"/>
              </a:solidFill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6" r:id="rId1"/>
    <p:sldLayoutId id="2147485877" r:id="rId2"/>
    <p:sldLayoutId id="2147485878" r:id="rId3"/>
    <p:sldLayoutId id="2147485879" r:id="rId4"/>
    <p:sldLayoutId id="2147485880" r:id="rId5"/>
    <p:sldLayoutId id="2147485881" r:id="rId6"/>
    <p:sldLayoutId id="2147485882" r:id="rId7"/>
    <p:sldLayoutId id="2147485883" r:id="rId8"/>
    <p:sldLayoutId id="2147485884" r:id="rId9"/>
    <p:sldLayoutId id="2147485885" r:id="rId10"/>
    <p:sldLayoutId id="2147485886" r:id="rId11"/>
    <p:sldLayoutId id="2147485887" r:id="rId12"/>
    <p:sldLayoutId id="2147485888" r:id="rId13"/>
    <p:sldLayoutId id="2147485889" r:id="rId14"/>
    <p:sldLayoutId id="2147485890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1" descr="Y:\暫放區\TOM\繁英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91" r:id="rId1"/>
    <p:sldLayoutId id="2147485892" r:id="rId2"/>
    <p:sldLayoutId id="2147485893" r:id="rId3"/>
    <p:sldLayoutId id="2147485894" r:id="rId4"/>
    <p:sldLayoutId id="2147485895" r:id="rId5"/>
    <p:sldLayoutId id="2147485896" r:id="rId6"/>
    <p:sldLayoutId id="2147485897" r:id="rId7"/>
    <p:sldLayoutId id="2147485898" r:id="rId8"/>
    <p:sldLayoutId id="2147485899" r:id="rId9"/>
    <p:sldLayoutId id="2147485900" r:id="rId10"/>
    <p:sldLayoutId id="21474859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4099" name="Picture 4" descr="2015ppttemplate_endingpage_deepbg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5" descr="AUOlogo_InnovatingLife_whit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r="82" b="-197"/>
            <a:stretch>
              <a:fillRect/>
            </a:stretch>
          </p:blipFill>
          <p:spPr bwMode="auto">
            <a:xfrm>
              <a:off x="1655" y="1661"/>
              <a:ext cx="2404" cy="1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2" r:id="rId1"/>
    <p:sldLayoutId id="2147485903" r:id="rId2"/>
    <p:sldLayoutId id="2147485904" r:id="rId3"/>
    <p:sldLayoutId id="2147485905" r:id="rId4"/>
    <p:sldLayoutId id="2147485906" r:id="rId5"/>
    <p:sldLayoutId id="2147485907" r:id="rId6"/>
    <p:sldLayoutId id="2147485908" r:id="rId7"/>
    <p:sldLayoutId id="2147485909" r:id="rId8"/>
    <p:sldLayoutId id="2147485910" r:id="rId9"/>
    <p:sldLayoutId id="2147485911" r:id="rId10"/>
    <p:sldLayoutId id="21474859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28638" y="307975"/>
            <a:ext cx="73739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</a:t>
            </a:r>
            <a:r>
              <a:rPr lang="zh-TW" altLang="en-US" smtClean="0"/>
              <a:t> </a:t>
            </a:r>
            <a:r>
              <a:rPr lang="en-US" altLang="zh-TW" smtClean="0"/>
              <a:t>or </a:t>
            </a:r>
            <a:r>
              <a:rPr lang="zh-TW" altLang="en-US" smtClean="0"/>
              <a:t>微軟正黑</a:t>
            </a:r>
          </a:p>
        </p:txBody>
      </p:sp>
      <p:sp>
        <p:nvSpPr>
          <p:cNvPr id="512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D9BC1F9-6181-4A4A-9B84-C7D8BF7B4AC4}" type="datetimeFigureOut">
              <a:rPr lang="zh-TW" altLang="en-US"/>
              <a:pPr>
                <a:defRPr/>
              </a:pPr>
              <a:t>2020/7/24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BE1E032D-6315-417C-9451-2B90EDED9A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sz="1800">
              <a:solidFill>
                <a:schemeClr val="tx1"/>
              </a:solidFill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130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33" r:id="rId1"/>
    <p:sldLayoutId id="2147486034" r:id="rId2"/>
    <p:sldLayoutId id="2147486035" r:id="rId3"/>
    <p:sldLayoutId id="2147486037" r:id="rId4"/>
    <p:sldLayoutId id="2147486038" r:id="rId5"/>
    <p:sldLayoutId id="2147486039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63537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4960" y="1700808"/>
            <a:ext cx="3714479" cy="496855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照片插入處</a:t>
            </a:r>
            <a:endParaRPr lang="zh-TW" altLang="en-US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3744913" y="765175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游刃有餘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2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篇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》</a:t>
            </a:r>
            <a:endParaRPr lang="zh-TW" altLang="en-US" sz="28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700808"/>
            <a:ext cx="3024336" cy="496855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某一天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下班的時候，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同事問說要不要打球，我爽快的答應了，與來自印尼的朋友們打了大約一個半小時，我發現他們體力都很好，看起來一點都不累的樣子，是該時候訓練我的體力了。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052736"/>
            <a:ext cx="2232248" cy="3600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2007072_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陳泓量</a:t>
            </a:r>
            <a:endParaRPr lang="en-US" altLang="zh-TW" sz="2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60" y="1676111"/>
            <a:ext cx="3744937" cy="4993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大綱">
  <a:themeElements>
    <a:clrScheme name="1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1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大綱">
  <a:themeElements>
    <a:clrScheme name="2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2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結束">
  <a:themeElements>
    <a:clrScheme name="1_結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結束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1_結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結束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結束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UOPPT43_template_tc_201906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9E9A"/>
        </a:solidFill>
        <a:ln>
          <a:noFill/>
        </a:ln>
      </a:spPr>
      <a:bodyPr rtlCol="0" anchor="ctr"/>
      <a:lstStyle>
        <a:defPPr algn="ctr">
          <a:defRPr sz="2000" b="1">
            <a:latin typeface="Gill Sans M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24033</TotalTime>
  <Pages>0</Pages>
  <Words>100</Words>
  <Characters>0</Characters>
  <Application>Microsoft Office PowerPoint</Application>
  <PresentationFormat>如螢幕大小 (4:3)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1_大綱</vt:lpstr>
      <vt:lpstr>2_大綱</vt:lpstr>
      <vt:lpstr>1_結束</vt:lpstr>
      <vt:lpstr>自訂設計</vt:lpstr>
      <vt:lpstr>AUOPPT43_template_tc_20190612</vt:lpstr>
      <vt:lpstr>PowerPoint 簡報</vt:lpstr>
    </vt:vector>
  </TitlesOfParts>
  <Company>AUO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Sammy Wang 王詩婷</dc:creator>
  <cp:lastModifiedBy>2007072 陳泓量</cp:lastModifiedBy>
  <cp:revision>1332</cp:revision>
  <dcterms:created xsi:type="dcterms:W3CDTF">2010-10-28T04:24:49Z</dcterms:created>
  <dcterms:modified xsi:type="dcterms:W3CDTF">2020-07-24T12:43:44Z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0008004e90000000000001024120</vt:lpwstr>
  </property>
  <property fmtid="{D5CDD505-2E9C-101B-9397-08002B2CF9AE}" pid="3" name="KSOProductBuildVer">
    <vt:lpwstr>1028-10.6.0.5380</vt:lpwstr>
  </property>
</Properties>
</file>