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1"/>
  </p:notesMasterIdLst>
  <p:sldIdLst>
    <p:sldId id="712" r:id="rId2"/>
    <p:sldId id="713" r:id="rId3"/>
    <p:sldId id="720" r:id="rId4"/>
    <p:sldId id="714" r:id="rId5"/>
    <p:sldId id="717" r:id="rId6"/>
    <p:sldId id="718" r:id="rId7"/>
    <p:sldId id="715" r:id="rId8"/>
    <p:sldId id="716" r:id="rId9"/>
    <p:sldId id="719" r:id="rId10"/>
  </p:sldIdLst>
  <p:sldSz cx="12192000" cy="6858000"/>
  <p:notesSz cx="6858000" cy="9144000"/>
  <p:custDataLst>
    <p:tags r:id="rId12"/>
  </p:custDataLst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9AFC24"/>
    <a:srgbClr val="FFFF99"/>
    <a:srgbClr val="33CC33"/>
    <a:srgbClr val="20CDF0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5" autoAdjust="0"/>
    <p:restoredTop sz="96318" autoAdjust="0"/>
  </p:normalViewPr>
  <p:slideViewPr>
    <p:cSldViewPr snapToGrid="0">
      <p:cViewPr varScale="1">
        <p:scale>
          <a:sx n="116" d="100"/>
          <a:sy n="116" d="100"/>
        </p:scale>
        <p:origin x="378" y="14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4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DD7B427-111A-4F9F-A7CD-34B8388D1E37}" type="datetimeFigureOut">
              <a:rPr lang="zh-CN" altLang="en-US"/>
              <a:pPr>
                <a:defRPr/>
              </a:pPr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AD9C8E-A4B9-49A0-BE2D-2813A6D199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1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33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7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1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5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>
            <a:grpSpLocks/>
          </p:cNvGrpSpPr>
          <p:nvPr userDrawn="1"/>
        </p:nvGrpSpPr>
        <p:grpSpPr bwMode="auto">
          <a:xfrm flipH="1">
            <a:off x="2376488" y="0"/>
            <a:ext cx="9815512" cy="6886575"/>
            <a:chOff x="-306" y="0"/>
            <a:chExt cx="7362615" cy="6885918"/>
          </a:xfrm>
        </p:grpSpPr>
        <p:sp>
          <p:nvSpPr>
            <p:cNvPr id="3" name="手繪多邊形 8"/>
            <p:cNvSpPr/>
            <p:nvPr userDrawn="1"/>
          </p:nvSpPr>
          <p:spPr>
            <a:xfrm>
              <a:off x="-306" y="0"/>
              <a:ext cx="5791972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325" eaLnBrk="0" hangingPunct="0">
                <a:defRPr/>
              </a:pPr>
              <a:endParaRPr lang="zh-TW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4" name="手繪多邊形 9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3325">
                <a:defRPr/>
              </a:pPr>
              <a:endParaRPr lang="zh-TW" altLang="en-US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  <a:cs typeface="新細明體" pitchFamily="-65" charset="-120"/>
              </a:endParaRPr>
            </a:p>
          </p:txBody>
        </p:sp>
      </p:grpSp>
      <p:pic>
        <p:nvPicPr>
          <p:cNvPr id="5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6063" y="3203575"/>
            <a:ext cx="3600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16"/>
          <p:cNvSpPr/>
          <p:nvPr userDrawn="1"/>
        </p:nvSpPr>
        <p:spPr>
          <a:xfrm rot="10800000" flipV="1">
            <a:off x="1" y="2304028"/>
            <a:ext cx="1355475" cy="7838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5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4538" y="322263"/>
            <a:ext cx="20415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1475491" y="5109187"/>
            <a:ext cx="10201132" cy="1515168"/>
          </a:xfrm>
        </p:spPr>
        <p:txBody>
          <a:bodyPr>
            <a:normAutofit/>
          </a:bodyPr>
          <a:lstStyle>
            <a:lvl1pPr marL="0" indent="0" algn="l" defTabSz="913325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1415503" y="2348883"/>
            <a:ext cx="10381153" cy="2700300"/>
          </a:xfrm>
        </p:spPr>
        <p:txBody>
          <a:bodyPr>
            <a:normAutofit/>
          </a:bodyPr>
          <a:lstStyle>
            <a:lvl1pPr marL="0" marR="0" indent="0" algn="l" defTabSz="9133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7875588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手繪多邊形 8"/>
          <p:cNvSpPr/>
          <p:nvPr userDrawn="1"/>
        </p:nvSpPr>
        <p:spPr>
          <a:xfrm rot="10800000" flipH="1">
            <a:off x="-58738" y="0"/>
            <a:ext cx="3224213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4" name="手繪多邊形 9"/>
          <p:cNvSpPr/>
          <p:nvPr userDrawn="1"/>
        </p:nvSpPr>
        <p:spPr>
          <a:xfrm rot="1500000">
            <a:off x="1109508" y="-307020"/>
            <a:ext cx="348925" cy="5146395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/>
          </p:nvPr>
        </p:nvSpPr>
        <p:spPr>
          <a:xfrm>
            <a:off x="2495603" y="1958434"/>
            <a:ext cx="9181020" cy="3096343"/>
          </a:xfrm>
        </p:spPr>
        <p:txBody>
          <a:bodyPr>
            <a:normAutofit/>
          </a:bodyPr>
          <a:lstStyle>
            <a:lvl1pPr>
              <a:buNone/>
              <a:defRPr sz="31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6"/>
          <p:cNvSpPr/>
          <p:nvPr userDrawn="1"/>
        </p:nvSpPr>
        <p:spPr>
          <a:xfrm rot="10800000" flipH="1">
            <a:off x="-6350" y="0"/>
            <a:ext cx="6462713" cy="687387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  <a:gd name="connsiteX0" fmla="*/ 3762 w 3633146"/>
              <a:gd name="connsiteY0" fmla="*/ 5153850 h 5153850"/>
              <a:gd name="connsiteX1" fmla="*/ 3762 w 3633146"/>
              <a:gd name="connsiteY1" fmla="*/ 12481 h 5153850"/>
              <a:gd name="connsiteX2" fmla="*/ 1202567 w 3633146"/>
              <a:gd name="connsiteY2" fmla="*/ 0 h 5153850"/>
              <a:gd name="connsiteX3" fmla="*/ 3633146 w 3633146"/>
              <a:gd name="connsiteY3" fmla="*/ 5153849 h 5153850"/>
              <a:gd name="connsiteX4" fmla="*/ 3762 w 3633146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146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33146" y="5153849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</a:endParaRPr>
          </a:p>
        </p:txBody>
      </p:sp>
      <p:sp>
        <p:nvSpPr>
          <p:cNvPr id="5" name="手繪多邊形 14"/>
          <p:cNvSpPr/>
          <p:nvPr userDrawn="1"/>
        </p:nvSpPr>
        <p:spPr>
          <a:xfrm rot="1500000">
            <a:off x="3458521" y="-468633"/>
            <a:ext cx="406344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/>
          </p:nvPr>
        </p:nvSpPr>
        <p:spPr>
          <a:xfrm>
            <a:off x="5915987" y="1328796"/>
            <a:ext cx="5940660" cy="4776529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707409" y="1364775"/>
            <a:ext cx="2988331" cy="2019225"/>
          </a:xfrm>
        </p:spPr>
        <p:txBody>
          <a:bodyPr>
            <a:normAutofit/>
          </a:bodyPr>
          <a:lstStyle>
            <a:lvl1pPr marL="0" marR="0" indent="-342514" algn="l" defTabSz="913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1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425" y="2528888"/>
            <a:ext cx="89471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手繪多邊形 12"/>
          <p:cNvSpPr/>
          <p:nvPr userDrawn="1"/>
        </p:nvSpPr>
        <p:spPr>
          <a:xfrm>
            <a:off x="1" y="6129435"/>
            <a:ext cx="12192000" cy="49505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5713" y="322263"/>
            <a:ext cx="15303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 userDrawn="1"/>
        </p:nvSpPr>
        <p:spPr>
          <a:xfrm>
            <a:off x="876300" y="5049838"/>
            <a:ext cx="1304925" cy="790575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225" y="5049838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7"/>
          <p:cNvSpPr/>
          <p:nvPr userDrawn="1"/>
        </p:nvSpPr>
        <p:spPr>
          <a:xfrm>
            <a:off x="876300" y="1500188"/>
            <a:ext cx="1304925" cy="79216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矩形 8"/>
          <p:cNvSpPr/>
          <p:nvPr userDrawn="1"/>
        </p:nvSpPr>
        <p:spPr>
          <a:xfrm>
            <a:off x="6875463" y="1500188"/>
            <a:ext cx="1304925" cy="792162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225" y="1500188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5975" y="1500188"/>
            <a:ext cx="22637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11"/>
          <p:cNvSpPr/>
          <p:nvPr userDrawn="1"/>
        </p:nvSpPr>
        <p:spPr>
          <a:xfrm>
            <a:off x="6875463" y="2692400"/>
            <a:ext cx="1304925" cy="790575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12"/>
          <p:cNvSpPr/>
          <p:nvPr userDrawn="1"/>
        </p:nvSpPr>
        <p:spPr>
          <a:xfrm>
            <a:off x="876300" y="2692400"/>
            <a:ext cx="1304925" cy="790575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5225" y="2692400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35975" y="2692400"/>
            <a:ext cx="22812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5"/>
          <p:cNvSpPr/>
          <p:nvPr userDrawn="1"/>
        </p:nvSpPr>
        <p:spPr>
          <a:xfrm>
            <a:off x="876300" y="3857625"/>
            <a:ext cx="1304925" cy="790575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" name="矩形 16"/>
          <p:cNvSpPr/>
          <p:nvPr userDrawn="1"/>
        </p:nvSpPr>
        <p:spPr>
          <a:xfrm>
            <a:off x="6875463" y="3857625"/>
            <a:ext cx="130492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1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225" y="3857625"/>
            <a:ext cx="22971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5975" y="3857625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625" y="4989513"/>
            <a:ext cx="2279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21"/>
          <p:cNvSpPr/>
          <p:nvPr userDrawn="1"/>
        </p:nvSpPr>
        <p:spPr>
          <a:xfrm>
            <a:off x="7235825" y="5168900"/>
            <a:ext cx="569913" cy="323850"/>
          </a:xfrm>
          <a:prstGeom prst="rect">
            <a:avLst/>
          </a:prstGeom>
        </p:spPr>
        <p:txBody>
          <a:bodyPr wrap="none" lIns="91342" tIns="45706" rIns="91342" bIns="45706">
            <a:spAutoFit/>
          </a:bodyPr>
          <a:lstStyle/>
          <a:p>
            <a:pPr defTabSz="913325" eaLnBrk="0" hangingPunct="0">
              <a:defRPr/>
            </a:pPr>
            <a:r>
              <a:rPr lang="zh-TW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文字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03263" y="307975"/>
            <a:ext cx="98933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Content</a:t>
            </a:r>
            <a:br>
              <a:rPr lang="en-US" altLang="zh-TW" smtClean="0"/>
            </a:br>
            <a:r>
              <a:rPr lang="en-US" altLang="zh-TW" smtClean="0"/>
              <a:t>Gill Sans MT  or </a:t>
            </a:r>
            <a:r>
              <a:rPr lang="zh-TW" altLang="en-US" smtClean="0"/>
              <a:t>微軟正黑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95325" y="1989138"/>
            <a:ext cx="11222038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Gill Sans MT</a:t>
            </a:r>
          </a:p>
          <a:p>
            <a:pPr lvl="0"/>
            <a:r>
              <a:rPr lang="zh-TW" altLang="en-US" smtClean="0"/>
              <a:t>微軟正黑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75613" y="6356350"/>
            <a:ext cx="3860800" cy="365125"/>
          </a:xfrm>
          <a:prstGeom prst="rect">
            <a:avLst/>
          </a:prstGeom>
        </p:spPr>
        <p:txBody>
          <a:bodyPr vert="horz" lIns="91342" tIns="45706" rIns="91342" bIns="45706" rtlCol="0" anchor="ctr"/>
          <a:lstStyle>
            <a:lvl1pPr algn="ctr" defTabSz="913325" eaLnBrk="0" hangingPunct="0">
              <a:defRPr sz="1200">
                <a:solidFill>
                  <a:prstClr val="black">
                    <a:tint val="75000"/>
                  </a:prst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03275" y="6643688"/>
            <a:ext cx="4572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933" tIns="45706" rIns="71933" bIns="45706" anchor="b"/>
          <a:lstStyle/>
          <a:p>
            <a:pPr defTabSz="913325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prstClr val="white">
                  <a:lumMod val="50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1" name="手繪多邊形 10"/>
          <p:cNvSpPr/>
          <p:nvPr userDrawn="1"/>
        </p:nvSpPr>
        <p:spPr>
          <a:xfrm rot="16200000" flipV="1">
            <a:off x="-113328" y="157844"/>
            <a:ext cx="989071" cy="5083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03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25150" y="285750"/>
            <a:ext cx="1085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hf hdr="0" ftr="0" dt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5970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42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163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294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957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64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43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2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88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49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3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7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1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5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標題 1"/>
          <p:cNvSpPr>
            <a:spLocks noGrp="1"/>
          </p:cNvSpPr>
          <p:nvPr>
            <p:ph type="title" idx="4294967295"/>
          </p:nvPr>
        </p:nvSpPr>
        <p:spPr>
          <a:xfrm>
            <a:off x="668338" y="188913"/>
            <a:ext cx="10080625" cy="692150"/>
          </a:xfrm>
        </p:spPr>
        <p:txBody>
          <a:bodyPr/>
          <a:lstStyle/>
          <a:p>
            <a:r>
              <a:rPr lang="en-US" altLang="zh-TW" sz="4400" dirty="0" smtClean="0"/>
              <a:t>CF Deco on-line </a:t>
            </a:r>
            <a:r>
              <a:rPr lang="zh-TW" altLang="en-US" sz="4400" dirty="0" smtClean="0"/>
              <a:t>補值開發</a:t>
            </a:r>
            <a:endParaRPr lang="en-US" altLang="zh-TW" sz="4400" dirty="0" smtClean="0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 flipH="1">
            <a:off x="442913" y="1081088"/>
            <a:ext cx="1858962" cy="438150"/>
          </a:xfrm>
          <a:prstGeom prst="homePlate">
            <a:avLst>
              <a:gd name="adj" fmla="val 106069"/>
            </a:avLst>
          </a:prstGeom>
          <a:gradFill rotWithShape="1">
            <a:gsLst>
              <a:gs pos="0">
                <a:srgbClr val="66FF33"/>
              </a:gs>
              <a:gs pos="50000">
                <a:schemeClr val="bg1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zh-TW" sz="1400" b="1"/>
              <a:t>S0</a:t>
            </a:r>
            <a:r>
              <a:rPr lang="zh-TW" altLang="en-US" sz="1400" b="1"/>
              <a:t>定義問題</a:t>
            </a:r>
          </a:p>
        </p:txBody>
      </p:sp>
      <p:sp>
        <p:nvSpPr>
          <p:cNvPr id="2" name="AutoShape 12"/>
          <p:cNvSpPr>
            <a:spLocks noChangeArrowheads="1"/>
          </p:cNvSpPr>
          <p:nvPr/>
        </p:nvSpPr>
        <p:spPr bwMode="auto">
          <a:xfrm flipH="1">
            <a:off x="449263" y="3463925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400" b="1" dirty="0">
                <a:solidFill>
                  <a:schemeClr val="bg1"/>
                </a:solidFill>
              </a:rPr>
              <a:t>S4</a:t>
            </a:r>
            <a:r>
              <a:rPr lang="zh-TW" altLang="en-US" sz="1400" b="1" dirty="0">
                <a:solidFill>
                  <a:schemeClr val="bg1"/>
                </a:solidFill>
              </a:rPr>
              <a:t>資料特徵擷取</a:t>
            </a:r>
          </a:p>
        </p:txBody>
      </p:sp>
      <p:sp>
        <p:nvSpPr>
          <p:cNvPr id="10248" name="AutoShape 13"/>
          <p:cNvSpPr>
            <a:spLocks noChangeArrowheads="1"/>
          </p:cNvSpPr>
          <p:nvPr/>
        </p:nvSpPr>
        <p:spPr bwMode="auto">
          <a:xfrm flipH="1">
            <a:off x="454025" y="4032250"/>
            <a:ext cx="1858963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400" b="1" dirty="0">
                <a:solidFill>
                  <a:schemeClr val="bg1"/>
                </a:solidFill>
              </a:rPr>
              <a:t>S5</a:t>
            </a:r>
            <a:r>
              <a:rPr lang="zh-TW" altLang="en-US" sz="1400" b="1" dirty="0">
                <a:solidFill>
                  <a:schemeClr val="bg1"/>
                </a:solidFill>
              </a:rPr>
              <a:t>模型建立</a:t>
            </a:r>
          </a:p>
        </p:txBody>
      </p:sp>
      <p:sp>
        <p:nvSpPr>
          <p:cNvPr id="10249" name="AutoShape 20"/>
          <p:cNvSpPr>
            <a:spLocks noChangeArrowheads="1"/>
          </p:cNvSpPr>
          <p:nvPr/>
        </p:nvSpPr>
        <p:spPr bwMode="auto">
          <a:xfrm flipH="1">
            <a:off x="458788" y="4656138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400" b="1" dirty="0">
                <a:solidFill>
                  <a:schemeClr val="bg1"/>
                </a:solidFill>
              </a:rPr>
              <a:t>S6</a:t>
            </a:r>
            <a:r>
              <a:rPr lang="zh-TW" altLang="en-US" sz="1400" b="1" dirty="0">
                <a:solidFill>
                  <a:schemeClr val="bg1"/>
                </a:solidFill>
              </a:rPr>
              <a:t>落地測試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689684" y="1500021"/>
            <a:ext cx="7059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現行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Running Mode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補償皆需停機補值 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無法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貨中補</a:t>
            </a:r>
            <a:r>
              <a:rPr lang="zh-TW" altLang="en-US" sz="2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2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MQC data NG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：偏離中心值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人員停機補值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為防止玻璃於手臂溫控不穩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進行排空補值</a:t>
            </a:r>
            <a:endParaRPr lang="en-US" altLang="zh-TW" sz="20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產能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loss: ALN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排空後約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10min ;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共計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min</a:t>
            </a:r>
            <a:endParaRPr lang="en-US" altLang="zh-TW" dirty="0"/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人員進行預補，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key in</a:t>
            </a: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換算進行自動補值</a:t>
            </a:r>
            <a:endParaRPr lang="en-US" altLang="zh-TW" sz="20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010" y="3463925"/>
            <a:ext cx="15843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2241" y="3902075"/>
            <a:ext cx="2652818" cy="8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向右箭號 14"/>
          <p:cNvSpPr/>
          <p:nvPr/>
        </p:nvSpPr>
        <p:spPr>
          <a:xfrm>
            <a:off x="7219323" y="4124660"/>
            <a:ext cx="631728" cy="792162"/>
          </a:xfrm>
          <a:prstGeom prst="rightArrow">
            <a:avLst/>
          </a:pr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>
              <a:latin typeface="Gill Sans MT" pitchFamily="34" charset="0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3038" y="3268183"/>
            <a:ext cx="4154307" cy="197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933038" y="5691188"/>
            <a:ext cx="3731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進行停機補值，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後，在</a:t>
            </a:r>
            <a:r>
              <a:rPr lang="en-US" altLang="zh-TW" dirty="0" smtClean="0"/>
              <a:t>auto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>
            <a:spLocks noChangeArrowheads="1"/>
          </p:cNvSpPr>
          <p:nvPr/>
        </p:nvSpPr>
        <p:spPr bwMode="auto">
          <a:xfrm flipH="1">
            <a:off x="497222" y="1193215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2000" b="1" dirty="0" smtClean="0">
                <a:solidFill>
                  <a:schemeClr val="bg1"/>
                </a:solidFill>
              </a:rPr>
              <a:t>S1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資料</a:t>
            </a:r>
            <a:r>
              <a:rPr lang="zh-TW" altLang="en-US" sz="2000" b="1" dirty="0">
                <a:solidFill>
                  <a:schemeClr val="bg1"/>
                </a:solidFill>
              </a:rPr>
              <a:t>蒐集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868908" y="416079"/>
            <a:ext cx="72991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1.MQC Data</a:t>
            </a:r>
            <a:r>
              <a:rPr lang="zh-TW" altLang="en-US" dirty="0" smtClean="0"/>
              <a:t>測試資料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資料庫之欄位選定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工程人員所需之</a:t>
            </a:r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畫圖所需</a:t>
            </a:r>
            <a:r>
              <a:rPr lang="en-US" altLang="zh-TW" dirty="0" smtClean="0"/>
              <a:t>8A</a:t>
            </a:r>
            <a:r>
              <a:rPr lang="zh-TW" altLang="en-US" dirty="0" smtClean="0"/>
              <a:t>廠區絕對座標資料</a:t>
            </a:r>
            <a:endParaRPr lang="en-US" altLang="zh-TW" dirty="0" smtClean="0"/>
          </a:p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原</a:t>
            </a:r>
            <a:r>
              <a:rPr lang="en-US" altLang="zh-TW" dirty="0" smtClean="0"/>
              <a:t>7B</a:t>
            </a:r>
            <a:r>
              <a:rPr lang="zh-TW" altLang="en-US" dirty="0" smtClean="0"/>
              <a:t> 廠區之</a:t>
            </a:r>
            <a:r>
              <a:rPr lang="zh-TW" altLang="en-US" dirty="0"/>
              <a:t>網</a:t>
            </a:r>
            <a:r>
              <a:rPr lang="zh-TW" altLang="en-US" dirty="0" smtClean="0"/>
              <a:t>頁</a:t>
            </a:r>
            <a:r>
              <a:rPr lang="en-US" altLang="zh-TW" dirty="0" smtClean="0"/>
              <a:t>source code </a:t>
            </a:r>
            <a:r>
              <a:rPr lang="zh-TW" altLang="en-US" dirty="0" smtClean="0"/>
              <a:t>研究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37" y="1970351"/>
            <a:ext cx="8994098" cy="45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2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S2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資料特徵擷取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2131674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S3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網頁前端製作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12" y="1563505"/>
            <a:ext cx="8444459" cy="46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3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74" y="896321"/>
            <a:ext cx="9598676" cy="56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8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5" y="990443"/>
            <a:ext cx="2189341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S4loader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程式撰寫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2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518748" y="1260266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400" b="1" dirty="0" smtClean="0">
                <a:solidFill>
                  <a:schemeClr val="bg1"/>
                </a:solidFill>
              </a:rPr>
              <a:t>S5</a:t>
            </a:r>
            <a:r>
              <a:rPr lang="zh-TW" altLang="en-US" sz="1400" b="1" dirty="0" smtClean="0">
                <a:solidFill>
                  <a:schemeClr val="bg1"/>
                </a:solidFill>
              </a:rPr>
              <a:t>撈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Data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076450"/>
            <a:ext cx="9391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00" y="577672"/>
            <a:ext cx="8544392" cy="55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S6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資料載入測試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527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50504</TotalTime>
  <Words>217</Words>
  <Application>Microsoft Office PowerPoint</Application>
  <PresentationFormat>寬螢幕</PresentationFormat>
  <Paragraphs>21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宋体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CF Deco on-line 補值開發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2007072 陳泓量</cp:lastModifiedBy>
  <cp:revision>947</cp:revision>
  <dcterms:created xsi:type="dcterms:W3CDTF">2016-06-30T07:01:47Z</dcterms:created>
  <dcterms:modified xsi:type="dcterms:W3CDTF">2020-07-15T06:41:46Z</dcterms:modified>
</cp:coreProperties>
</file>