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6"/>
  </p:notesMasterIdLst>
  <p:handoutMasterIdLst>
    <p:handoutMasterId r:id="rId7"/>
  </p:handoutMasterIdLst>
  <p:sldIdLst>
    <p:sldId id="1189" r:id="rId2"/>
    <p:sldId id="1194" r:id="rId3"/>
    <p:sldId id="1190" r:id="rId4"/>
    <p:sldId id="1013" r:id="rId5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88708" autoAdjust="0"/>
  </p:normalViewPr>
  <p:slideViewPr>
    <p:cSldViewPr showGuides="1">
      <p:cViewPr varScale="1">
        <p:scale>
          <a:sx n="136" d="100"/>
          <a:sy n="136" d="100"/>
        </p:scale>
        <p:origin x="1290" y="120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2020/7/13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</a:t>
            </a:r>
            <a:r>
              <a:rPr lang="en-US" altLang="zh-TW" dirty="0" smtClean="0"/>
              <a:t>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dirty="0" smtClean="0"/>
              <a:t>2020</a:t>
            </a:r>
            <a:r>
              <a:rPr lang="en-US" altLang="zh-TW" dirty="0" smtClean="0"/>
              <a:t>.07.10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187325" indent="-187325">
              <a:buFont typeface="Arial" pitchFamily="34" charset="0"/>
              <a:buChar char="•"/>
            </a:pPr>
            <a:r>
              <a:rPr lang="zh-TW" altLang="en-US" sz="3200" dirty="0" smtClean="0"/>
              <a:t>與原開發人員暐峰討論網頁架構</a:t>
            </a:r>
            <a:endParaRPr lang="en-US" altLang="zh-TW" sz="3200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en-US" altLang="zh-TW" sz="3200" dirty="0" smtClean="0"/>
              <a:t>SOURCE CODE</a:t>
            </a:r>
            <a:r>
              <a:rPr lang="zh-TW" altLang="en-US" sz="3200" dirty="0" smtClean="0"/>
              <a:t>研究完成</a:t>
            </a:r>
            <a:endParaRPr lang="en-US" altLang="zh-TW" sz="3200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zh-TW" altLang="en-US" sz="3200" dirty="0" smtClean="0"/>
              <a:t>前端網頁製作</a:t>
            </a:r>
            <a:r>
              <a:rPr lang="en-US" altLang="zh-TW" sz="3200" dirty="0" smtClean="0"/>
              <a:t>50%</a:t>
            </a:r>
            <a:r>
              <a:rPr lang="zh-TW" altLang="en-US" sz="3200" dirty="0" smtClean="0"/>
              <a:t>完成</a:t>
            </a: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 smtClean="0"/>
              <a:t>今日進度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113344</TotalTime>
  <Words>44</Words>
  <Application>Microsoft Office PowerPoint</Application>
  <PresentationFormat>如螢幕大小 (16:9)</PresentationFormat>
  <Paragraphs>9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4021</cp:revision>
  <dcterms:created xsi:type="dcterms:W3CDTF">2011-02-08T02:08:58Z</dcterms:created>
  <dcterms:modified xsi:type="dcterms:W3CDTF">2020-07-13T01:10:15Z</dcterms:modified>
</cp:coreProperties>
</file>