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6"/>
  </p:notesMasterIdLst>
  <p:handoutMasterIdLst>
    <p:handoutMasterId r:id="rId7"/>
  </p:handoutMasterIdLst>
  <p:sldIdLst>
    <p:sldId id="1189" r:id="rId2"/>
    <p:sldId id="1194" r:id="rId3"/>
    <p:sldId id="1190" r:id="rId4"/>
    <p:sldId id="1013" r:id="rId5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2" autoAdjust="0"/>
    <p:restoredTop sz="88708" autoAdjust="0"/>
  </p:normalViewPr>
  <p:slideViewPr>
    <p:cSldViewPr showGuides="1">
      <p:cViewPr varScale="1">
        <p:scale>
          <a:sx n="136" d="100"/>
          <a:sy n="136" d="100"/>
        </p:scale>
        <p:origin x="1290" y="120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2020/7/13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2020/7/13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40" r:id="rId3"/>
    <p:sldLayoutId id="2147483952" r:id="rId4"/>
    <p:sldLayoutId id="2147483939" r:id="rId5"/>
    <p:sldLayoutId id="2147483953" r:id="rId6"/>
    <p:sldLayoutId id="2147483941" r:id="rId7"/>
    <p:sldLayoutId id="2147483951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陳泓量</a:t>
            </a:r>
            <a:endParaRPr lang="en-US" altLang="zh-TW" dirty="0"/>
          </a:p>
          <a:p>
            <a:r>
              <a:rPr lang="en-US" altLang="zh-TW" dirty="0" smtClean="0"/>
              <a:t>2007072</a:t>
            </a:r>
            <a:r>
              <a:rPr lang="en-US" altLang="zh-TW" dirty="0" smtClean="0"/>
              <a:t> </a:t>
            </a:r>
            <a:r>
              <a:rPr lang="en-US" altLang="zh-TW" dirty="0"/>
              <a:t>/ </a:t>
            </a:r>
            <a:r>
              <a:rPr lang="en-US" altLang="zh-TW" dirty="0" smtClean="0"/>
              <a:t>TC</a:t>
            </a:r>
            <a:endParaRPr lang="en-US" altLang="zh-TW" dirty="0"/>
          </a:p>
          <a:p>
            <a:r>
              <a:rPr lang="en-US" altLang="zh-TW" dirty="0" smtClean="0"/>
              <a:t>2020</a:t>
            </a:r>
            <a:r>
              <a:rPr lang="en-US" altLang="zh-TW" dirty="0" smtClean="0"/>
              <a:t>.07.13</a:t>
            </a:r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Daily Report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pPr marL="187325" indent="-187325">
              <a:buFont typeface="Arial" pitchFamily="34" charset="0"/>
              <a:buChar char="•"/>
            </a:pPr>
            <a:r>
              <a:rPr lang="en-US" altLang="zh-TW" sz="3200" dirty="0" smtClean="0"/>
              <a:t>MQC Data </a:t>
            </a:r>
            <a:r>
              <a:rPr lang="zh-TW" altLang="en-US" sz="3200" dirty="0" smtClean="0"/>
              <a:t>資料整理</a:t>
            </a:r>
            <a:endParaRPr lang="en-US" altLang="zh-TW" sz="3200" dirty="0" smtClean="0"/>
          </a:p>
          <a:p>
            <a:pPr marL="187325" indent="-187325">
              <a:buFont typeface="Arial" pitchFamily="34" charset="0"/>
              <a:buChar char="•"/>
            </a:pPr>
            <a:r>
              <a:rPr lang="zh-TW" altLang="en-US" sz="3200" dirty="0" smtClean="0"/>
              <a:t>前端網頁製作</a:t>
            </a:r>
            <a:r>
              <a:rPr lang="en-US" altLang="zh-TW" sz="3200" dirty="0" smtClean="0"/>
              <a:t>60</a:t>
            </a:r>
            <a:r>
              <a:rPr lang="en-US" altLang="zh-TW" sz="3200" dirty="0" smtClean="0"/>
              <a:t>%</a:t>
            </a:r>
            <a:r>
              <a:rPr lang="zh-TW" altLang="en-US" sz="3200" dirty="0" smtClean="0"/>
              <a:t>完成</a:t>
            </a:r>
            <a:endParaRPr lang="en-US" altLang="zh-TW" sz="3200" dirty="0" smtClean="0"/>
          </a:p>
          <a:p>
            <a:pPr marL="187325" indent="-187325">
              <a:buFont typeface="Arial" pitchFamily="34" charset="0"/>
              <a:buChar char="•"/>
            </a:pPr>
            <a:r>
              <a:rPr lang="zh-TW" altLang="en-US" sz="3200" dirty="0" smtClean="0"/>
              <a:t>預測預警最佳化組開會</a:t>
            </a:r>
            <a:r>
              <a:rPr lang="en-US" altLang="zh-TW" sz="3200" dirty="0" smtClean="0"/>
              <a:t>2hour</a:t>
            </a:r>
            <a:endParaRPr lang="en-US" altLang="zh-TW" sz="3200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 smtClean="0"/>
              <a:t>今日進度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113825</TotalTime>
  <Words>41</Words>
  <Application>Microsoft Office PowerPoint</Application>
  <PresentationFormat>如螢幕大小 (16:9)</PresentationFormat>
  <Paragraphs>9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3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Daily Report</vt:lpstr>
      <vt:lpstr>PowerPoint 簡報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2007072 陳泓量</cp:lastModifiedBy>
  <cp:revision>4022</cp:revision>
  <dcterms:created xsi:type="dcterms:W3CDTF">2011-02-08T02:08:58Z</dcterms:created>
  <dcterms:modified xsi:type="dcterms:W3CDTF">2020-07-13T09:10:26Z</dcterms:modified>
</cp:coreProperties>
</file>