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7"/>
  </p:notesMasterIdLst>
  <p:handoutMasterIdLst>
    <p:handoutMasterId r:id="rId8"/>
  </p:handoutMasterIdLst>
  <p:sldIdLst>
    <p:sldId id="1189" r:id="rId2"/>
    <p:sldId id="1194" r:id="rId3"/>
    <p:sldId id="1195" r:id="rId4"/>
    <p:sldId id="1190" r:id="rId5"/>
    <p:sldId id="1013" r:id="rId6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20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2020/7/14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2020.07.14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/>
              <a:t>原始網頁之資料整理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DB </a:t>
            </a:r>
            <a:r>
              <a:rPr lang="zh-TW" altLang="en-US" sz="3200" dirty="0" smtClean="0"/>
              <a:t>欄位建置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 smtClean="0"/>
              <a:t>問題討論</a:t>
            </a:r>
            <a:r>
              <a:rPr lang="en-US" altLang="zh-TW" sz="3200" dirty="0" smtClean="0"/>
              <a:t>2hr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</a:t>
            </a:r>
            <a:r>
              <a:rPr lang="zh-TW" altLang="en-US" dirty="0" smtClean="0"/>
              <a:t>日專案進</a:t>
            </a:r>
            <a:r>
              <a:rPr lang="zh-TW" altLang="en-US" dirty="0" smtClean="0"/>
              <a:t>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996575"/>
            <a:ext cx="7490615" cy="3780420"/>
          </a:xfrm>
        </p:spPr>
      </p:pic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1331640" y="366505"/>
            <a:ext cx="2646294" cy="1008112"/>
          </a:xfrm>
        </p:spPr>
        <p:txBody>
          <a:bodyPr/>
          <a:lstStyle/>
          <a:p>
            <a:r>
              <a:rPr lang="zh-TW" altLang="en-US" dirty="0" smtClean="0"/>
              <a:t>原始網頁截圖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73287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113834</TotalTime>
  <Words>41</Words>
  <Application>Microsoft Office PowerPoint</Application>
  <PresentationFormat>如螢幕大小 (16:9)</PresentationFormat>
  <Paragraphs>10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4024</cp:revision>
  <dcterms:created xsi:type="dcterms:W3CDTF">2011-02-08T02:08:58Z</dcterms:created>
  <dcterms:modified xsi:type="dcterms:W3CDTF">2020-07-14T10:43:33Z</dcterms:modified>
</cp:coreProperties>
</file>