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6" r:id="rId4"/>
    <p:sldId id="1195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6" d="100"/>
          <a:sy n="86" d="100"/>
        </p:scale>
        <p:origin x="270" y="7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2020.07.15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前端欄位篩選建置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2.A+</a:t>
            </a:r>
            <a:r>
              <a:rPr lang="zh-TW" altLang="en-US" sz="3200" dirty="0" smtClean="0"/>
              <a:t>周進度報告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3.</a:t>
            </a:r>
            <a:r>
              <a:rPr lang="zh-TW" altLang="en-US" sz="3200" dirty="0" smtClean="0"/>
              <a:t>補值圖繪製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773194"/>
            <a:ext cx="7741555" cy="4354625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21550" y="168483"/>
            <a:ext cx="3231359" cy="1008112"/>
          </a:xfrm>
        </p:spPr>
        <p:txBody>
          <a:bodyPr/>
          <a:lstStyle/>
          <a:p>
            <a:r>
              <a:rPr lang="zh-TW" altLang="en-US" dirty="0" smtClean="0"/>
              <a:t>前端欄位建置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6015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331640" y="366505"/>
            <a:ext cx="2646294" cy="1008112"/>
          </a:xfrm>
        </p:spPr>
        <p:txBody>
          <a:bodyPr/>
          <a:lstStyle/>
          <a:p>
            <a:r>
              <a:rPr lang="zh-TW" altLang="en-US" dirty="0" smtClean="0"/>
              <a:t>補值圖繪製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96575"/>
            <a:ext cx="6467527" cy="3896403"/>
          </a:xfrm>
        </p:spPr>
      </p:pic>
    </p:spTree>
    <p:extLst>
      <p:ext uri="{BB962C8B-B14F-4D97-AF65-F5344CB8AC3E}">
        <p14:creationId xmlns:p14="http://schemas.microsoft.com/office/powerpoint/2010/main" val="17817328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113841</TotalTime>
  <Words>51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4026</cp:revision>
  <dcterms:created xsi:type="dcterms:W3CDTF">2011-02-08T02:08:58Z</dcterms:created>
  <dcterms:modified xsi:type="dcterms:W3CDTF">2020-07-15T09:34:49Z</dcterms:modified>
</cp:coreProperties>
</file>