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9"/>
  </p:notesMasterIdLst>
  <p:handoutMasterIdLst>
    <p:handoutMasterId r:id="rId10"/>
  </p:handoutMasterIdLst>
  <p:sldIdLst>
    <p:sldId id="1189" r:id="rId2"/>
    <p:sldId id="1194" r:id="rId3"/>
    <p:sldId id="1195" r:id="rId4"/>
    <p:sldId id="1196" r:id="rId5"/>
    <p:sldId id="1197" r:id="rId6"/>
    <p:sldId id="1190" r:id="rId7"/>
    <p:sldId id="1013" r:id="rId8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2" autoAdjust="0"/>
    <p:restoredTop sz="88708" autoAdjust="0"/>
  </p:normalViewPr>
  <p:slideViewPr>
    <p:cSldViewPr showGuides="1">
      <p:cViewPr varScale="1">
        <p:scale>
          <a:sx n="86" d="100"/>
          <a:sy n="86" d="100"/>
        </p:scale>
        <p:origin x="270" y="78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2020/7/17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52" r:id="rId4"/>
    <p:sldLayoutId id="2147483939" r:id="rId5"/>
    <p:sldLayoutId id="2147483953" r:id="rId6"/>
    <p:sldLayoutId id="2147483941" r:id="rId7"/>
    <p:sldLayoutId id="2147483951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陳泓量</a:t>
            </a:r>
            <a:endParaRPr lang="en-US" altLang="zh-TW" dirty="0"/>
          </a:p>
          <a:p>
            <a:r>
              <a:rPr lang="en-US" altLang="zh-TW" dirty="0" smtClean="0"/>
              <a:t>2007072 </a:t>
            </a:r>
            <a:r>
              <a:rPr lang="en-US" altLang="zh-TW" dirty="0"/>
              <a:t>/ </a:t>
            </a:r>
            <a:r>
              <a:rPr lang="en-US" altLang="zh-TW" dirty="0" smtClean="0"/>
              <a:t>TC</a:t>
            </a:r>
            <a:endParaRPr lang="en-US" altLang="zh-TW" dirty="0"/>
          </a:p>
          <a:p>
            <a:r>
              <a:rPr lang="en-US" altLang="zh-TW" dirty="0" smtClean="0"/>
              <a:t>2020.07.17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Daily Report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1.</a:t>
            </a:r>
            <a:r>
              <a:rPr lang="zh-TW" altLang="en-US" sz="3200" dirty="0" smtClean="0"/>
              <a:t>改用</a:t>
            </a:r>
            <a:r>
              <a:rPr lang="en-US" altLang="zh-TW" sz="3200" dirty="0" smtClean="0"/>
              <a:t>web form</a:t>
            </a:r>
            <a:r>
              <a:rPr lang="zh-TW" altLang="en-US" sz="3200" dirty="0" smtClean="0"/>
              <a:t>架構做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smtClean="0"/>
              <a:t>-</a:t>
            </a:r>
            <a:r>
              <a:rPr lang="zh-TW" altLang="en-US" sz="3200" smtClean="0"/>
              <a:t>前</a:t>
            </a:r>
            <a:r>
              <a:rPr lang="zh-TW" altLang="en-US" sz="3200" dirty="0" smtClean="0"/>
              <a:t>端進度</a:t>
            </a:r>
            <a:r>
              <a:rPr lang="en-US" altLang="zh-TW" sz="3200" dirty="0" smtClean="0"/>
              <a:t>30%</a:t>
            </a:r>
          </a:p>
          <a:p>
            <a:pPr marL="0" indent="0">
              <a:buNone/>
            </a:pPr>
            <a:r>
              <a:rPr lang="en-US" altLang="zh-TW" sz="3200" dirty="0" smtClean="0"/>
              <a:t>2.Source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code</a:t>
            </a:r>
            <a:r>
              <a:rPr lang="zh-TW" altLang="en-US" sz="3200" dirty="0" smtClean="0"/>
              <a:t>架構釐清會議</a:t>
            </a:r>
            <a:endParaRPr lang="en-US" altLang="zh-TW" sz="3200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511279" cy="1008112"/>
          </a:xfrm>
        </p:spPr>
        <p:txBody>
          <a:bodyPr/>
          <a:lstStyle/>
          <a:p>
            <a:r>
              <a:rPr lang="zh-TW" altLang="en-US" dirty="0" smtClean="0"/>
              <a:t>今日專案進度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0" y="636535"/>
            <a:ext cx="7290810" cy="4101081"/>
          </a:xfrm>
        </p:spPr>
      </p:pic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386535" y="132479"/>
            <a:ext cx="2421269" cy="504056"/>
          </a:xfrm>
        </p:spPr>
        <p:txBody>
          <a:bodyPr/>
          <a:lstStyle/>
          <a:p>
            <a:r>
              <a:rPr lang="zh-TW" altLang="en-US" dirty="0" smtClean="0"/>
              <a:t>已做三頁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82144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01520"/>
            <a:ext cx="7381515" cy="4152102"/>
          </a:xfrm>
        </p:spPr>
      </p:pic>
    </p:spTree>
    <p:extLst>
      <p:ext uri="{BB962C8B-B14F-4D97-AF65-F5344CB8AC3E}">
        <p14:creationId xmlns:p14="http://schemas.microsoft.com/office/powerpoint/2010/main" val="42739002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6" y="667475"/>
            <a:ext cx="7470830" cy="4202342"/>
          </a:xfrm>
        </p:spPr>
      </p:pic>
    </p:spTree>
    <p:extLst>
      <p:ext uri="{BB962C8B-B14F-4D97-AF65-F5344CB8AC3E}">
        <p14:creationId xmlns:p14="http://schemas.microsoft.com/office/powerpoint/2010/main" val="32317852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113848</TotalTime>
  <Words>44</Words>
  <Application>Microsoft Office PowerPoint</Application>
  <PresentationFormat>如螢幕大小 (16:9)</PresentationFormat>
  <Paragraphs>10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Daily Report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2007072 陳泓量</cp:lastModifiedBy>
  <cp:revision>4028</cp:revision>
  <dcterms:created xsi:type="dcterms:W3CDTF">2011-02-08T02:08:58Z</dcterms:created>
  <dcterms:modified xsi:type="dcterms:W3CDTF">2020-07-17T11:36:36Z</dcterms:modified>
</cp:coreProperties>
</file>