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6" d="100"/>
          <a:sy n="86" d="100"/>
        </p:scale>
        <p:origin x="270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2020.07.20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首頁</a:t>
            </a:r>
            <a:r>
              <a:rPr lang="en-US" altLang="zh-TW" sz="3200" dirty="0" smtClean="0"/>
              <a:t>data </a:t>
            </a:r>
            <a:r>
              <a:rPr lang="zh-TW" altLang="en-US" sz="3200" dirty="0" smtClean="0"/>
              <a:t>匯入完成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</a:t>
            </a:r>
            <a:r>
              <a:rPr lang="en-US" altLang="zh-TW" sz="3200" dirty="0" smtClean="0"/>
              <a:t>2.config </a:t>
            </a:r>
            <a:r>
              <a:rPr lang="zh-TW" altLang="en-US" sz="3200" dirty="0" smtClean="0"/>
              <a:t>新增</a:t>
            </a:r>
            <a:r>
              <a:rPr lang="zh-TW" altLang="en-US" sz="3200" dirty="0" smtClean="0"/>
              <a:t>六筆</a:t>
            </a:r>
            <a:r>
              <a:rPr lang="zh-TW" altLang="en-US" sz="3200" dirty="0"/>
              <a:t>紀錄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85" y="1266605"/>
            <a:ext cx="6166302" cy="346854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載入完成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2616755"/>
            <a:ext cx="8912224" cy="720080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新增紀錄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452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113851</TotalTime>
  <Words>44</Words>
  <Application>Microsoft Office PowerPoint</Application>
  <PresentationFormat>如螢幕大小 (16:9)</PresentationFormat>
  <Paragraphs>10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4029</cp:revision>
  <dcterms:created xsi:type="dcterms:W3CDTF">2011-02-08T02:08:58Z</dcterms:created>
  <dcterms:modified xsi:type="dcterms:W3CDTF">2020-07-20T09:53:12Z</dcterms:modified>
</cp:coreProperties>
</file>