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5" r:id="rId4"/>
    <p:sldId id="1196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83" d="100"/>
          <a:sy n="83" d="100"/>
        </p:scale>
        <p:origin x="360" y="78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2020.07.21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繪製底圖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修改資料庫資料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3.</a:t>
            </a:r>
            <a:r>
              <a:rPr lang="zh-TW" altLang="en-US" sz="3200" dirty="0" smtClean="0"/>
              <a:t>遇到問題</a:t>
            </a:r>
            <a:r>
              <a:rPr lang="en-US" altLang="zh-TW" sz="3200" dirty="0" smtClean="0"/>
              <a:t>:chart _id </a:t>
            </a:r>
            <a:r>
              <a:rPr lang="zh-TW" altLang="en-US" sz="3200" dirty="0" smtClean="0"/>
              <a:t>對應不到因此兩張資料表無法合併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611560" y="501520"/>
            <a:ext cx="4365485" cy="1008112"/>
          </a:xfrm>
        </p:spPr>
        <p:txBody>
          <a:bodyPr/>
          <a:lstStyle/>
          <a:p>
            <a:r>
              <a:rPr lang="zh-TW" altLang="en-US" dirty="0" smtClean="0"/>
              <a:t>底圖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1221600"/>
            <a:ext cx="6480720" cy="3645405"/>
          </a:xfrm>
        </p:spPr>
      </p:pic>
    </p:spTree>
    <p:extLst>
      <p:ext uri="{BB962C8B-B14F-4D97-AF65-F5344CB8AC3E}">
        <p14:creationId xmlns:p14="http://schemas.microsoft.com/office/powerpoint/2010/main" val="3767795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3096344" cy="1008112"/>
          </a:xfrm>
        </p:spPr>
        <p:txBody>
          <a:bodyPr/>
          <a:lstStyle/>
          <a:p>
            <a:r>
              <a:rPr lang="zh-TW" altLang="en-US" dirty="0"/>
              <a:t>遇</a:t>
            </a:r>
            <a:r>
              <a:rPr lang="zh-TW" altLang="en-US" dirty="0" smtClean="0"/>
              <a:t>到問題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右側資料為</a:t>
            </a:r>
            <a:r>
              <a:rPr lang="en-US" altLang="zh-TW" dirty="0" smtClean="0"/>
              <a:t>null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5" y="2391730"/>
            <a:ext cx="8940771" cy="1710190"/>
          </a:xfrm>
        </p:spPr>
      </p:pic>
    </p:spTree>
    <p:extLst>
      <p:ext uri="{BB962C8B-B14F-4D97-AF65-F5344CB8AC3E}">
        <p14:creationId xmlns:p14="http://schemas.microsoft.com/office/powerpoint/2010/main" val="36764523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113856</TotalTime>
  <Words>69</Words>
  <Application>Microsoft Office PowerPoint</Application>
  <PresentationFormat>如螢幕大小 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4030</cp:revision>
  <dcterms:created xsi:type="dcterms:W3CDTF">2011-02-08T02:08:58Z</dcterms:created>
  <dcterms:modified xsi:type="dcterms:W3CDTF">2020-07-21T09:53:49Z</dcterms:modified>
</cp:coreProperties>
</file>