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20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dirty="0" smtClean="0"/>
              <a:t>2020.07.22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</a:t>
            </a:r>
            <a:r>
              <a:rPr lang="zh-TW" altLang="en-US" sz="3200" dirty="0" smtClean="0"/>
              <a:t>首頁修改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</a:t>
            </a:r>
            <a:r>
              <a:rPr lang="zh-TW" altLang="en-US" sz="3200" dirty="0" smtClean="0"/>
              <a:t>圖形計算研究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611560" y="501520"/>
            <a:ext cx="4365485" cy="1008112"/>
          </a:xfrm>
        </p:spPr>
        <p:txBody>
          <a:bodyPr/>
          <a:lstStyle/>
          <a:p>
            <a:r>
              <a:rPr lang="zh-TW" altLang="en-US" dirty="0" smtClean="0"/>
              <a:t>首頁修改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221600"/>
            <a:ext cx="6255695" cy="3518828"/>
          </a:xfrm>
        </p:spPr>
      </p:pic>
    </p:spTree>
    <p:extLst>
      <p:ext uri="{BB962C8B-B14F-4D97-AF65-F5344CB8AC3E}">
        <p14:creationId xmlns:p14="http://schemas.microsoft.com/office/powerpoint/2010/main" val="3767795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66555" y="492519"/>
            <a:ext cx="3096344" cy="1008112"/>
          </a:xfrm>
        </p:spPr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成功篩出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1500631"/>
            <a:ext cx="5625625" cy="3164414"/>
          </a:xfrm>
        </p:spPr>
      </p:pic>
    </p:spTree>
    <p:extLst>
      <p:ext uri="{BB962C8B-B14F-4D97-AF65-F5344CB8AC3E}">
        <p14:creationId xmlns:p14="http://schemas.microsoft.com/office/powerpoint/2010/main" val="36764523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113858</TotalTime>
  <Words>39</Words>
  <Application>Microsoft Office PowerPoint</Application>
  <PresentationFormat>如螢幕大小 (16:9)</PresentationFormat>
  <Paragraphs>10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4031</cp:revision>
  <dcterms:created xsi:type="dcterms:W3CDTF">2011-02-08T02:08:58Z</dcterms:created>
  <dcterms:modified xsi:type="dcterms:W3CDTF">2020-07-22T09:19:45Z</dcterms:modified>
</cp:coreProperties>
</file>