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8" r:id="rId1"/>
  </p:sldMasterIdLst>
  <p:notesMasterIdLst>
    <p:notesMasterId r:id="rId10"/>
  </p:notesMasterIdLst>
  <p:handoutMasterIdLst>
    <p:handoutMasterId r:id="rId11"/>
  </p:handoutMasterIdLst>
  <p:sldIdLst>
    <p:sldId id="1189" r:id="rId2"/>
    <p:sldId id="1194" r:id="rId3"/>
    <p:sldId id="1195" r:id="rId4"/>
    <p:sldId id="1196" r:id="rId5"/>
    <p:sldId id="1197" r:id="rId6"/>
    <p:sldId id="1198" r:id="rId7"/>
    <p:sldId id="1190" r:id="rId8"/>
    <p:sldId id="1013" r:id="rId9"/>
  </p:sldIdLst>
  <p:sldSz cx="9144000" cy="5143500" type="screen16x9"/>
  <p:notesSz cx="7099300" cy="10234613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5pPr>
    <a:lvl6pPr marL="2286000" algn="l" defTabSz="914400" rtl="0" eaLnBrk="1" latinLnBrk="0" hangingPunct="1"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6pPr>
    <a:lvl7pPr marL="2743200" algn="l" defTabSz="914400" rtl="0" eaLnBrk="1" latinLnBrk="0" hangingPunct="1"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7pPr>
    <a:lvl8pPr marL="3200400" algn="l" defTabSz="914400" rtl="0" eaLnBrk="1" latinLnBrk="0" hangingPunct="1"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8pPr>
    <a:lvl9pPr marL="3657600" algn="l" defTabSz="914400" rtl="0" eaLnBrk="1" latinLnBrk="0" hangingPunct="1"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14">
          <p15:clr>
            <a:srgbClr val="A4A3A4"/>
          </p15:clr>
        </p15:guide>
        <p15:guide id="2" pos="414">
          <p15:clr>
            <a:srgbClr val="A4A3A4"/>
          </p15:clr>
        </p15:guide>
        <p15:guide id="3" orient="horz" pos="42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3A2"/>
    <a:srgbClr val="2772E1"/>
    <a:srgbClr val="14458E"/>
    <a:srgbClr val="449E9A"/>
    <a:srgbClr val="5B5245"/>
    <a:srgbClr val="F1AC01"/>
    <a:srgbClr val="90D0CD"/>
    <a:srgbClr val="7FACED"/>
    <a:srgbClr val="F75B66"/>
    <a:srgbClr val="DDDE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FD4443E-F989-4FC4-A0C8-D5A2AF1F390B}" styleName="深色樣式 1 - 輔色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27F97BB-C833-4FB7-BDE5-3F7075034690}" styleName="佈景主題樣式 2 - 輔色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12C8C85-51F0-491E-9774-3900AFEF0FD7}" styleName="淺色樣式 2 - 輔色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38B1855-1B75-4FBE-930C-398BA8C253C6}" styleName="佈景主題樣式 2 - 輔色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7CE84F3-28C3-443E-9E96-99CF82512B78}" styleName="深色樣式 1 - 輔色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46F890A9-2807-4EBB-B81D-B2AA78EC7F39}" styleName="深色樣式 2 - 輔色 5/輔色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D113A9D2-9D6B-4929-AA2D-F23B5EE8CBE7}" styleName="佈景主題樣式 2 - 輔色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佈景主題樣式 1 - 輔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EB9631B5-78F2-41C9-869B-9F39066F8104}" styleName="中等深淺樣式 3 - 輔色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16DA210-FB5B-4158-B5E0-FEB733F419BA}" styleName="淺色樣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8603FDC-E32A-4AB5-989C-0864C3EAD2B8}" styleName="佈景主題樣式 2 - 輔色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佈景主題樣式 1 - 輔色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722" autoAdjust="0"/>
    <p:restoredTop sz="88708" autoAdjust="0"/>
  </p:normalViewPr>
  <p:slideViewPr>
    <p:cSldViewPr showGuides="1">
      <p:cViewPr varScale="1">
        <p:scale>
          <a:sx n="136" d="100"/>
          <a:sy n="136" d="100"/>
        </p:scale>
        <p:origin x="1290" y="120"/>
      </p:cViewPr>
      <p:guideLst>
        <p:guide orient="horz" pos="514"/>
        <p:guide pos="414"/>
        <p:guide orient="horz" pos="429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45" d="100"/>
        <a:sy n="45" d="100"/>
      </p:scale>
      <p:origin x="0" y="0"/>
    </p:cViewPr>
  </p:sorterViewPr>
  <p:notesViewPr>
    <p:cSldViewPr showGuides="1">
      <p:cViewPr varScale="1">
        <p:scale>
          <a:sx n="70" d="100"/>
          <a:sy n="70" d="100"/>
        </p:scale>
        <p:origin x="-3396" y="-96"/>
      </p:cViewPr>
      <p:guideLst>
        <p:guide orient="horz" pos="3224"/>
        <p:guide pos="2236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3" y="2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4021296" y="2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6A950B79-5864-444A-A972-9D277C78CADC}" type="datetimeFigureOut">
              <a:rPr lang="zh-TW" altLang="en-US"/>
              <a:pPr>
                <a:defRPr/>
              </a:pPr>
              <a:t>2020/7/23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3" y="9721108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4021296" y="9721108"/>
            <a:ext cx="3076363" cy="511730"/>
          </a:xfrm>
          <a:prstGeom prst="rect">
            <a:avLst/>
          </a:prstGeom>
        </p:spPr>
        <p:txBody>
          <a:bodyPr vert="horz" wrap="square" lIns="94768" tIns="47384" rIns="94768" bIns="4738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latin typeface="Calibri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fld id="{C1363D7C-D853-476A-AFFD-449C9293905C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37997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3" y="2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4021296" y="2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03EB54F8-1978-4F43-8B1C-715FF4FCC638}" type="datetimeFigureOut">
              <a:rPr lang="zh-TW" altLang="en-US"/>
              <a:pPr>
                <a:defRPr/>
              </a:pPr>
              <a:t>2020/7/23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6763"/>
            <a:ext cx="6819900" cy="383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68" tIns="47384" rIns="94768" bIns="47384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709930" y="4861444"/>
            <a:ext cx="5679440" cy="4605576"/>
          </a:xfrm>
          <a:prstGeom prst="rect">
            <a:avLst/>
          </a:prstGeom>
        </p:spPr>
        <p:txBody>
          <a:bodyPr vert="horz" lIns="94768" tIns="47384" rIns="94768" bIns="47384" rtlCol="0">
            <a:normAutofit/>
          </a:bodyPr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  <a:endParaRPr lang="zh-TW" altLang="en-US" noProof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3" y="9721108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4021296" y="9721108"/>
            <a:ext cx="3076363" cy="511730"/>
          </a:xfrm>
          <a:prstGeom prst="rect">
            <a:avLst/>
          </a:prstGeom>
        </p:spPr>
        <p:txBody>
          <a:bodyPr vert="horz" wrap="square" lIns="94768" tIns="47384" rIns="94768" bIns="4738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latin typeface="Calibri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fld id="{BB8BD76A-2F67-42F1-9619-1A8D2E5EAE40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207610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9700" y="766763"/>
            <a:ext cx="6819900" cy="3836987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8BD76A-2F67-42F1-9619-1A8D2E5EAE40}" type="slidenum">
              <a:rPr lang="zh-TW" altLang="en-US" smtClean="0"/>
              <a:pPr>
                <a:defRPr/>
              </a:pPr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1914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手繪多邊形 5"/>
          <p:cNvSpPr/>
          <p:nvPr userDrawn="1"/>
        </p:nvSpPr>
        <p:spPr>
          <a:xfrm flipH="1">
            <a:off x="3266853" y="0"/>
            <a:ext cx="5940660" cy="5143500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1628775 w 5143500"/>
              <a:gd name="connsiteY2" fmla="*/ 161925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989937 w 6929557"/>
              <a:gd name="connsiteY0" fmla="*/ 5143500 h 6000750"/>
              <a:gd name="connsiteX1" fmla="*/ 989937 w 6929557"/>
              <a:gd name="connsiteY1" fmla="*/ 0 h 6000750"/>
              <a:gd name="connsiteX2" fmla="*/ 3716732 w 6929557"/>
              <a:gd name="connsiteY2" fmla="*/ 0 h 6000750"/>
              <a:gd name="connsiteX3" fmla="*/ 6929558 w 6929557"/>
              <a:gd name="connsiteY3" fmla="*/ 5143500 h 6000750"/>
              <a:gd name="connsiteX4" fmla="*/ 989937 w 6929557"/>
              <a:gd name="connsiteY4" fmla="*/ 5143500 h 6000750"/>
              <a:gd name="connsiteX0" fmla="*/ 989937 w 6929558"/>
              <a:gd name="connsiteY0" fmla="*/ 5143500 h 6000750"/>
              <a:gd name="connsiteX1" fmla="*/ 989937 w 6929558"/>
              <a:gd name="connsiteY1" fmla="*/ 0 h 6000750"/>
              <a:gd name="connsiteX2" fmla="*/ 3716732 w 6929558"/>
              <a:gd name="connsiteY2" fmla="*/ 0 h 6000750"/>
              <a:gd name="connsiteX3" fmla="*/ 6929558 w 6929558"/>
              <a:gd name="connsiteY3" fmla="*/ 5143500 h 6000750"/>
              <a:gd name="connsiteX4" fmla="*/ 989937 w 6929558"/>
              <a:gd name="connsiteY4" fmla="*/ 5143500 h 6000750"/>
              <a:gd name="connsiteX0" fmla="*/ 989937 w 6929558"/>
              <a:gd name="connsiteY0" fmla="*/ 5143500 h 6000750"/>
              <a:gd name="connsiteX1" fmla="*/ 989937 w 6929558"/>
              <a:gd name="connsiteY1" fmla="*/ 0 h 6000750"/>
              <a:gd name="connsiteX2" fmla="*/ 3716732 w 6929558"/>
              <a:gd name="connsiteY2" fmla="*/ 0 h 6000750"/>
              <a:gd name="connsiteX3" fmla="*/ 6929558 w 6929558"/>
              <a:gd name="connsiteY3" fmla="*/ 5143500 h 6000750"/>
              <a:gd name="connsiteX4" fmla="*/ 989937 w 6929558"/>
              <a:gd name="connsiteY4" fmla="*/ 5143500 h 6000750"/>
              <a:gd name="connsiteX0" fmla="*/ 989937 w 6929558"/>
              <a:gd name="connsiteY0" fmla="*/ 5143500 h 6000750"/>
              <a:gd name="connsiteX1" fmla="*/ 989937 w 6929558"/>
              <a:gd name="connsiteY1" fmla="*/ 0 h 6000750"/>
              <a:gd name="connsiteX2" fmla="*/ 3716732 w 6929558"/>
              <a:gd name="connsiteY2" fmla="*/ 0 h 6000750"/>
              <a:gd name="connsiteX3" fmla="*/ 6929558 w 6929558"/>
              <a:gd name="connsiteY3" fmla="*/ 5143500 h 6000750"/>
              <a:gd name="connsiteX4" fmla="*/ 989937 w 6929558"/>
              <a:gd name="connsiteY4" fmla="*/ 5143500 h 6000750"/>
              <a:gd name="connsiteX0" fmla="*/ 3744 w 5943365"/>
              <a:gd name="connsiteY0" fmla="*/ 5143500 h 6446838"/>
              <a:gd name="connsiteX1" fmla="*/ 3744 w 5943365"/>
              <a:gd name="connsiteY1" fmla="*/ 0 h 6446838"/>
              <a:gd name="connsiteX2" fmla="*/ 2730539 w 5943365"/>
              <a:gd name="connsiteY2" fmla="*/ 0 h 6446838"/>
              <a:gd name="connsiteX3" fmla="*/ 5943365 w 5943365"/>
              <a:gd name="connsiteY3" fmla="*/ 5143500 h 6446838"/>
              <a:gd name="connsiteX4" fmla="*/ 3744 w 5943365"/>
              <a:gd name="connsiteY4" fmla="*/ 5143500 h 6446838"/>
              <a:gd name="connsiteX0" fmla="*/ 3744 w 5943365"/>
              <a:gd name="connsiteY0" fmla="*/ 5143500 h 6446838"/>
              <a:gd name="connsiteX1" fmla="*/ 3744 w 5943365"/>
              <a:gd name="connsiteY1" fmla="*/ 0 h 6446838"/>
              <a:gd name="connsiteX2" fmla="*/ 3513518 w 5943365"/>
              <a:gd name="connsiteY2" fmla="*/ 0 h 6446838"/>
              <a:gd name="connsiteX3" fmla="*/ 5943365 w 5943365"/>
              <a:gd name="connsiteY3" fmla="*/ 5143500 h 6446838"/>
              <a:gd name="connsiteX4" fmla="*/ 3744 w 5943365"/>
              <a:gd name="connsiteY4" fmla="*/ 5143500 h 6446838"/>
              <a:gd name="connsiteX0" fmla="*/ 3744 w 5943365"/>
              <a:gd name="connsiteY0" fmla="*/ 5143500 h 6446838"/>
              <a:gd name="connsiteX1" fmla="*/ 3744 w 5943365"/>
              <a:gd name="connsiteY1" fmla="*/ 0 h 6446838"/>
              <a:gd name="connsiteX2" fmla="*/ 3513518 w 5943365"/>
              <a:gd name="connsiteY2" fmla="*/ 0 h 6446838"/>
              <a:gd name="connsiteX3" fmla="*/ 5943365 w 5943365"/>
              <a:gd name="connsiteY3" fmla="*/ 5143500 h 6446838"/>
              <a:gd name="connsiteX4" fmla="*/ 3744 w 5943365"/>
              <a:gd name="connsiteY4" fmla="*/ 5143500 h 6446838"/>
              <a:gd name="connsiteX0" fmla="*/ 3744 w 5943365"/>
              <a:gd name="connsiteY0" fmla="*/ 5143500 h 6446838"/>
              <a:gd name="connsiteX1" fmla="*/ 3744 w 5943365"/>
              <a:gd name="connsiteY1" fmla="*/ 0 h 6446838"/>
              <a:gd name="connsiteX2" fmla="*/ 3513518 w 5943365"/>
              <a:gd name="connsiteY2" fmla="*/ 0 h 6446838"/>
              <a:gd name="connsiteX3" fmla="*/ 5943365 w 5943365"/>
              <a:gd name="connsiteY3" fmla="*/ 5143500 h 6446838"/>
              <a:gd name="connsiteX4" fmla="*/ 3744 w 5943365"/>
              <a:gd name="connsiteY4" fmla="*/ 5143500 h 6446838"/>
              <a:gd name="connsiteX0" fmla="*/ 0 w 5939621"/>
              <a:gd name="connsiteY0" fmla="*/ 5143500 h 5143500"/>
              <a:gd name="connsiteX1" fmla="*/ 0 w 5939621"/>
              <a:gd name="connsiteY1" fmla="*/ 0 h 5143500"/>
              <a:gd name="connsiteX2" fmla="*/ 3509774 w 5939621"/>
              <a:gd name="connsiteY2" fmla="*/ 0 h 5143500"/>
              <a:gd name="connsiteX3" fmla="*/ 5939621 w 5939621"/>
              <a:gd name="connsiteY3" fmla="*/ 5143500 h 5143500"/>
              <a:gd name="connsiteX4" fmla="*/ 0 w 5939621"/>
              <a:gd name="connsiteY4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39621" h="5143500">
                <a:moveTo>
                  <a:pt x="0" y="5143500"/>
                </a:moveTo>
                <a:cubicBezTo>
                  <a:pt x="3744" y="3840162"/>
                  <a:pt x="0" y="1714500"/>
                  <a:pt x="0" y="0"/>
                </a:cubicBezTo>
                <a:lnTo>
                  <a:pt x="3509774" y="0"/>
                </a:lnTo>
                <a:lnTo>
                  <a:pt x="5939621" y="5143500"/>
                </a:lnTo>
                <a:lnTo>
                  <a:pt x="0" y="5143500"/>
                </a:lnTo>
                <a:close/>
              </a:path>
            </a:pathLst>
          </a:custGeom>
          <a:solidFill>
            <a:schemeClr val="tx1">
              <a:lumMod val="65000"/>
              <a:lumOff val="35000"/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手繪多邊形 6"/>
          <p:cNvSpPr/>
          <p:nvPr userDrawn="1"/>
        </p:nvSpPr>
        <p:spPr>
          <a:xfrm>
            <a:off x="2093555" y="1086586"/>
            <a:ext cx="7158965" cy="3369032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2000" y="0"/>
                </a:ln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 sz="18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pic>
        <p:nvPicPr>
          <p:cNvPr id="8" name="Picture 2" descr="\\Auhqfs01\agm006$\Corpcom\Library\CIS\AUO\Logo Combination\AUOInnovatingLing\AUOlogo_InnovatingLife_white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66855" y="1986685"/>
            <a:ext cx="2700300" cy="1599397"/>
          </a:xfrm>
          <a:prstGeom prst="rect">
            <a:avLst/>
          </a:prstGeom>
          <a:noFill/>
        </p:spPr>
      </p:pic>
      <p:sp>
        <p:nvSpPr>
          <p:cNvPr id="9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\\Auhqfs01\agm006$\Corpcom\Library\CIS\AUO\Logo Combination\AUO only\企業標誌 AUO only [轉換]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26298" y="321500"/>
            <a:ext cx="1531168" cy="540060"/>
          </a:xfrm>
          <a:prstGeom prst="rect">
            <a:avLst/>
          </a:prstGeom>
          <a:noFill/>
        </p:spPr>
      </p:pic>
      <p:sp>
        <p:nvSpPr>
          <p:cNvPr id="7" name="手繪多邊形 6"/>
          <p:cNvSpPr/>
          <p:nvPr userDrawn="1"/>
        </p:nvSpPr>
        <p:spPr>
          <a:xfrm rot="10800000" flipV="1">
            <a:off x="-1" y="1761660"/>
            <a:ext cx="758829" cy="585065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5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5000"/>
              <a:gd name="connsiteY0" fmla="*/ 10000 h 10000"/>
              <a:gd name="connsiteX1" fmla="*/ 2000 w 5000"/>
              <a:gd name="connsiteY1" fmla="*/ 0 h 10000"/>
              <a:gd name="connsiteX2" fmla="*/ 5000 w 5000"/>
              <a:gd name="connsiteY2" fmla="*/ 0 h 10000"/>
              <a:gd name="connsiteX3" fmla="*/ 5000 w 5000"/>
              <a:gd name="connsiteY3" fmla="*/ 10000 h 10000"/>
              <a:gd name="connsiteX4" fmla="*/ 0 w 5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00" h="10000">
                <a:moveTo>
                  <a:pt x="0" y="10000"/>
                </a:moveTo>
                <a:lnTo>
                  <a:pt x="2000" y="0"/>
                </a:lnTo>
                <a:lnTo>
                  <a:pt x="5000" y="0"/>
                </a:lnTo>
                <a:lnTo>
                  <a:pt x="5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>
              <a:solidFill>
                <a:schemeClr val="tx1"/>
              </a:solidFill>
              <a:latin typeface="Gill Sans MT" pitchFamily="34" charset="0"/>
              <a:ea typeface="Noto Sans CJK SC Medium" pitchFamily="34" charset="-128"/>
              <a:cs typeface="新細明體" pitchFamily="-65" charset="-120"/>
            </a:endParaRPr>
          </a:p>
        </p:txBody>
      </p:sp>
      <p:sp>
        <p:nvSpPr>
          <p:cNvPr id="12" name="文字版面配置區 15"/>
          <p:cNvSpPr>
            <a:spLocks noGrp="1"/>
          </p:cNvSpPr>
          <p:nvPr>
            <p:ph type="body" sz="quarter" idx="11" hasCustomPrompt="1"/>
          </p:nvPr>
        </p:nvSpPr>
        <p:spPr>
          <a:xfrm>
            <a:off x="836585" y="3651870"/>
            <a:ext cx="7920879" cy="1491630"/>
          </a:xfrm>
        </p:spPr>
        <p:txBody>
          <a:bodyPr anchor="t" anchorCtr="0">
            <a:normAutofit/>
          </a:bodyPr>
          <a:lstStyle>
            <a:lvl1pPr marL="0" indent="0" algn="l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FontTx/>
              <a:buNone/>
              <a:defRPr kumimoji="0" lang="en-US" altLang="zh-TW" sz="160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Gill Sans MT" pitchFamily="34" charset="0"/>
                <a:ea typeface="微軟正黑體" pitchFamily="34" charset="-120"/>
                <a:cs typeface="+mn-cs"/>
              </a:defRPr>
            </a:lvl1pPr>
          </a:lstStyle>
          <a:p>
            <a:pPr>
              <a:buFontTx/>
              <a:buNone/>
            </a:pPr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Presenter’s Name</a:t>
            </a:r>
          </a:p>
          <a:p>
            <a:pPr>
              <a:buFontTx/>
              <a:buNone/>
            </a:pPr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Presenter’s Title / Department</a:t>
            </a:r>
          </a:p>
          <a:p>
            <a:pPr>
              <a:buFontTx/>
              <a:buNone/>
            </a:pPr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Date YYYY.MM.DD</a:t>
            </a:r>
          </a:p>
          <a:p>
            <a:pPr>
              <a:buFontTx/>
              <a:buNone/>
            </a:pPr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Gill Sans MT or </a:t>
            </a:r>
            <a:r>
              <a:rPr lang="zh-TW" altLang="en-US" sz="16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微軟正黑 </a:t>
            </a:r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16pt</a:t>
            </a:r>
          </a:p>
        </p:txBody>
      </p:sp>
      <p:sp>
        <p:nvSpPr>
          <p:cNvPr id="14" name="標題 13"/>
          <p:cNvSpPr>
            <a:spLocks noGrp="1"/>
          </p:cNvSpPr>
          <p:nvPr>
            <p:ph type="title" hasCustomPrompt="1"/>
          </p:nvPr>
        </p:nvSpPr>
        <p:spPr>
          <a:xfrm>
            <a:off x="752890" y="1671650"/>
            <a:ext cx="8229600" cy="198022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kumimoji="0" lang="zh-TW" altLang="en-US" sz="4400" b="1" i="0" u="none" strike="noStrike" kern="1200" cap="none" spc="0" normalizeH="0" baseline="0" noProof="0">
                <a:ln>
                  <a:noFill/>
                </a:ln>
                <a:solidFill>
                  <a:srgbClr val="0083A2"/>
                </a:solidFill>
                <a:effectLst/>
                <a:uLnTx/>
                <a:uFillTx/>
                <a:latin typeface="Gill Sans MT" pitchFamily="34" charset="0"/>
                <a:ea typeface="微軟正黑體" pitchFamily="34" charset="-120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zh-TW" dirty="0" smtClean="0"/>
              <a:t>Presentation Title </a:t>
            </a:r>
            <a:r>
              <a:rPr lang="zh-TW" altLang="en-US" dirty="0" smtClean="0"/>
              <a:t>標題</a:t>
            </a:r>
            <a:br>
              <a:rPr lang="zh-TW" altLang="en-US" dirty="0" smtClean="0"/>
            </a:br>
            <a:r>
              <a:rPr lang="en-US" altLang="zh-TW" dirty="0" smtClean="0"/>
              <a:t>Gill Sans MT or </a:t>
            </a:r>
            <a:r>
              <a:rPr lang="zh-TW" altLang="en-US" dirty="0" smtClean="0"/>
              <a:t>微軟正黑</a:t>
            </a:r>
          </a:p>
        </p:txBody>
      </p:sp>
      <p:sp>
        <p:nvSpPr>
          <p:cNvPr id="13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content_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手繪多邊形 13"/>
          <p:cNvSpPr/>
          <p:nvPr userDrawn="1"/>
        </p:nvSpPr>
        <p:spPr>
          <a:xfrm rot="10800000" flipH="1">
            <a:off x="-43510" y="-1"/>
            <a:ext cx="2417128" cy="5143501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1628775 w 5143500"/>
              <a:gd name="connsiteY2" fmla="*/ 161925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2481809 w 5143500"/>
              <a:gd name="connsiteY0" fmla="*/ 5143499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2481809 w 5143500"/>
              <a:gd name="connsiteY4" fmla="*/ 5143499 h 5143500"/>
              <a:gd name="connsiteX0" fmla="*/ 224986 w 2886677"/>
              <a:gd name="connsiteY0" fmla="*/ 5143500 h 5143501"/>
              <a:gd name="connsiteX1" fmla="*/ 0 w 2886677"/>
              <a:gd name="connsiteY1" fmla="*/ 0 h 5143501"/>
              <a:gd name="connsiteX2" fmla="*/ 469972 w 2886677"/>
              <a:gd name="connsiteY2" fmla="*/ 1 h 5143501"/>
              <a:gd name="connsiteX3" fmla="*/ 2886677 w 2886677"/>
              <a:gd name="connsiteY3" fmla="*/ 5143501 h 5143501"/>
              <a:gd name="connsiteX4" fmla="*/ 224986 w 2886677"/>
              <a:gd name="connsiteY4" fmla="*/ 5143500 h 5143501"/>
              <a:gd name="connsiteX0" fmla="*/ 0 w 2661691"/>
              <a:gd name="connsiteY0" fmla="*/ 5143500 h 5143501"/>
              <a:gd name="connsiteX1" fmla="*/ 288489 w 2661691"/>
              <a:gd name="connsiteY1" fmla="*/ 0 h 5143501"/>
              <a:gd name="connsiteX2" fmla="*/ 244986 w 2661691"/>
              <a:gd name="connsiteY2" fmla="*/ 1 h 5143501"/>
              <a:gd name="connsiteX3" fmla="*/ 2661691 w 2661691"/>
              <a:gd name="connsiteY3" fmla="*/ 5143501 h 5143501"/>
              <a:gd name="connsiteX4" fmla="*/ 0 w 2661691"/>
              <a:gd name="connsiteY4" fmla="*/ 5143500 h 5143501"/>
              <a:gd name="connsiteX0" fmla="*/ 43503 w 2416705"/>
              <a:gd name="connsiteY0" fmla="*/ 5143500 h 5143501"/>
              <a:gd name="connsiteX1" fmla="*/ 43503 w 2416705"/>
              <a:gd name="connsiteY1" fmla="*/ 0 h 5143501"/>
              <a:gd name="connsiteX2" fmla="*/ 0 w 2416705"/>
              <a:gd name="connsiteY2" fmla="*/ 1 h 5143501"/>
              <a:gd name="connsiteX3" fmla="*/ 2416705 w 2416705"/>
              <a:gd name="connsiteY3" fmla="*/ 5143501 h 5143501"/>
              <a:gd name="connsiteX4" fmla="*/ 43503 w 2416705"/>
              <a:gd name="connsiteY4" fmla="*/ 5143500 h 5143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16705" h="5143501">
                <a:moveTo>
                  <a:pt x="43503" y="5143500"/>
                </a:moveTo>
                <a:lnTo>
                  <a:pt x="43503" y="0"/>
                </a:lnTo>
                <a:lnTo>
                  <a:pt x="0" y="1"/>
                </a:lnTo>
                <a:lnTo>
                  <a:pt x="2416705" y="5143501"/>
                </a:lnTo>
                <a:lnTo>
                  <a:pt x="43503" y="5143500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Gill Sans MT" pitchFamily="34" charset="0"/>
              <a:ea typeface="Noto Sans CJK SC Medium" pitchFamily="34" charset="-128"/>
            </a:endParaRPr>
          </a:p>
        </p:txBody>
      </p:sp>
      <p:sp>
        <p:nvSpPr>
          <p:cNvPr id="15" name="手繪多邊形 14"/>
          <p:cNvSpPr/>
          <p:nvPr userDrawn="1"/>
        </p:nvSpPr>
        <p:spPr>
          <a:xfrm rot="1500000">
            <a:off x="832128" y="-307020"/>
            <a:ext cx="261694" cy="5146394"/>
          </a:xfrm>
          <a:custGeom>
            <a:avLst/>
            <a:gdLst>
              <a:gd name="connsiteX0" fmla="*/ 0 w 225024"/>
              <a:gd name="connsiteY0" fmla="*/ 0 h 5940000"/>
              <a:gd name="connsiteX1" fmla="*/ 225024 w 225024"/>
              <a:gd name="connsiteY1" fmla="*/ 0 h 5940000"/>
              <a:gd name="connsiteX2" fmla="*/ 225024 w 225024"/>
              <a:gd name="connsiteY2" fmla="*/ 5940000 h 5940000"/>
              <a:gd name="connsiteX3" fmla="*/ 0 w 225024"/>
              <a:gd name="connsiteY3" fmla="*/ 5940000 h 5940000"/>
              <a:gd name="connsiteX4" fmla="*/ 0 w 225024"/>
              <a:gd name="connsiteY4" fmla="*/ 0 h 5940000"/>
              <a:gd name="connsiteX0" fmla="*/ 13204 w 238228"/>
              <a:gd name="connsiteY0" fmla="*/ 0 h 5940000"/>
              <a:gd name="connsiteX1" fmla="*/ 238228 w 238228"/>
              <a:gd name="connsiteY1" fmla="*/ 0 h 5940000"/>
              <a:gd name="connsiteX2" fmla="*/ 238228 w 238228"/>
              <a:gd name="connsiteY2" fmla="*/ 5940000 h 5940000"/>
              <a:gd name="connsiteX3" fmla="*/ 13204 w 238228"/>
              <a:gd name="connsiteY3" fmla="*/ 5940000 h 5940000"/>
              <a:gd name="connsiteX4" fmla="*/ 0 w 238228"/>
              <a:gd name="connsiteY4" fmla="*/ 4730313 h 5940000"/>
              <a:gd name="connsiteX5" fmla="*/ 13204 w 238228"/>
              <a:gd name="connsiteY5" fmla="*/ 0 h 5940000"/>
              <a:gd name="connsiteX0" fmla="*/ 13204 w 238228"/>
              <a:gd name="connsiteY0" fmla="*/ 0 h 5940000"/>
              <a:gd name="connsiteX1" fmla="*/ 238228 w 238228"/>
              <a:gd name="connsiteY1" fmla="*/ 0 h 5940000"/>
              <a:gd name="connsiteX2" fmla="*/ 233662 w 238228"/>
              <a:gd name="connsiteY2" fmla="*/ 5231404 h 5940000"/>
              <a:gd name="connsiteX3" fmla="*/ 238228 w 238228"/>
              <a:gd name="connsiteY3" fmla="*/ 5940000 h 5940000"/>
              <a:gd name="connsiteX4" fmla="*/ 13204 w 238228"/>
              <a:gd name="connsiteY4" fmla="*/ 5940000 h 5940000"/>
              <a:gd name="connsiteX5" fmla="*/ 0 w 238228"/>
              <a:gd name="connsiteY5" fmla="*/ 4730313 h 5940000"/>
              <a:gd name="connsiteX6" fmla="*/ 13204 w 238228"/>
              <a:gd name="connsiteY6" fmla="*/ 0 h 5940000"/>
              <a:gd name="connsiteX0" fmla="*/ 13204 w 238228"/>
              <a:gd name="connsiteY0" fmla="*/ 5940000 h 6031440"/>
              <a:gd name="connsiteX1" fmla="*/ 0 w 238228"/>
              <a:gd name="connsiteY1" fmla="*/ 4730313 h 6031440"/>
              <a:gd name="connsiteX2" fmla="*/ 13204 w 238228"/>
              <a:gd name="connsiteY2" fmla="*/ 0 h 6031440"/>
              <a:gd name="connsiteX3" fmla="*/ 238228 w 238228"/>
              <a:gd name="connsiteY3" fmla="*/ 0 h 6031440"/>
              <a:gd name="connsiteX4" fmla="*/ 233662 w 238228"/>
              <a:gd name="connsiteY4" fmla="*/ 5231404 h 6031440"/>
              <a:gd name="connsiteX5" fmla="*/ 238228 w 238228"/>
              <a:gd name="connsiteY5" fmla="*/ 5940000 h 6031440"/>
              <a:gd name="connsiteX6" fmla="*/ 104644 w 238228"/>
              <a:gd name="connsiteY6" fmla="*/ 6031440 h 6031440"/>
              <a:gd name="connsiteX0" fmla="*/ 13204 w 238228"/>
              <a:gd name="connsiteY0" fmla="*/ 5940000 h 5940000"/>
              <a:gd name="connsiteX1" fmla="*/ 0 w 238228"/>
              <a:gd name="connsiteY1" fmla="*/ 4730313 h 5940000"/>
              <a:gd name="connsiteX2" fmla="*/ 13204 w 238228"/>
              <a:gd name="connsiteY2" fmla="*/ 0 h 5940000"/>
              <a:gd name="connsiteX3" fmla="*/ 238228 w 238228"/>
              <a:gd name="connsiteY3" fmla="*/ 0 h 5940000"/>
              <a:gd name="connsiteX4" fmla="*/ 233662 w 238228"/>
              <a:gd name="connsiteY4" fmla="*/ 5231404 h 5940000"/>
              <a:gd name="connsiteX5" fmla="*/ 238228 w 238228"/>
              <a:gd name="connsiteY5" fmla="*/ 5940000 h 5940000"/>
              <a:gd name="connsiteX0" fmla="*/ 13204 w 238228"/>
              <a:gd name="connsiteY0" fmla="*/ 5940000 h 5940000"/>
              <a:gd name="connsiteX1" fmla="*/ 0 w 238228"/>
              <a:gd name="connsiteY1" fmla="*/ 4730313 h 5940000"/>
              <a:gd name="connsiteX2" fmla="*/ 13204 w 238228"/>
              <a:gd name="connsiteY2" fmla="*/ 0 h 5940000"/>
              <a:gd name="connsiteX3" fmla="*/ 238228 w 238228"/>
              <a:gd name="connsiteY3" fmla="*/ 0 h 5940000"/>
              <a:gd name="connsiteX4" fmla="*/ 233662 w 238228"/>
              <a:gd name="connsiteY4" fmla="*/ 5231404 h 5940000"/>
              <a:gd name="connsiteX0" fmla="*/ 0 w 238228"/>
              <a:gd name="connsiteY0" fmla="*/ 4730313 h 5231404"/>
              <a:gd name="connsiteX1" fmla="*/ 13204 w 238228"/>
              <a:gd name="connsiteY1" fmla="*/ 0 h 5231404"/>
              <a:gd name="connsiteX2" fmla="*/ 238228 w 238228"/>
              <a:gd name="connsiteY2" fmla="*/ 0 h 5231404"/>
              <a:gd name="connsiteX3" fmla="*/ 233662 w 238228"/>
              <a:gd name="connsiteY3" fmla="*/ 5231404 h 5231404"/>
              <a:gd name="connsiteX0" fmla="*/ 25527 w 263755"/>
              <a:gd name="connsiteY0" fmla="*/ 5354752 h 5855843"/>
              <a:gd name="connsiteX1" fmla="*/ 31368 w 263755"/>
              <a:gd name="connsiteY1" fmla="*/ 788385 h 5855843"/>
              <a:gd name="connsiteX2" fmla="*/ 38731 w 263755"/>
              <a:gd name="connsiteY2" fmla="*/ 624439 h 5855843"/>
              <a:gd name="connsiteX3" fmla="*/ 263755 w 263755"/>
              <a:gd name="connsiteY3" fmla="*/ 624439 h 5855843"/>
              <a:gd name="connsiteX4" fmla="*/ 259189 w 263755"/>
              <a:gd name="connsiteY4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303320"/>
              <a:gd name="connsiteY0" fmla="*/ 5517200 h 6018291"/>
              <a:gd name="connsiteX1" fmla="*/ 31368 w 303320"/>
              <a:gd name="connsiteY1" fmla="*/ 950833 h 6018291"/>
              <a:gd name="connsiteX2" fmla="*/ 38731 w 303320"/>
              <a:gd name="connsiteY2" fmla="*/ 786887 h 6018291"/>
              <a:gd name="connsiteX3" fmla="*/ 263755 w 303320"/>
              <a:gd name="connsiteY3" fmla="*/ 786887 h 6018291"/>
              <a:gd name="connsiteX4" fmla="*/ 276123 w 303320"/>
              <a:gd name="connsiteY4" fmla="*/ 871897 h 6018291"/>
              <a:gd name="connsiteX5" fmla="*/ 259189 w 303320"/>
              <a:gd name="connsiteY5" fmla="*/ 6018291 h 6018291"/>
              <a:gd name="connsiteX0" fmla="*/ 27588 w 278184"/>
              <a:gd name="connsiteY0" fmla="*/ 5517204 h 6018295"/>
              <a:gd name="connsiteX1" fmla="*/ 33429 w 278184"/>
              <a:gd name="connsiteY1" fmla="*/ 950837 h 6018295"/>
              <a:gd name="connsiteX2" fmla="*/ 40792 w 278184"/>
              <a:gd name="connsiteY2" fmla="*/ 786891 h 6018295"/>
              <a:gd name="connsiteX3" fmla="*/ 278184 w 278184"/>
              <a:gd name="connsiteY3" fmla="*/ 871901 h 6018295"/>
              <a:gd name="connsiteX4" fmla="*/ 261250 w 278184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69355 w 319951"/>
              <a:gd name="connsiteY0" fmla="*/ 5517204 h 6018295"/>
              <a:gd name="connsiteX1" fmla="*/ 75196 w 319951"/>
              <a:gd name="connsiteY1" fmla="*/ 950837 h 6018295"/>
              <a:gd name="connsiteX2" fmla="*/ 188304 w 319951"/>
              <a:gd name="connsiteY2" fmla="*/ 654210 h 6018295"/>
              <a:gd name="connsiteX3" fmla="*/ 319951 w 319951"/>
              <a:gd name="connsiteY3" fmla="*/ 871901 h 6018295"/>
              <a:gd name="connsiteX4" fmla="*/ 303017 w 319951"/>
              <a:gd name="connsiteY4" fmla="*/ 6018295 h 6018295"/>
              <a:gd name="connsiteX0" fmla="*/ 53084 w 303680"/>
              <a:gd name="connsiteY0" fmla="*/ 5517204 h 6018295"/>
              <a:gd name="connsiteX1" fmla="*/ 58925 w 303680"/>
              <a:gd name="connsiteY1" fmla="*/ 950837 h 6018295"/>
              <a:gd name="connsiteX2" fmla="*/ 188304 w 303680"/>
              <a:gd name="connsiteY2" fmla="*/ 795595 h 6018295"/>
              <a:gd name="connsiteX3" fmla="*/ 303680 w 303680"/>
              <a:gd name="connsiteY3" fmla="*/ 871901 h 6018295"/>
              <a:gd name="connsiteX4" fmla="*/ 286746 w 303680"/>
              <a:gd name="connsiteY4" fmla="*/ 6018295 h 6018295"/>
              <a:gd name="connsiteX0" fmla="*/ 16696 w 267292"/>
              <a:gd name="connsiteY0" fmla="*/ 5517204 h 6018295"/>
              <a:gd name="connsiteX1" fmla="*/ 22537 w 267292"/>
              <a:gd name="connsiteY1" fmla="*/ 950837 h 6018295"/>
              <a:gd name="connsiteX2" fmla="*/ 151916 w 267292"/>
              <a:gd name="connsiteY2" fmla="*/ 795595 h 6018295"/>
              <a:gd name="connsiteX3" fmla="*/ 267292 w 267292"/>
              <a:gd name="connsiteY3" fmla="*/ 871901 h 6018295"/>
              <a:gd name="connsiteX4" fmla="*/ 250358 w 267292"/>
              <a:gd name="connsiteY4" fmla="*/ 6018295 h 6018295"/>
              <a:gd name="connsiteX0" fmla="*/ 16696 w 267292"/>
              <a:gd name="connsiteY0" fmla="*/ 5517204 h 6018295"/>
              <a:gd name="connsiteX1" fmla="*/ 22537 w 267292"/>
              <a:gd name="connsiteY1" fmla="*/ 950837 h 6018295"/>
              <a:gd name="connsiteX2" fmla="*/ 151916 w 267292"/>
              <a:gd name="connsiteY2" fmla="*/ 795595 h 6018295"/>
              <a:gd name="connsiteX3" fmla="*/ 267292 w 267292"/>
              <a:gd name="connsiteY3" fmla="*/ 871901 h 6018295"/>
              <a:gd name="connsiteX4" fmla="*/ 250358 w 267292"/>
              <a:gd name="connsiteY4" fmla="*/ 6018295 h 6018295"/>
              <a:gd name="connsiteX0" fmla="*/ 11098 w 261694"/>
              <a:gd name="connsiteY0" fmla="*/ 5517204 h 6018295"/>
              <a:gd name="connsiteX1" fmla="*/ 16939 w 261694"/>
              <a:gd name="connsiteY1" fmla="*/ 950837 h 6018295"/>
              <a:gd name="connsiteX2" fmla="*/ 146318 w 261694"/>
              <a:gd name="connsiteY2" fmla="*/ 795595 h 6018295"/>
              <a:gd name="connsiteX3" fmla="*/ 261694 w 261694"/>
              <a:gd name="connsiteY3" fmla="*/ 871901 h 6018295"/>
              <a:gd name="connsiteX4" fmla="*/ 244760 w 261694"/>
              <a:gd name="connsiteY4" fmla="*/ 6018295 h 6018295"/>
              <a:gd name="connsiteX0" fmla="*/ 11098 w 267554"/>
              <a:gd name="connsiteY0" fmla="*/ 5517204 h 6018295"/>
              <a:gd name="connsiteX1" fmla="*/ 16939 w 267554"/>
              <a:gd name="connsiteY1" fmla="*/ 950837 h 6018295"/>
              <a:gd name="connsiteX2" fmla="*/ 146318 w 267554"/>
              <a:gd name="connsiteY2" fmla="*/ 795595 h 6018295"/>
              <a:gd name="connsiteX3" fmla="*/ 261694 w 267554"/>
              <a:gd name="connsiteY3" fmla="*/ 871901 h 6018295"/>
              <a:gd name="connsiteX4" fmla="*/ 244760 w 267554"/>
              <a:gd name="connsiteY4" fmla="*/ 6018295 h 6018295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300269"/>
              <a:gd name="connsiteY0" fmla="*/ 4793681 h 5294772"/>
              <a:gd name="connsiteX1" fmla="*/ 20561 w 300269"/>
              <a:gd name="connsiteY1" fmla="*/ 227314 h 5294772"/>
              <a:gd name="connsiteX2" fmla="*/ 149940 w 300269"/>
              <a:gd name="connsiteY2" fmla="*/ 72072 h 5294772"/>
              <a:gd name="connsiteX3" fmla="*/ 265316 w 300269"/>
              <a:gd name="connsiteY3" fmla="*/ 148378 h 5294772"/>
              <a:gd name="connsiteX4" fmla="*/ 248382 w 300269"/>
              <a:gd name="connsiteY4" fmla="*/ 5294772 h 5294772"/>
              <a:gd name="connsiteX0" fmla="*/ 14720 w 300269"/>
              <a:gd name="connsiteY0" fmla="*/ 4793681 h 5294772"/>
              <a:gd name="connsiteX1" fmla="*/ 20561 w 300269"/>
              <a:gd name="connsiteY1" fmla="*/ 227314 h 5294772"/>
              <a:gd name="connsiteX2" fmla="*/ 149940 w 300269"/>
              <a:gd name="connsiteY2" fmla="*/ 72072 h 5294772"/>
              <a:gd name="connsiteX3" fmla="*/ 265316 w 300269"/>
              <a:gd name="connsiteY3" fmla="*/ 148378 h 5294772"/>
              <a:gd name="connsiteX4" fmla="*/ 248382 w 300269"/>
              <a:gd name="connsiteY4" fmla="*/ 5294772 h 5294772"/>
              <a:gd name="connsiteX0" fmla="*/ 11098 w 296647"/>
              <a:gd name="connsiteY0" fmla="*/ 4793681 h 5294772"/>
              <a:gd name="connsiteX1" fmla="*/ 16939 w 296647"/>
              <a:gd name="connsiteY1" fmla="*/ 227314 h 5294772"/>
              <a:gd name="connsiteX2" fmla="*/ 146318 w 296647"/>
              <a:gd name="connsiteY2" fmla="*/ 72072 h 5294772"/>
              <a:gd name="connsiteX3" fmla="*/ 261694 w 296647"/>
              <a:gd name="connsiteY3" fmla="*/ 148378 h 5294772"/>
              <a:gd name="connsiteX4" fmla="*/ 244760 w 296647"/>
              <a:gd name="connsiteY4" fmla="*/ 5294772 h 5294772"/>
              <a:gd name="connsiteX0" fmla="*/ 11098 w 296647"/>
              <a:gd name="connsiteY0" fmla="*/ 4793681 h 5294772"/>
              <a:gd name="connsiteX1" fmla="*/ 16939 w 296647"/>
              <a:gd name="connsiteY1" fmla="*/ 227314 h 5294772"/>
              <a:gd name="connsiteX2" fmla="*/ 146318 w 296647"/>
              <a:gd name="connsiteY2" fmla="*/ 72072 h 5294772"/>
              <a:gd name="connsiteX3" fmla="*/ 261694 w 296647"/>
              <a:gd name="connsiteY3" fmla="*/ 148378 h 5294772"/>
              <a:gd name="connsiteX4" fmla="*/ 244760 w 296647"/>
              <a:gd name="connsiteY4" fmla="*/ 5294772 h 5294772"/>
              <a:gd name="connsiteX0" fmla="*/ 11098 w 261694"/>
              <a:gd name="connsiteY0" fmla="*/ 4721609 h 5222700"/>
              <a:gd name="connsiteX1" fmla="*/ 16939 w 261694"/>
              <a:gd name="connsiteY1" fmla="*/ 155242 h 5222700"/>
              <a:gd name="connsiteX2" fmla="*/ 146318 w 261694"/>
              <a:gd name="connsiteY2" fmla="*/ 0 h 5222700"/>
              <a:gd name="connsiteX3" fmla="*/ 261694 w 261694"/>
              <a:gd name="connsiteY3" fmla="*/ 76306 h 5222700"/>
              <a:gd name="connsiteX4" fmla="*/ 244760 w 261694"/>
              <a:gd name="connsiteY4" fmla="*/ 5222700 h 5222700"/>
              <a:gd name="connsiteX0" fmla="*/ 11098 w 261694"/>
              <a:gd name="connsiteY0" fmla="*/ 5489879 h 5990970"/>
              <a:gd name="connsiteX1" fmla="*/ 16939 w 261694"/>
              <a:gd name="connsiteY1" fmla="*/ 923512 h 5990970"/>
              <a:gd name="connsiteX2" fmla="*/ 261694 w 261694"/>
              <a:gd name="connsiteY2" fmla="*/ 844576 h 5990970"/>
              <a:gd name="connsiteX3" fmla="*/ 244760 w 261694"/>
              <a:gd name="connsiteY3" fmla="*/ 5990970 h 5990970"/>
              <a:gd name="connsiteX0" fmla="*/ 11098 w 261694"/>
              <a:gd name="connsiteY0" fmla="*/ 5340584 h 5841675"/>
              <a:gd name="connsiteX1" fmla="*/ 16939 w 261694"/>
              <a:gd name="connsiteY1" fmla="*/ 774217 h 5841675"/>
              <a:gd name="connsiteX2" fmla="*/ 261694 w 261694"/>
              <a:gd name="connsiteY2" fmla="*/ 695281 h 5841675"/>
              <a:gd name="connsiteX3" fmla="*/ 244760 w 261694"/>
              <a:gd name="connsiteY3" fmla="*/ 5841675 h 5841675"/>
              <a:gd name="connsiteX0" fmla="*/ 11098 w 261694"/>
              <a:gd name="connsiteY0" fmla="*/ 4645303 h 5146394"/>
              <a:gd name="connsiteX1" fmla="*/ 16939 w 261694"/>
              <a:gd name="connsiteY1" fmla="*/ 78936 h 5146394"/>
              <a:gd name="connsiteX2" fmla="*/ 261694 w 261694"/>
              <a:gd name="connsiteY2" fmla="*/ 0 h 5146394"/>
              <a:gd name="connsiteX3" fmla="*/ 244760 w 261694"/>
              <a:gd name="connsiteY3" fmla="*/ 5146394 h 5146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1694" h="5146394">
                <a:moveTo>
                  <a:pt x="11098" y="4645303"/>
                </a:moveTo>
                <a:cubicBezTo>
                  <a:pt x="12071" y="3884242"/>
                  <a:pt x="0" y="863376"/>
                  <a:pt x="16939" y="78936"/>
                </a:cubicBezTo>
                <a:cubicBezTo>
                  <a:pt x="108409" y="43851"/>
                  <a:pt x="143744" y="42053"/>
                  <a:pt x="261694" y="0"/>
                </a:cubicBezTo>
                <a:cubicBezTo>
                  <a:pt x="256049" y="1715465"/>
                  <a:pt x="250405" y="3430929"/>
                  <a:pt x="244760" y="5146394"/>
                </a:cubicBezTo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>
              <a:solidFill>
                <a:schemeClr val="tx1"/>
              </a:solidFill>
              <a:latin typeface="Gill Sans MT" pitchFamily="34" charset="0"/>
              <a:ea typeface="Noto Sans CJK SC Medium" pitchFamily="34" charset="-128"/>
              <a:cs typeface="新細明體" pitchFamily="-65" charset="-120"/>
            </a:endParaRPr>
          </a:p>
        </p:txBody>
      </p:sp>
      <p:sp>
        <p:nvSpPr>
          <p:cNvPr id="16" name="內容版面配置區 16"/>
          <p:cNvSpPr>
            <a:spLocks noGrp="1"/>
          </p:cNvSpPr>
          <p:nvPr>
            <p:ph sz="quarter" idx="22" hasCustomPrompt="1"/>
          </p:nvPr>
        </p:nvSpPr>
        <p:spPr>
          <a:xfrm>
            <a:off x="1871700" y="1959683"/>
            <a:ext cx="6975775" cy="2862317"/>
          </a:xfrm>
        </p:spPr>
        <p:txBody>
          <a:bodyPr>
            <a:normAutofit/>
          </a:bodyPr>
          <a:lstStyle>
            <a:lvl1pPr>
              <a:buNone/>
              <a:defRPr sz="30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1pPr>
            <a:lvl2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2pPr>
            <a:lvl3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3pPr>
          </a:lstStyle>
          <a:p>
            <a:r>
              <a:rPr lang="en-US" altLang="zh-TW" dirty="0" smtClean="0"/>
              <a:t>Divider Title </a:t>
            </a:r>
            <a:r>
              <a:rPr lang="zh-TW" altLang="en-US" dirty="0" smtClean="0"/>
              <a:t>分隔頁</a:t>
            </a:r>
          </a:p>
          <a:p>
            <a:r>
              <a:rPr lang="en-US" altLang="zh-TW" dirty="0" smtClean="0"/>
              <a:t>Gill Sans MT or </a:t>
            </a:r>
            <a:r>
              <a:rPr lang="zh-TW" altLang="en-US" dirty="0" smtClean="0"/>
              <a:t>微軟正黑</a:t>
            </a: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content_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手繪多邊形 5"/>
          <p:cNvSpPr/>
          <p:nvPr userDrawn="1"/>
        </p:nvSpPr>
        <p:spPr>
          <a:xfrm>
            <a:off x="-441" y="0"/>
            <a:ext cx="9144000" cy="514350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736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0" y="0"/>
                </a:ln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 sz="18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sp>
        <p:nvSpPr>
          <p:cNvPr id="7" name="手繪多邊形 6"/>
          <p:cNvSpPr/>
          <p:nvPr userDrawn="1"/>
        </p:nvSpPr>
        <p:spPr>
          <a:xfrm rot="10800000" flipH="1">
            <a:off x="-43952" y="0"/>
            <a:ext cx="2417128" cy="5143501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1628775 w 5143500"/>
              <a:gd name="connsiteY2" fmla="*/ 161925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2481809 w 5143500"/>
              <a:gd name="connsiteY0" fmla="*/ 5143499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2481809 w 5143500"/>
              <a:gd name="connsiteY4" fmla="*/ 5143499 h 5143500"/>
              <a:gd name="connsiteX0" fmla="*/ 224986 w 2886677"/>
              <a:gd name="connsiteY0" fmla="*/ 5143500 h 5143501"/>
              <a:gd name="connsiteX1" fmla="*/ 0 w 2886677"/>
              <a:gd name="connsiteY1" fmla="*/ 0 h 5143501"/>
              <a:gd name="connsiteX2" fmla="*/ 469972 w 2886677"/>
              <a:gd name="connsiteY2" fmla="*/ 1 h 5143501"/>
              <a:gd name="connsiteX3" fmla="*/ 2886677 w 2886677"/>
              <a:gd name="connsiteY3" fmla="*/ 5143501 h 5143501"/>
              <a:gd name="connsiteX4" fmla="*/ 224986 w 2886677"/>
              <a:gd name="connsiteY4" fmla="*/ 5143500 h 5143501"/>
              <a:gd name="connsiteX0" fmla="*/ 0 w 2661691"/>
              <a:gd name="connsiteY0" fmla="*/ 5143500 h 5143501"/>
              <a:gd name="connsiteX1" fmla="*/ 288489 w 2661691"/>
              <a:gd name="connsiteY1" fmla="*/ 0 h 5143501"/>
              <a:gd name="connsiteX2" fmla="*/ 244986 w 2661691"/>
              <a:gd name="connsiteY2" fmla="*/ 1 h 5143501"/>
              <a:gd name="connsiteX3" fmla="*/ 2661691 w 2661691"/>
              <a:gd name="connsiteY3" fmla="*/ 5143501 h 5143501"/>
              <a:gd name="connsiteX4" fmla="*/ 0 w 2661691"/>
              <a:gd name="connsiteY4" fmla="*/ 5143500 h 5143501"/>
              <a:gd name="connsiteX0" fmla="*/ 43503 w 2416705"/>
              <a:gd name="connsiteY0" fmla="*/ 5143500 h 5143501"/>
              <a:gd name="connsiteX1" fmla="*/ 43503 w 2416705"/>
              <a:gd name="connsiteY1" fmla="*/ 0 h 5143501"/>
              <a:gd name="connsiteX2" fmla="*/ 0 w 2416705"/>
              <a:gd name="connsiteY2" fmla="*/ 1 h 5143501"/>
              <a:gd name="connsiteX3" fmla="*/ 2416705 w 2416705"/>
              <a:gd name="connsiteY3" fmla="*/ 5143501 h 5143501"/>
              <a:gd name="connsiteX4" fmla="*/ 43503 w 2416705"/>
              <a:gd name="connsiteY4" fmla="*/ 5143500 h 5143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16705" h="5143501">
                <a:moveTo>
                  <a:pt x="43503" y="5143500"/>
                </a:moveTo>
                <a:lnTo>
                  <a:pt x="43503" y="0"/>
                </a:lnTo>
                <a:lnTo>
                  <a:pt x="0" y="1"/>
                </a:lnTo>
                <a:lnTo>
                  <a:pt x="2416705" y="5143501"/>
                </a:lnTo>
                <a:lnTo>
                  <a:pt x="43503" y="514350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aseline="0">
              <a:latin typeface="Gill Sans MT" pitchFamily="34" charset="0"/>
              <a:ea typeface="Noto Sans CJK SC Medium" pitchFamily="34" charset="-128"/>
            </a:endParaRPr>
          </a:p>
        </p:txBody>
      </p:sp>
      <p:sp>
        <p:nvSpPr>
          <p:cNvPr id="9" name="手繪多邊形 8"/>
          <p:cNvSpPr/>
          <p:nvPr userDrawn="1"/>
        </p:nvSpPr>
        <p:spPr>
          <a:xfrm rot="1500000">
            <a:off x="831686" y="-314340"/>
            <a:ext cx="261694" cy="5146394"/>
          </a:xfrm>
          <a:custGeom>
            <a:avLst/>
            <a:gdLst>
              <a:gd name="connsiteX0" fmla="*/ 0 w 225024"/>
              <a:gd name="connsiteY0" fmla="*/ 0 h 5940000"/>
              <a:gd name="connsiteX1" fmla="*/ 225024 w 225024"/>
              <a:gd name="connsiteY1" fmla="*/ 0 h 5940000"/>
              <a:gd name="connsiteX2" fmla="*/ 225024 w 225024"/>
              <a:gd name="connsiteY2" fmla="*/ 5940000 h 5940000"/>
              <a:gd name="connsiteX3" fmla="*/ 0 w 225024"/>
              <a:gd name="connsiteY3" fmla="*/ 5940000 h 5940000"/>
              <a:gd name="connsiteX4" fmla="*/ 0 w 225024"/>
              <a:gd name="connsiteY4" fmla="*/ 0 h 5940000"/>
              <a:gd name="connsiteX0" fmla="*/ 13204 w 238228"/>
              <a:gd name="connsiteY0" fmla="*/ 0 h 5940000"/>
              <a:gd name="connsiteX1" fmla="*/ 238228 w 238228"/>
              <a:gd name="connsiteY1" fmla="*/ 0 h 5940000"/>
              <a:gd name="connsiteX2" fmla="*/ 238228 w 238228"/>
              <a:gd name="connsiteY2" fmla="*/ 5940000 h 5940000"/>
              <a:gd name="connsiteX3" fmla="*/ 13204 w 238228"/>
              <a:gd name="connsiteY3" fmla="*/ 5940000 h 5940000"/>
              <a:gd name="connsiteX4" fmla="*/ 0 w 238228"/>
              <a:gd name="connsiteY4" fmla="*/ 4730313 h 5940000"/>
              <a:gd name="connsiteX5" fmla="*/ 13204 w 238228"/>
              <a:gd name="connsiteY5" fmla="*/ 0 h 5940000"/>
              <a:gd name="connsiteX0" fmla="*/ 13204 w 238228"/>
              <a:gd name="connsiteY0" fmla="*/ 0 h 5940000"/>
              <a:gd name="connsiteX1" fmla="*/ 238228 w 238228"/>
              <a:gd name="connsiteY1" fmla="*/ 0 h 5940000"/>
              <a:gd name="connsiteX2" fmla="*/ 233662 w 238228"/>
              <a:gd name="connsiteY2" fmla="*/ 5231404 h 5940000"/>
              <a:gd name="connsiteX3" fmla="*/ 238228 w 238228"/>
              <a:gd name="connsiteY3" fmla="*/ 5940000 h 5940000"/>
              <a:gd name="connsiteX4" fmla="*/ 13204 w 238228"/>
              <a:gd name="connsiteY4" fmla="*/ 5940000 h 5940000"/>
              <a:gd name="connsiteX5" fmla="*/ 0 w 238228"/>
              <a:gd name="connsiteY5" fmla="*/ 4730313 h 5940000"/>
              <a:gd name="connsiteX6" fmla="*/ 13204 w 238228"/>
              <a:gd name="connsiteY6" fmla="*/ 0 h 5940000"/>
              <a:gd name="connsiteX0" fmla="*/ 13204 w 238228"/>
              <a:gd name="connsiteY0" fmla="*/ 5940000 h 6031440"/>
              <a:gd name="connsiteX1" fmla="*/ 0 w 238228"/>
              <a:gd name="connsiteY1" fmla="*/ 4730313 h 6031440"/>
              <a:gd name="connsiteX2" fmla="*/ 13204 w 238228"/>
              <a:gd name="connsiteY2" fmla="*/ 0 h 6031440"/>
              <a:gd name="connsiteX3" fmla="*/ 238228 w 238228"/>
              <a:gd name="connsiteY3" fmla="*/ 0 h 6031440"/>
              <a:gd name="connsiteX4" fmla="*/ 233662 w 238228"/>
              <a:gd name="connsiteY4" fmla="*/ 5231404 h 6031440"/>
              <a:gd name="connsiteX5" fmla="*/ 238228 w 238228"/>
              <a:gd name="connsiteY5" fmla="*/ 5940000 h 6031440"/>
              <a:gd name="connsiteX6" fmla="*/ 104644 w 238228"/>
              <a:gd name="connsiteY6" fmla="*/ 6031440 h 6031440"/>
              <a:gd name="connsiteX0" fmla="*/ 13204 w 238228"/>
              <a:gd name="connsiteY0" fmla="*/ 5940000 h 5940000"/>
              <a:gd name="connsiteX1" fmla="*/ 0 w 238228"/>
              <a:gd name="connsiteY1" fmla="*/ 4730313 h 5940000"/>
              <a:gd name="connsiteX2" fmla="*/ 13204 w 238228"/>
              <a:gd name="connsiteY2" fmla="*/ 0 h 5940000"/>
              <a:gd name="connsiteX3" fmla="*/ 238228 w 238228"/>
              <a:gd name="connsiteY3" fmla="*/ 0 h 5940000"/>
              <a:gd name="connsiteX4" fmla="*/ 233662 w 238228"/>
              <a:gd name="connsiteY4" fmla="*/ 5231404 h 5940000"/>
              <a:gd name="connsiteX5" fmla="*/ 238228 w 238228"/>
              <a:gd name="connsiteY5" fmla="*/ 5940000 h 5940000"/>
              <a:gd name="connsiteX0" fmla="*/ 13204 w 238228"/>
              <a:gd name="connsiteY0" fmla="*/ 5940000 h 5940000"/>
              <a:gd name="connsiteX1" fmla="*/ 0 w 238228"/>
              <a:gd name="connsiteY1" fmla="*/ 4730313 h 5940000"/>
              <a:gd name="connsiteX2" fmla="*/ 13204 w 238228"/>
              <a:gd name="connsiteY2" fmla="*/ 0 h 5940000"/>
              <a:gd name="connsiteX3" fmla="*/ 238228 w 238228"/>
              <a:gd name="connsiteY3" fmla="*/ 0 h 5940000"/>
              <a:gd name="connsiteX4" fmla="*/ 233662 w 238228"/>
              <a:gd name="connsiteY4" fmla="*/ 5231404 h 5940000"/>
              <a:gd name="connsiteX0" fmla="*/ 0 w 238228"/>
              <a:gd name="connsiteY0" fmla="*/ 4730313 h 5231404"/>
              <a:gd name="connsiteX1" fmla="*/ 13204 w 238228"/>
              <a:gd name="connsiteY1" fmla="*/ 0 h 5231404"/>
              <a:gd name="connsiteX2" fmla="*/ 238228 w 238228"/>
              <a:gd name="connsiteY2" fmla="*/ 0 h 5231404"/>
              <a:gd name="connsiteX3" fmla="*/ 233662 w 238228"/>
              <a:gd name="connsiteY3" fmla="*/ 5231404 h 5231404"/>
              <a:gd name="connsiteX0" fmla="*/ 25527 w 263755"/>
              <a:gd name="connsiteY0" fmla="*/ 5354752 h 5855843"/>
              <a:gd name="connsiteX1" fmla="*/ 31368 w 263755"/>
              <a:gd name="connsiteY1" fmla="*/ 788385 h 5855843"/>
              <a:gd name="connsiteX2" fmla="*/ 38731 w 263755"/>
              <a:gd name="connsiteY2" fmla="*/ 624439 h 5855843"/>
              <a:gd name="connsiteX3" fmla="*/ 263755 w 263755"/>
              <a:gd name="connsiteY3" fmla="*/ 624439 h 5855843"/>
              <a:gd name="connsiteX4" fmla="*/ 259189 w 263755"/>
              <a:gd name="connsiteY4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303320"/>
              <a:gd name="connsiteY0" fmla="*/ 5517200 h 6018291"/>
              <a:gd name="connsiteX1" fmla="*/ 31368 w 303320"/>
              <a:gd name="connsiteY1" fmla="*/ 950833 h 6018291"/>
              <a:gd name="connsiteX2" fmla="*/ 38731 w 303320"/>
              <a:gd name="connsiteY2" fmla="*/ 786887 h 6018291"/>
              <a:gd name="connsiteX3" fmla="*/ 263755 w 303320"/>
              <a:gd name="connsiteY3" fmla="*/ 786887 h 6018291"/>
              <a:gd name="connsiteX4" fmla="*/ 276123 w 303320"/>
              <a:gd name="connsiteY4" fmla="*/ 871897 h 6018291"/>
              <a:gd name="connsiteX5" fmla="*/ 259189 w 303320"/>
              <a:gd name="connsiteY5" fmla="*/ 6018291 h 6018291"/>
              <a:gd name="connsiteX0" fmla="*/ 27588 w 278184"/>
              <a:gd name="connsiteY0" fmla="*/ 5517204 h 6018295"/>
              <a:gd name="connsiteX1" fmla="*/ 33429 w 278184"/>
              <a:gd name="connsiteY1" fmla="*/ 950837 h 6018295"/>
              <a:gd name="connsiteX2" fmla="*/ 40792 w 278184"/>
              <a:gd name="connsiteY2" fmla="*/ 786891 h 6018295"/>
              <a:gd name="connsiteX3" fmla="*/ 278184 w 278184"/>
              <a:gd name="connsiteY3" fmla="*/ 871901 h 6018295"/>
              <a:gd name="connsiteX4" fmla="*/ 261250 w 278184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69355 w 319951"/>
              <a:gd name="connsiteY0" fmla="*/ 5517204 h 6018295"/>
              <a:gd name="connsiteX1" fmla="*/ 75196 w 319951"/>
              <a:gd name="connsiteY1" fmla="*/ 950837 h 6018295"/>
              <a:gd name="connsiteX2" fmla="*/ 188304 w 319951"/>
              <a:gd name="connsiteY2" fmla="*/ 654210 h 6018295"/>
              <a:gd name="connsiteX3" fmla="*/ 319951 w 319951"/>
              <a:gd name="connsiteY3" fmla="*/ 871901 h 6018295"/>
              <a:gd name="connsiteX4" fmla="*/ 303017 w 319951"/>
              <a:gd name="connsiteY4" fmla="*/ 6018295 h 6018295"/>
              <a:gd name="connsiteX0" fmla="*/ 53084 w 303680"/>
              <a:gd name="connsiteY0" fmla="*/ 5517204 h 6018295"/>
              <a:gd name="connsiteX1" fmla="*/ 58925 w 303680"/>
              <a:gd name="connsiteY1" fmla="*/ 950837 h 6018295"/>
              <a:gd name="connsiteX2" fmla="*/ 188304 w 303680"/>
              <a:gd name="connsiteY2" fmla="*/ 795595 h 6018295"/>
              <a:gd name="connsiteX3" fmla="*/ 303680 w 303680"/>
              <a:gd name="connsiteY3" fmla="*/ 871901 h 6018295"/>
              <a:gd name="connsiteX4" fmla="*/ 286746 w 303680"/>
              <a:gd name="connsiteY4" fmla="*/ 6018295 h 6018295"/>
              <a:gd name="connsiteX0" fmla="*/ 16696 w 267292"/>
              <a:gd name="connsiteY0" fmla="*/ 5517204 h 6018295"/>
              <a:gd name="connsiteX1" fmla="*/ 22537 w 267292"/>
              <a:gd name="connsiteY1" fmla="*/ 950837 h 6018295"/>
              <a:gd name="connsiteX2" fmla="*/ 151916 w 267292"/>
              <a:gd name="connsiteY2" fmla="*/ 795595 h 6018295"/>
              <a:gd name="connsiteX3" fmla="*/ 267292 w 267292"/>
              <a:gd name="connsiteY3" fmla="*/ 871901 h 6018295"/>
              <a:gd name="connsiteX4" fmla="*/ 250358 w 267292"/>
              <a:gd name="connsiteY4" fmla="*/ 6018295 h 6018295"/>
              <a:gd name="connsiteX0" fmla="*/ 16696 w 267292"/>
              <a:gd name="connsiteY0" fmla="*/ 5517204 h 6018295"/>
              <a:gd name="connsiteX1" fmla="*/ 22537 w 267292"/>
              <a:gd name="connsiteY1" fmla="*/ 950837 h 6018295"/>
              <a:gd name="connsiteX2" fmla="*/ 151916 w 267292"/>
              <a:gd name="connsiteY2" fmla="*/ 795595 h 6018295"/>
              <a:gd name="connsiteX3" fmla="*/ 267292 w 267292"/>
              <a:gd name="connsiteY3" fmla="*/ 871901 h 6018295"/>
              <a:gd name="connsiteX4" fmla="*/ 250358 w 267292"/>
              <a:gd name="connsiteY4" fmla="*/ 6018295 h 6018295"/>
              <a:gd name="connsiteX0" fmla="*/ 11098 w 261694"/>
              <a:gd name="connsiteY0" fmla="*/ 5517204 h 6018295"/>
              <a:gd name="connsiteX1" fmla="*/ 16939 w 261694"/>
              <a:gd name="connsiteY1" fmla="*/ 950837 h 6018295"/>
              <a:gd name="connsiteX2" fmla="*/ 146318 w 261694"/>
              <a:gd name="connsiteY2" fmla="*/ 795595 h 6018295"/>
              <a:gd name="connsiteX3" fmla="*/ 261694 w 261694"/>
              <a:gd name="connsiteY3" fmla="*/ 871901 h 6018295"/>
              <a:gd name="connsiteX4" fmla="*/ 244760 w 261694"/>
              <a:gd name="connsiteY4" fmla="*/ 6018295 h 6018295"/>
              <a:gd name="connsiteX0" fmla="*/ 11098 w 267554"/>
              <a:gd name="connsiteY0" fmla="*/ 5517204 h 6018295"/>
              <a:gd name="connsiteX1" fmla="*/ 16939 w 267554"/>
              <a:gd name="connsiteY1" fmla="*/ 950837 h 6018295"/>
              <a:gd name="connsiteX2" fmla="*/ 146318 w 267554"/>
              <a:gd name="connsiteY2" fmla="*/ 795595 h 6018295"/>
              <a:gd name="connsiteX3" fmla="*/ 261694 w 267554"/>
              <a:gd name="connsiteY3" fmla="*/ 871901 h 6018295"/>
              <a:gd name="connsiteX4" fmla="*/ 244760 w 267554"/>
              <a:gd name="connsiteY4" fmla="*/ 6018295 h 6018295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300269"/>
              <a:gd name="connsiteY0" fmla="*/ 4793681 h 5294772"/>
              <a:gd name="connsiteX1" fmla="*/ 20561 w 300269"/>
              <a:gd name="connsiteY1" fmla="*/ 227314 h 5294772"/>
              <a:gd name="connsiteX2" fmla="*/ 149940 w 300269"/>
              <a:gd name="connsiteY2" fmla="*/ 72072 h 5294772"/>
              <a:gd name="connsiteX3" fmla="*/ 265316 w 300269"/>
              <a:gd name="connsiteY3" fmla="*/ 148378 h 5294772"/>
              <a:gd name="connsiteX4" fmla="*/ 248382 w 300269"/>
              <a:gd name="connsiteY4" fmla="*/ 5294772 h 5294772"/>
              <a:gd name="connsiteX0" fmla="*/ 14720 w 300269"/>
              <a:gd name="connsiteY0" fmla="*/ 4793681 h 5294772"/>
              <a:gd name="connsiteX1" fmla="*/ 20561 w 300269"/>
              <a:gd name="connsiteY1" fmla="*/ 227314 h 5294772"/>
              <a:gd name="connsiteX2" fmla="*/ 149940 w 300269"/>
              <a:gd name="connsiteY2" fmla="*/ 72072 h 5294772"/>
              <a:gd name="connsiteX3" fmla="*/ 265316 w 300269"/>
              <a:gd name="connsiteY3" fmla="*/ 148378 h 5294772"/>
              <a:gd name="connsiteX4" fmla="*/ 248382 w 300269"/>
              <a:gd name="connsiteY4" fmla="*/ 5294772 h 5294772"/>
              <a:gd name="connsiteX0" fmla="*/ 11098 w 296647"/>
              <a:gd name="connsiteY0" fmla="*/ 4793681 h 5294772"/>
              <a:gd name="connsiteX1" fmla="*/ 16939 w 296647"/>
              <a:gd name="connsiteY1" fmla="*/ 227314 h 5294772"/>
              <a:gd name="connsiteX2" fmla="*/ 146318 w 296647"/>
              <a:gd name="connsiteY2" fmla="*/ 72072 h 5294772"/>
              <a:gd name="connsiteX3" fmla="*/ 261694 w 296647"/>
              <a:gd name="connsiteY3" fmla="*/ 148378 h 5294772"/>
              <a:gd name="connsiteX4" fmla="*/ 244760 w 296647"/>
              <a:gd name="connsiteY4" fmla="*/ 5294772 h 5294772"/>
              <a:gd name="connsiteX0" fmla="*/ 11098 w 296647"/>
              <a:gd name="connsiteY0" fmla="*/ 4793681 h 5294772"/>
              <a:gd name="connsiteX1" fmla="*/ 16939 w 296647"/>
              <a:gd name="connsiteY1" fmla="*/ 227314 h 5294772"/>
              <a:gd name="connsiteX2" fmla="*/ 146318 w 296647"/>
              <a:gd name="connsiteY2" fmla="*/ 72072 h 5294772"/>
              <a:gd name="connsiteX3" fmla="*/ 261694 w 296647"/>
              <a:gd name="connsiteY3" fmla="*/ 148378 h 5294772"/>
              <a:gd name="connsiteX4" fmla="*/ 244760 w 296647"/>
              <a:gd name="connsiteY4" fmla="*/ 5294772 h 5294772"/>
              <a:gd name="connsiteX0" fmla="*/ 11098 w 261694"/>
              <a:gd name="connsiteY0" fmla="*/ 4721609 h 5222700"/>
              <a:gd name="connsiteX1" fmla="*/ 16939 w 261694"/>
              <a:gd name="connsiteY1" fmla="*/ 155242 h 5222700"/>
              <a:gd name="connsiteX2" fmla="*/ 146318 w 261694"/>
              <a:gd name="connsiteY2" fmla="*/ 0 h 5222700"/>
              <a:gd name="connsiteX3" fmla="*/ 261694 w 261694"/>
              <a:gd name="connsiteY3" fmla="*/ 76306 h 5222700"/>
              <a:gd name="connsiteX4" fmla="*/ 244760 w 261694"/>
              <a:gd name="connsiteY4" fmla="*/ 5222700 h 5222700"/>
              <a:gd name="connsiteX0" fmla="*/ 11098 w 261694"/>
              <a:gd name="connsiteY0" fmla="*/ 5489879 h 5990970"/>
              <a:gd name="connsiteX1" fmla="*/ 16939 w 261694"/>
              <a:gd name="connsiteY1" fmla="*/ 923512 h 5990970"/>
              <a:gd name="connsiteX2" fmla="*/ 261694 w 261694"/>
              <a:gd name="connsiteY2" fmla="*/ 844576 h 5990970"/>
              <a:gd name="connsiteX3" fmla="*/ 244760 w 261694"/>
              <a:gd name="connsiteY3" fmla="*/ 5990970 h 5990970"/>
              <a:gd name="connsiteX0" fmla="*/ 11098 w 261694"/>
              <a:gd name="connsiteY0" fmla="*/ 5340584 h 5841675"/>
              <a:gd name="connsiteX1" fmla="*/ 16939 w 261694"/>
              <a:gd name="connsiteY1" fmla="*/ 774217 h 5841675"/>
              <a:gd name="connsiteX2" fmla="*/ 261694 w 261694"/>
              <a:gd name="connsiteY2" fmla="*/ 695281 h 5841675"/>
              <a:gd name="connsiteX3" fmla="*/ 244760 w 261694"/>
              <a:gd name="connsiteY3" fmla="*/ 5841675 h 5841675"/>
              <a:gd name="connsiteX0" fmla="*/ 11098 w 261694"/>
              <a:gd name="connsiteY0" fmla="*/ 4645303 h 5146394"/>
              <a:gd name="connsiteX1" fmla="*/ 16939 w 261694"/>
              <a:gd name="connsiteY1" fmla="*/ 78936 h 5146394"/>
              <a:gd name="connsiteX2" fmla="*/ 261694 w 261694"/>
              <a:gd name="connsiteY2" fmla="*/ 0 h 5146394"/>
              <a:gd name="connsiteX3" fmla="*/ 244760 w 261694"/>
              <a:gd name="connsiteY3" fmla="*/ 5146394 h 5146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1694" h="5146394">
                <a:moveTo>
                  <a:pt x="11098" y="4645303"/>
                </a:moveTo>
                <a:cubicBezTo>
                  <a:pt x="12071" y="3884242"/>
                  <a:pt x="0" y="863376"/>
                  <a:pt x="16939" y="78936"/>
                </a:cubicBezTo>
                <a:cubicBezTo>
                  <a:pt x="108409" y="43851"/>
                  <a:pt x="143744" y="42053"/>
                  <a:pt x="261694" y="0"/>
                </a:cubicBezTo>
                <a:cubicBezTo>
                  <a:pt x="256049" y="1715465"/>
                  <a:pt x="250405" y="3430929"/>
                  <a:pt x="244760" y="5146394"/>
                </a:cubicBezTo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 baseline="0">
              <a:solidFill>
                <a:schemeClr val="tx1"/>
              </a:solidFill>
              <a:latin typeface="Gill Sans MT" pitchFamily="34" charset="0"/>
              <a:ea typeface="Noto Sans CJK SC Medium" pitchFamily="34" charset="-128"/>
              <a:cs typeface="新細明體" pitchFamily="-65" charset="-120"/>
            </a:endParaRPr>
          </a:p>
        </p:txBody>
      </p:sp>
      <p:sp>
        <p:nvSpPr>
          <p:cNvPr id="16" name="內容版面配置區 16"/>
          <p:cNvSpPr>
            <a:spLocks noGrp="1"/>
          </p:cNvSpPr>
          <p:nvPr>
            <p:ph sz="quarter" idx="22" hasCustomPrompt="1"/>
          </p:nvPr>
        </p:nvSpPr>
        <p:spPr>
          <a:xfrm>
            <a:off x="1871700" y="1959683"/>
            <a:ext cx="6975775" cy="2862317"/>
          </a:xfrm>
        </p:spPr>
        <p:txBody>
          <a:bodyPr>
            <a:normAutofit/>
          </a:bodyPr>
          <a:lstStyle>
            <a:lvl1pPr>
              <a:buNone/>
              <a:defRPr sz="3000" b="1" baseline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defRPr>
            </a:lvl1pPr>
            <a:lvl2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2pPr>
            <a:lvl3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3pPr>
          </a:lstStyle>
          <a:p>
            <a:r>
              <a:rPr lang="en-US" altLang="zh-TW" dirty="0" smtClean="0"/>
              <a:t>Divider Title </a:t>
            </a:r>
            <a:r>
              <a:rPr lang="zh-TW" altLang="en-US" dirty="0" smtClean="0"/>
              <a:t>分隔頁</a:t>
            </a:r>
          </a:p>
          <a:p>
            <a:r>
              <a:rPr lang="en-US" altLang="zh-TW" dirty="0" smtClean="0"/>
              <a:t>Gill Sans MT or </a:t>
            </a:r>
            <a:r>
              <a:rPr lang="zh-TW" altLang="en-US" dirty="0" smtClean="0"/>
              <a:t>微軟正黑</a:t>
            </a: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ontent_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手繪多邊形 9"/>
          <p:cNvSpPr/>
          <p:nvPr userDrawn="1"/>
        </p:nvSpPr>
        <p:spPr>
          <a:xfrm rot="10800000" flipH="1">
            <a:off x="0" y="-22579"/>
            <a:ext cx="4945870" cy="5166077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1628775 w 5143500"/>
              <a:gd name="connsiteY2" fmla="*/ 161925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66077"/>
              <a:gd name="connsiteX1" fmla="*/ 0 w 5143500"/>
              <a:gd name="connsiteY1" fmla="*/ 0 h 5166077"/>
              <a:gd name="connsiteX2" fmla="*/ 2726795 w 5143500"/>
              <a:gd name="connsiteY2" fmla="*/ 0 h 5166077"/>
              <a:gd name="connsiteX3" fmla="*/ 5143500 w 5143500"/>
              <a:gd name="connsiteY3" fmla="*/ 5143500 h 5166077"/>
              <a:gd name="connsiteX4" fmla="*/ 209782 w 5143500"/>
              <a:gd name="connsiteY4" fmla="*/ 5166077 h 5166077"/>
              <a:gd name="connsiteX5" fmla="*/ 0 w 5143500"/>
              <a:gd name="connsiteY5" fmla="*/ 5143500 h 5166077"/>
              <a:gd name="connsiteX0" fmla="*/ 0 w 5143500"/>
              <a:gd name="connsiteY0" fmla="*/ 5143500 h 5166077"/>
              <a:gd name="connsiteX1" fmla="*/ 0 w 5143500"/>
              <a:gd name="connsiteY1" fmla="*/ 0 h 5166077"/>
              <a:gd name="connsiteX2" fmla="*/ 198495 w 5143500"/>
              <a:gd name="connsiteY2" fmla="*/ 18342 h 5166077"/>
              <a:gd name="connsiteX3" fmla="*/ 2726795 w 5143500"/>
              <a:gd name="connsiteY3" fmla="*/ 0 h 5166077"/>
              <a:gd name="connsiteX4" fmla="*/ 5143500 w 5143500"/>
              <a:gd name="connsiteY4" fmla="*/ 5143500 h 5166077"/>
              <a:gd name="connsiteX5" fmla="*/ 209782 w 5143500"/>
              <a:gd name="connsiteY5" fmla="*/ 5166077 h 5166077"/>
              <a:gd name="connsiteX6" fmla="*/ 0 w 5143500"/>
              <a:gd name="connsiteY6" fmla="*/ 5143500 h 5166077"/>
              <a:gd name="connsiteX0" fmla="*/ 0 w 5143500"/>
              <a:gd name="connsiteY0" fmla="*/ 5143500 h 5166077"/>
              <a:gd name="connsiteX1" fmla="*/ 198495 w 5143500"/>
              <a:gd name="connsiteY1" fmla="*/ 18342 h 5166077"/>
              <a:gd name="connsiteX2" fmla="*/ 2726795 w 5143500"/>
              <a:gd name="connsiteY2" fmla="*/ 0 h 5166077"/>
              <a:gd name="connsiteX3" fmla="*/ 5143500 w 5143500"/>
              <a:gd name="connsiteY3" fmla="*/ 5143500 h 5166077"/>
              <a:gd name="connsiteX4" fmla="*/ 209782 w 5143500"/>
              <a:gd name="connsiteY4" fmla="*/ 5166077 h 5166077"/>
              <a:gd name="connsiteX5" fmla="*/ 0 w 5143500"/>
              <a:gd name="connsiteY5" fmla="*/ 5143500 h 5166077"/>
              <a:gd name="connsiteX0" fmla="*/ 11287 w 4945005"/>
              <a:gd name="connsiteY0" fmla="*/ 5166077 h 5166077"/>
              <a:gd name="connsiteX1" fmla="*/ 0 w 4945005"/>
              <a:gd name="connsiteY1" fmla="*/ 18342 h 5166077"/>
              <a:gd name="connsiteX2" fmla="*/ 2528300 w 4945005"/>
              <a:gd name="connsiteY2" fmla="*/ 0 h 5166077"/>
              <a:gd name="connsiteX3" fmla="*/ 4945005 w 4945005"/>
              <a:gd name="connsiteY3" fmla="*/ 5143500 h 5166077"/>
              <a:gd name="connsiteX4" fmla="*/ 11287 w 4945005"/>
              <a:gd name="connsiteY4" fmla="*/ 5166077 h 5166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45005" h="5166077">
                <a:moveTo>
                  <a:pt x="11287" y="5166077"/>
                </a:moveTo>
                <a:cubicBezTo>
                  <a:pt x="7525" y="3450165"/>
                  <a:pt x="3762" y="1734254"/>
                  <a:pt x="0" y="18342"/>
                </a:cubicBezTo>
                <a:lnTo>
                  <a:pt x="2528300" y="0"/>
                </a:lnTo>
                <a:lnTo>
                  <a:pt x="4945005" y="5143500"/>
                </a:lnTo>
                <a:lnTo>
                  <a:pt x="11287" y="5166077"/>
                </a:lnTo>
                <a:close/>
              </a:path>
            </a:pathLst>
          </a:custGeom>
          <a:solidFill>
            <a:schemeClr val="tx1"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內容版面配置區 16"/>
          <p:cNvSpPr>
            <a:spLocks noGrp="1"/>
          </p:cNvSpPr>
          <p:nvPr>
            <p:ph sz="quarter" idx="22" hasCustomPrompt="1"/>
          </p:nvPr>
        </p:nvSpPr>
        <p:spPr>
          <a:xfrm>
            <a:off x="4436985" y="996575"/>
            <a:ext cx="4455495" cy="3582397"/>
          </a:xfrm>
        </p:spPr>
        <p:txBody>
          <a:bodyPr/>
          <a:lstStyle>
            <a:lvl1pPr marL="180975" indent="-180975">
              <a:buFont typeface="Arial" pitchFamily="34" charset="0"/>
              <a:buChar char="•"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1pPr>
            <a:lvl2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2pPr>
            <a:lvl3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3pPr>
          </a:lstStyle>
          <a:p>
            <a:r>
              <a:rPr lang="en-US" altLang="zh-TW" dirty="0" smtClean="0"/>
              <a:t>Gill Sans MT</a:t>
            </a:r>
          </a:p>
          <a:p>
            <a:r>
              <a:rPr lang="zh-TW" altLang="en-US" dirty="0" smtClean="0"/>
              <a:t>微軟正黑</a:t>
            </a:r>
          </a:p>
        </p:txBody>
      </p:sp>
      <p:sp>
        <p:nvSpPr>
          <p:cNvPr id="13" name="手繪多邊形 12"/>
          <p:cNvSpPr/>
          <p:nvPr userDrawn="1"/>
        </p:nvSpPr>
        <p:spPr>
          <a:xfrm rot="1500000">
            <a:off x="3274340" y="-361683"/>
            <a:ext cx="228474" cy="5876770"/>
          </a:xfrm>
          <a:custGeom>
            <a:avLst/>
            <a:gdLst>
              <a:gd name="connsiteX0" fmla="*/ 0 w 225024"/>
              <a:gd name="connsiteY0" fmla="*/ 0 h 5940000"/>
              <a:gd name="connsiteX1" fmla="*/ 225024 w 225024"/>
              <a:gd name="connsiteY1" fmla="*/ 0 h 5940000"/>
              <a:gd name="connsiteX2" fmla="*/ 225024 w 225024"/>
              <a:gd name="connsiteY2" fmla="*/ 5940000 h 5940000"/>
              <a:gd name="connsiteX3" fmla="*/ 0 w 225024"/>
              <a:gd name="connsiteY3" fmla="*/ 5940000 h 5940000"/>
              <a:gd name="connsiteX4" fmla="*/ 0 w 225024"/>
              <a:gd name="connsiteY4" fmla="*/ 0 h 5940000"/>
              <a:gd name="connsiteX0" fmla="*/ 9369 w 234393"/>
              <a:gd name="connsiteY0" fmla="*/ 0 h 5940000"/>
              <a:gd name="connsiteX1" fmla="*/ 234393 w 234393"/>
              <a:gd name="connsiteY1" fmla="*/ 0 h 5940000"/>
              <a:gd name="connsiteX2" fmla="*/ 234393 w 234393"/>
              <a:gd name="connsiteY2" fmla="*/ 5940000 h 5940000"/>
              <a:gd name="connsiteX3" fmla="*/ 9369 w 234393"/>
              <a:gd name="connsiteY3" fmla="*/ 5940000 h 5940000"/>
              <a:gd name="connsiteX4" fmla="*/ 0 w 234393"/>
              <a:gd name="connsiteY4" fmla="*/ 159259 h 5940000"/>
              <a:gd name="connsiteX5" fmla="*/ 9369 w 234393"/>
              <a:gd name="connsiteY5" fmla="*/ 0 h 5940000"/>
              <a:gd name="connsiteX0" fmla="*/ 9369 w 234393"/>
              <a:gd name="connsiteY0" fmla="*/ 0 h 5940000"/>
              <a:gd name="connsiteX1" fmla="*/ 234393 w 234393"/>
              <a:gd name="connsiteY1" fmla="*/ 0 h 5940000"/>
              <a:gd name="connsiteX2" fmla="*/ 228474 w 234393"/>
              <a:gd name="connsiteY2" fmla="*/ 63230 h 5940000"/>
              <a:gd name="connsiteX3" fmla="*/ 234393 w 234393"/>
              <a:gd name="connsiteY3" fmla="*/ 5940000 h 5940000"/>
              <a:gd name="connsiteX4" fmla="*/ 9369 w 234393"/>
              <a:gd name="connsiteY4" fmla="*/ 5940000 h 5940000"/>
              <a:gd name="connsiteX5" fmla="*/ 0 w 234393"/>
              <a:gd name="connsiteY5" fmla="*/ 159259 h 5940000"/>
              <a:gd name="connsiteX6" fmla="*/ 9369 w 234393"/>
              <a:gd name="connsiteY6" fmla="*/ 0 h 5940000"/>
              <a:gd name="connsiteX0" fmla="*/ 9369 w 234393"/>
              <a:gd name="connsiteY0" fmla="*/ 0 h 5940000"/>
              <a:gd name="connsiteX1" fmla="*/ 228474 w 234393"/>
              <a:gd name="connsiteY1" fmla="*/ 63230 h 5940000"/>
              <a:gd name="connsiteX2" fmla="*/ 234393 w 234393"/>
              <a:gd name="connsiteY2" fmla="*/ 5940000 h 5940000"/>
              <a:gd name="connsiteX3" fmla="*/ 9369 w 234393"/>
              <a:gd name="connsiteY3" fmla="*/ 5940000 h 5940000"/>
              <a:gd name="connsiteX4" fmla="*/ 0 w 234393"/>
              <a:gd name="connsiteY4" fmla="*/ 159259 h 5940000"/>
              <a:gd name="connsiteX5" fmla="*/ 9369 w 234393"/>
              <a:gd name="connsiteY5" fmla="*/ 0 h 5940000"/>
              <a:gd name="connsiteX0" fmla="*/ 0 w 234393"/>
              <a:gd name="connsiteY0" fmla="*/ 96029 h 5876770"/>
              <a:gd name="connsiteX1" fmla="*/ 228474 w 234393"/>
              <a:gd name="connsiteY1" fmla="*/ 0 h 5876770"/>
              <a:gd name="connsiteX2" fmla="*/ 234393 w 234393"/>
              <a:gd name="connsiteY2" fmla="*/ 5876770 h 5876770"/>
              <a:gd name="connsiteX3" fmla="*/ 9369 w 234393"/>
              <a:gd name="connsiteY3" fmla="*/ 5876770 h 5876770"/>
              <a:gd name="connsiteX4" fmla="*/ 0 w 234393"/>
              <a:gd name="connsiteY4" fmla="*/ 96029 h 5876770"/>
              <a:gd name="connsiteX0" fmla="*/ 0 w 234393"/>
              <a:gd name="connsiteY0" fmla="*/ 96029 h 5876770"/>
              <a:gd name="connsiteX1" fmla="*/ 228474 w 234393"/>
              <a:gd name="connsiteY1" fmla="*/ 0 h 5876770"/>
              <a:gd name="connsiteX2" fmla="*/ 219866 w 234393"/>
              <a:gd name="connsiteY2" fmla="*/ 5773826 h 5876770"/>
              <a:gd name="connsiteX3" fmla="*/ 234393 w 234393"/>
              <a:gd name="connsiteY3" fmla="*/ 5876770 h 5876770"/>
              <a:gd name="connsiteX4" fmla="*/ 9369 w 234393"/>
              <a:gd name="connsiteY4" fmla="*/ 5876770 h 5876770"/>
              <a:gd name="connsiteX5" fmla="*/ 0 w 234393"/>
              <a:gd name="connsiteY5" fmla="*/ 96029 h 5876770"/>
              <a:gd name="connsiteX0" fmla="*/ 0 w 228474"/>
              <a:gd name="connsiteY0" fmla="*/ 96029 h 5876770"/>
              <a:gd name="connsiteX1" fmla="*/ 228474 w 228474"/>
              <a:gd name="connsiteY1" fmla="*/ 0 h 5876770"/>
              <a:gd name="connsiteX2" fmla="*/ 219866 w 228474"/>
              <a:gd name="connsiteY2" fmla="*/ 5773826 h 5876770"/>
              <a:gd name="connsiteX3" fmla="*/ 9369 w 228474"/>
              <a:gd name="connsiteY3" fmla="*/ 5876770 h 5876770"/>
              <a:gd name="connsiteX4" fmla="*/ 0 w 228474"/>
              <a:gd name="connsiteY4" fmla="*/ 96029 h 5876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474" h="5876770">
                <a:moveTo>
                  <a:pt x="0" y="96029"/>
                </a:moveTo>
                <a:lnTo>
                  <a:pt x="228474" y="0"/>
                </a:lnTo>
                <a:cubicBezTo>
                  <a:pt x="225605" y="1924609"/>
                  <a:pt x="222735" y="3849217"/>
                  <a:pt x="219866" y="5773826"/>
                </a:cubicBezTo>
                <a:lnTo>
                  <a:pt x="9369" y="5876770"/>
                </a:lnTo>
                <a:lnTo>
                  <a:pt x="0" y="96029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sp>
        <p:nvSpPr>
          <p:cNvPr id="14" name="文字版面配置區 12"/>
          <p:cNvSpPr>
            <a:spLocks noGrp="1"/>
          </p:cNvSpPr>
          <p:nvPr>
            <p:ph type="body" sz="quarter" idx="19" hasCustomPrompt="1"/>
          </p:nvPr>
        </p:nvSpPr>
        <p:spPr>
          <a:xfrm>
            <a:off x="530551" y="996575"/>
            <a:ext cx="2421269" cy="1008112"/>
          </a:xfrm>
        </p:spPr>
        <p:txBody>
          <a:bodyPr>
            <a:noAutofit/>
          </a:bodyPr>
          <a:lstStyle>
            <a:lvl1pPr marL="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kumimoji="1" lang="zh-TW" altLang="en-US" sz="3000" b="1" kern="1200" baseline="0" dirty="0" smtClean="0">
                <a:solidFill>
                  <a:srgbClr val="00698E"/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1pPr>
          </a:lstStyle>
          <a:p>
            <a:pPr lvl="0"/>
            <a:r>
              <a:rPr lang="zh-TW" altLang="en-US" dirty="0" smtClean="0"/>
              <a:t>分隔頁</a:t>
            </a:r>
          </a:p>
          <a:p>
            <a:pPr lvl="0"/>
            <a:r>
              <a:rPr lang="en-US" altLang="zh-TW" dirty="0" smtClean="0"/>
              <a:t>Divider </a:t>
            </a:r>
          </a:p>
          <a:p>
            <a:pPr lvl="0"/>
            <a:r>
              <a:rPr lang="en-US" altLang="zh-TW" dirty="0" smtClean="0"/>
              <a:t>Title</a:t>
            </a: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content_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手繪多邊形 6"/>
          <p:cNvSpPr/>
          <p:nvPr userDrawn="1"/>
        </p:nvSpPr>
        <p:spPr>
          <a:xfrm>
            <a:off x="-1" y="0"/>
            <a:ext cx="9143559" cy="514350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736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0" y="0"/>
                </a:ln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 sz="18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sp>
        <p:nvSpPr>
          <p:cNvPr id="9" name="手繪多邊形 8"/>
          <p:cNvSpPr/>
          <p:nvPr userDrawn="1"/>
        </p:nvSpPr>
        <p:spPr>
          <a:xfrm rot="10800000" flipH="1">
            <a:off x="0" y="-40502"/>
            <a:ext cx="4945870" cy="5184000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1628775 w 5143500"/>
              <a:gd name="connsiteY2" fmla="*/ 161925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66077"/>
              <a:gd name="connsiteX1" fmla="*/ 0 w 5143500"/>
              <a:gd name="connsiteY1" fmla="*/ 0 h 5166077"/>
              <a:gd name="connsiteX2" fmla="*/ 2726795 w 5143500"/>
              <a:gd name="connsiteY2" fmla="*/ 0 h 5166077"/>
              <a:gd name="connsiteX3" fmla="*/ 5143500 w 5143500"/>
              <a:gd name="connsiteY3" fmla="*/ 5143500 h 5166077"/>
              <a:gd name="connsiteX4" fmla="*/ 209782 w 5143500"/>
              <a:gd name="connsiteY4" fmla="*/ 5166077 h 5166077"/>
              <a:gd name="connsiteX5" fmla="*/ 0 w 5143500"/>
              <a:gd name="connsiteY5" fmla="*/ 5143500 h 5166077"/>
              <a:gd name="connsiteX0" fmla="*/ 0 w 5143500"/>
              <a:gd name="connsiteY0" fmla="*/ 5143500 h 5166077"/>
              <a:gd name="connsiteX1" fmla="*/ 0 w 5143500"/>
              <a:gd name="connsiteY1" fmla="*/ 0 h 5166077"/>
              <a:gd name="connsiteX2" fmla="*/ 198495 w 5143500"/>
              <a:gd name="connsiteY2" fmla="*/ 18342 h 5166077"/>
              <a:gd name="connsiteX3" fmla="*/ 2726795 w 5143500"/>
              <a:gd name="connsiteY3" fmla="*/ 0 h 5166077"/>
              <a:gd name="connsiteX4" fmla="*/ 5143500 w 5143500"/>
              <a:gd name="connsiteY4" fmla="*/ 5143500 h 5166077"/>
              <a:gd name="connsiteX5" fmla="*/ 209782 w 5143500"/>
              <a:gd name="connsiteY5" fmla="*/ 5166077 h 5166077"/>
              <a:gd name="connsiteX6" fmla="*/ 0 w 5143500"/>
              <a:gd name="connsiteY6" fmla="*/ 5143500 h 5166077"/>
              <a:gd name="connsiteX0" fmla="*/ 0 w 5143500"/>
              <a:gd name="connsiteY0" fmla="*/ 5143500 h 5166077"/>
              <a:gd name="connsiteX1" fmla="*/ 198495 w 5143500"/>
              <a:gd name="connsiteY1" fmla="*/ 18342 h 5166077"/>
              <a:gd name="connsiteX2" fmla="*/ 2726795 w 5143500"/>
              <a:gd name="connsiteY2" fmla="*/ 0 h 5166077"/>
              <a:gd name="connsiteX3" fmla="*/ 5143500 w 5143500"/>
              <a:gd name="connsiteY3" fmla="*/ 5143500 h 5166077"/>
              <a:gd name="connsiteX4" fmla="*/ 209782 w 5143500"/>
              <a:gd name="connsiteY4" fmla="*/ 5166077 h 5166077"/>
              <a:gd name="connsiteX5" fmla="*/ 0 w 5143500"/>
              <a:gd name="connsiteY5" fmla="*/ 5143500 h 5166077"/>
              <a:gd name="connsiteX0" fmla="*/ 11287 w 4945005"/>
              <a:gd name="connsiteY0" fmla="*/ 5166077 h 5166077"/>
              <a:gd name="connsiteX1" fmla="*/ 0 w 4945005"/>
              <a:gd name="connsiteY1" fmla="*/ 18342 h 5166077"/>
              <a:gd name="connsiteX2" fmla="*/ 2528300 w 4945005"/>
              <a:gd name="connsiteY2" fmla="*/ 0 h 5166077"/>
              <a:gd name="connsiteX3" fmla="*/ 4945005 w 4945005"/>
              <a:gd name="connsiteY3" fmla="*/ 5143500 h 5166077"/>
              <a:gd name="connsiteX4" fmla="*/ 11287 w 4945005"/>
              <a:gd name="connsiteY4" fmla="*/ 5166077 h 5166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45005" h="5166077">
                <a:moveTo>
                  <a:pt x="11287" y="5166077"/>
                </a:moveTo>
                <a:cubicBezTo>
                  <a:pt x="7525" y="3450165"/>
                  <a:pt x="3762" y="1734254"/>
                  <a:pt x="0" y="18342"/>
                </a:cubicBezTo>
                <a:lnTo>
                  <a:pt x="2528300" y="0"/>
                </a:lnTo>
                <a:lnTo>
                  <a:pt x="4945005" y="5143500"/>
                </a:lnTo>
                <a:lnTo>
                  <a:pt x="11287" y="5166077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aseline="0">
              <a:latin typeface="Gill Sans MT" pitchFamily="34" charset="0"/>
            </a:endParaRPr>
          </a:p>
        </p:txBody>
      </p:sp>
      <p:sp>
        <p:nvSpPr>
          <p:cNvPr id="12" name="手繪多邊形 11"/>
          <p:cNvSpPr/>
          <p:nvPr userDrawn="1"/>
        </p:nvSpPr>
        <p:spPr>
          <a:xfrm rot="1500000">
            <a:off x="3274340" y="-361683"/>
            <a:ext cx="228474" cy="5876770"/>
          </a:xfrm>
          <a:custGeom>
            <a:avLst/>
            <a:gdLst>
              <a:gd name="connsiteX0" fmla="*/ 0 w 225024"/>
              <a:gd name="connsiteY0" fmla="*/ 0 h 5940000"/>
              <a:gd name="connsiteX1" fmla="*/ 225024 w 225024"/>
              <a:gd name="connsiteY1" fmla="*/ 0 h 5940000"/>
              <a:gd name="connsiteX2" fmla="*/ 225024 w 225024"/>
              <a:gd name="connsiteY2" fmla="*/ 5940000 h 5940000"/>
              <a:gd name="connsiteX3" fmla="*/ 0 w 225024"/>
              <a:gd name="connsiteY3" fmla="*/ 5940000 h 5940000"/>
              <a:gd name="connsiteX4" fmla="*/ 0 w 225024"/>
              <a:gd name="connsiteY4" fmla="*/ 0 h 5940000"/>
              <a:gd name="connsiteX0" fmla="*/ 9369 w 234393"/>
              <a:gd name="connsiteY0" fmla="*/ 0 h 5940000"/>
              <a:gd name="connsiteX1" fmla="*/ 234393 w 234393"/>
              <a:gd name="connsiteY1" fmla="*/ 0 h 5940000"/>
              <a:gd name="connsiteX2" fmla="*/ 234393 w 234393"/>
              <a:gd name="connsiteY2" fmla="*/ 5940000 h 5940000"/>
              <a:gd name="connsiteX3" fmla="*/ 9369 w 234393"/>
              <a:gd name="connsiteY3" fmla="*/ 5940000 h 5940000"/>
              <a:gd name="connsiteX4" fmla="*/ 0 w 234393"/>
              <a:gd name="connsiteY4" fmla="*/ 159259 h 5940000"/>
              <a:gd name="connsiteX5" fmla="*/ 9369 w 234393"/>
              <a:gd name="connsiteY5" fmla="*/ 0 h 5940000"/>
              <a:gd name="connsiteX0" fmla="*/ 9369 w 234393"/>
              <a:gd name="connsiteY0" fmla="*/ 0 h 5940000"/>
              <a:gd name="connsiteX1" fmla="*/ 234393 w 234393"/>
              <a:gd name="connsiteY1" fmla="*/ 0 h 5940000"/>
              <a:gd name="connsiteX2" fmla="*/ 228474 w 234393"/>
              <a:gd name="connsiteY2" fmla="*/ 63230 h 5940000"/>
              <a:gd name="connsiteX3" fmla="*/ 234393 w 234393"/>
              <a:gd name="connsiteY3" fmla="*/ 5940000 h 5940000"/>
              <a:gd name="connsiteX4" fmla="*/ 9369 w 234393"/>
              <a:gd name="connsiteY4" fmla="*/ 5940000 h 5940000"/>
              <a:gd name="connsiteX5" fmla="*/ 0 w 234393"/>
              <a:gd name="connsiteY5" fmla="*/ 159259 h 5940000"/>
              <a:gd name="connsiteX6" fmla="*/ 9369 w 234393"/>
              <a:gd name="connsiteY6" fmla="*/ 0 h 5940000"/>
              <a:gd name="connsiteX0" fmla="*/ 9369 w 234393"/>
              <a:gd name="connsiteY0" fmla="*/ 0 h 5940000"/>
              <a:gd name="connsiteX1" fmla="*/ 228474 w 234393"/>
              <a:gd name="connsiteY1" fmla="*/ 63230 h 5940000"/>
              <a:gd name="connsiteX2" fmla="*/ 234393 w 234393"/>
              <a:gd name="connsiteY2" fmla="*/ 5940000 h 5940000"/>
              <a:gd name="connsiteX3" fmla="*/ 9369 w 234393"/>
              <a:gd name="connsiteY3" fmla="*/ 5940000 h 5940000"/>
              <a:gd name="connsiteX4" fmla="*/ 0 w 234393"/>
              <a:gd name="connsiteY4" fmla="*/ 159259 h 5940000"/>
              <a:gd name="connsiteX5" fmla="*/ 9369 w 234393"/>
              <a:gd name="connsiteY5" fmla="*/ 0 h 5940000"/>
              <a:gd name="connsiteX0" fmla="*/ 0 w 234393"/>
              <a:gd name="connsiteY0" fmla="*/ 96029 h 5876770"/>
              <a:gd name="connsiteX1" fmla="*/ 228474 w 234393"/>
              <a:gd name="connsiteY1" fmla="*/ 0 h 5876770"/>
              <a:gd name="connsiteX2" fmla="*/ 234393 w 234393"/>
              <a:gd name="connsiteY2" fmla="*/ 5876770 h 5876770"/>
              <a:gd name="connsiteX3" fmla="*/ 9369 w 234393"/>
              <a:gd name="connsiteY3" fmla="*/ 5876770 h 5876770"/>
              <a:gd name="connsiteX4" fmla="*/ 0 w 234393"/>
              <a:gd name="connsiteY4" fmla="*/ 96029 h 5876770"/>
              <a:gd name="connsiteX0" fmla="*/ 0 w 234393"/>
              <a:gd name="connsiteY0" fmla="*/ 96029 h 5876770"/>
              <a:gd name="connsiteX1" fmla="*/ 228474 w 234393"/>
              <a:gd name="connsiteY1" fmla="*/ 0 h 5876770"/>
              <a:gd name="connsiteX2" fmla="*/ 219866 w 234393"/>
              <a:gd name="connsiteY2" fmla="*/ 5773826 h 5876770"/>
              <a:gd name="connsiteX3" fmla="*/ 234393 w 234393"/>
              <a:gd name="connsiteY3" fmla="*/ 5876770 h 5876770"/>
              <a:gd name="connsiteX4" fmla="*/ 9369 w 234393"/>
              <a:gd name="connsiteY4" fmla="*/ 5876770 h 5876770"/>
              <a:gd name="connsiteX5" fmla="*/ 0 w 234393"/>
              <a:gd name="connsiteY5" fmla="*/ 96029 h 5876770"/>
              <a:gd name="connsiteX0" fmla="*/ 0 w 228474"/>
              <a:gd name="connsiteY0" fmla="*/ 96029 h 5876770"/>
              <a:gd name="connsiteX1" fmla="*/ 228474 w 228474"/>
              <a:gd name="connsiteY1" fmla="*/ 0 h 5876770"/>
              <a:gd name="connsiteX2" fmla="*/ 219866 w 228474"/>
              <a:gd name="connsiteY2" fmla="*/ 5773826 h 5876770"/>
              <a:gd name="connsiteX3" fmla="*/ 9369 w 228474"/>
              <a:gd name="connsiteY3" fmla="*/ 5876770 h 5876770"/>
              <a:gd name="connsiteX4" fmla="*/ 0 w 228474"/>
              <a:gd name="connsiteY4" fmla="*/ 96029 h 5876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474" h="5876770">
                <a:moveTo>
                  <a:pt x="0" y="96029"/>
                </a:moveTo>
                <a:lnTo>
                  <a:pt x="228474" y="0"/>
                </a:lnTo>
                <a:cubicBezTo>
                  <a:pt x="225605" y="1924609"/>
                  <a:pt x="222735" y="3849217"/>
                  <a:pt x="219866" y="5773826"/>
                </a:cubicBezTo>
                <a:lnTo>
                  <a:pt x="9369" y="5876770"/>
                </a:lnTo>
                <a:lnTo>
                  <a:pt x="0" y="96029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 baseline="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sp>
        <p:nvSpPr>
          <p:cNvPr id="11" name="內容版面配置區 16"/>
          <p:cNvSpPr>
            <a:spLocks noGrp="1"/>
          </p:cNvSpPr>
          <p:nvPr>
            <p:ph sz="quarter" idx="22" hasCustomPrompt="1"/>
          </p:nvPr>
        </p:nvSpPr>
        <p:spPr>
          <a:xfrm>
            <a:off x="4436985" y="996575"/>
            <a:ext cx="4455495" cy="3582397"/>
          </a:xfrm>
        </p:spPr>
        <p:txBody>
          <a:bodyPr/>
          <a:lstStyle>
            <a:lvl1pPr marL="180975" indent="-180975">
              <a:buFont typeface="Arial" pitchFamily="34" charset="0"/>
              <a:buChar char="•"/>
              <a:defRPr sz="2000" baseline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defRPr>
            </a:lvl1pPr>
            <a:lvl2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2pPr>
            <a:lvl3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3pPr>
          </a:lstStyle>
          <a:p>
            <a:r>
              <a:rPr lang="en-US" altLang="zh-TW" dirty="0" smtClean="0"/>
              <a:t>Gill Sans MT</a:t>
            </a:r>
          </a:p>
          <a:p>
            <a:r>
              <a:rPr lang="zh-TW" altLang="en-US" dirty="0" smtClean="0"/>
              <a:t>微軟正黑</a:t>
            </a:r>
          </a:p>
        </p:txBody>
      </p:sp>
      <p:sp>
        <p:nvSpPr>
          <p:cNvPr id="14" name="文字版面配置區 12"/>
          <p:cNvSpPr>
            <a:spLocks noGrp="1"/>
          </p:cNvSpPr>
          <p:nvPr>
            <p:ph type="body" sz="quarter" idx="19" hasCustomPrompt="1"/>
          </p:nvPr>
        </p:nvSpPr>
        <p:spPr>
          <a:xfrm>
            <a:off x="530551" y="996575"/>
            <a:ext cx="2421269" cy="1008112"/>
          </a:xfrm>
        </p:spPr>
        <p:txBody>
          <a:bodyPr>
            <a:noAutofit/>
          </a:bodyPr>
          <a:lstStyle>
            <a:lvl1pPr marL="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kumimoji="1" lang="zh-TW" altLang="en-US" sz="3000" b="1" kern="1200" baseline="0" dirty="0" smtClean="0">
                <a:solidFill>
                  <a:srgbClr val="00698E"/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1pPr>
          </a:lstStyle>
          <a:p>
            <a:pPr lvl="0"/>
            <a:r>
              <a:rPr lang="zh-TW" altLang="en-US" dirty="0" smtClean="0"/>
              <a:t>分隔頁</a:t>
            </a:r>
          </a:p>
          <a:p>
            <a:pPr lvl="0"/>
            <a:r>
              <a:rPr lang="en-US" altLang="zh-TW" dirty="0" smtClean="0"/>
              <a:t>Divider </a:t>
            </a:r>
          </a:p>
          <a:p>
            <a:pPr lvl="0"/>
            <a:r>
              <a:rPr lang="en-US" altLang="zh-TW" dirty="0" smtClean="0"/>
              <a:t>Title</a:t>
            </a: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手繪多邊形 9"/>
          <p:cNvSpPr/>
          <p:nvPr userDrawn="1"/>
        </p:nvSpPr>
        <p:spPr>
          <a:xfrm>
            <a:off x="1" y="4731988"/>
            <a:ext cx="9144000" cy="225027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162 h 10162"/>
              <a:gd name="connsiteX1" fmla="*/ 0 w 10000"/>
              <a:gd name="connsiteY1" fmla="*/ 0 h 10162"/>
              <a:gd name="connsiteX2" fmla="*/ 10000 w 10000"/>
              <a:gd name="connsiteY2" fmla="*/ 162 h 10162"/>
              <a:gd name="connsiteX3" fmla="*/ 10000 w 10000"/>
              <a:gd name="connsiteY3" fmla="*/ 10162 h 10162"/>
              <a:gd name="connsiteX4" fmla="*/ 0 w 10000"/>
              <a:gd name="connsiteY4" fmla="*/ 10162 h 10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162">
                <a:moveTo>
                  <a:pt x="0" y="10162"/>
                </a:moveTo>
                <a:lnTo>
                  <a:pt x="0" y="0"/>
                </a:lnTo>
                <a:lnTo>
                  <a:pt x="10000" y="162"/>
                </a:lnTo>
                <a:lnTo>
                  <a:pt x="10000" y="10162"/>
                </a:lnTo>
                <a:lnTo>
                  <a:pt x="0" y="10162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 sz="18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pic>
        <p:nvPicPr>
          <p:cNvPr id="11" name="Picture 2" descr="\\Auhqfs01\agm006$\Corpcom\Library\CIS\AUO\Logo Combination\AUO only\企業標誌 AUO only [轉換]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09090" y="321500"/>
            <a:ext cx="1148376" cy="405045"/>
          </a:xfrm>
          <a:prstGeom prst="rect">
            <a:avLst/>
          </a:prstGeom>
          <a:noFill/>
        </p:spPr>
      </p:pic>
      <p:pic>
        <p:nvPicPr>
          <p:cNvPr id="12" name="Picture 21" descr="Y:\暫放區\TOM\簡英.jpg"/>
          <p:cNvPicPr>
            <a:picLocks noChangeAspect="1" noChangeArrowheads="1"/>
          </p:cNvPicPr>
          <p:nvPr userDrawn="1"/>
        </p:nvPicPr>
        <p:blipFill>
          <a:blip r:embed="rId3" cstate="print"/>
          <a:stretch>
            <a:fillRect/>
          </a:stretch>
        </p:blipFill>
        <p:spPr bwMode="auto">
          <a:xfrm>
            <a:off x="1216259" y="1626645"/>
            <a:ext cx="6711483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標題 110"/>
          <p:cNvSpPr txBox="1">
            <a:spLocks/>
          </p:cNvSpPr>
          <p:nvPr userDrawn="1"/>
        </p:nvSpPr>
        <p:spPr>
          <a:xfrm>
            <a:off x="527865" y="231490"/>
            <a:ext cx="7284495" cy="117013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Gill Sans MT" pitchFamily="34" charset="0"/>
                <a:ea typeface="微軟正黑體" pitchFamily="34" charset="-120"/>
                <a:cs typeface="+mj-cs"/>
              </a:rPr>
              <a:t>適用色盤</a:t>
            </a:r>
            <a:endParaRPr kumimoji="0" lang="zh-TW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Gill Sans MT" pitchFamily="34" charset="0"/>
              <a:ea typeface="微軟正黑體" pitchFamily="34" charset="-120"/>
              <a:cs typeface="+mj-cs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 dirty="0"/>
          </a:p>
        </p:txBody>
      </p:sp>
      <p:grpSp>
        <p:nvGrpSpPr>
          <p:cNvPr id="6" name="群組 5"/>
          <p:cNvGrpSpPr/>
          <p:nvPr userDrawn="1"/>
        </p:nvGrpSpPr>
        <p:grpSpPr>
          <a:xfrm>
            <a:off x="657225" y="3786885"/>
            <a:ext cx="2474395" cy="619125"/>
            <a:chOff x="657225" y="3786885"/>
            <a:chExt cx="2474395" cy="619125"/>
          </a:xfrm>
        </p:grpSpPr>
        <p:sp>
          <p:nvSpPr>
            <p:cNvPr id="7" name="矩形 6"/>
            <p:cNvSpPr/>
            <p:nvPr/>
          </p:nvSpPr>
          <p:spPr>
            <a:xfrm>
              <a:off x="657225" y="3786885"/>
              <a:ext cx="978347" cy="593252"/>
            </a:xfrm>
            <a:prstGeom prst="rect">
              <a:avLst/>
            </a:prstGeom>
            <a:solidFill>
              <a:srgbClr val="2772E1"/>
            </a:solidFill>
            <a:ln w="38100">
              <a:solidFill>
                <a:srgbClr val="2772E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zh-TW" altLang="en-US" b="1" dirty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endParaRPr>
            </a:p>
          </p:txBody>
        </p:sp>
        <p:pic>
          <p:nvPicPr>
            <p:cNvPr id="8" name="Picture 6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826695" y="3786885"/>
              <a:ext cx="1304925" cy="619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9" name="群組 8"/>
          <p:cNvGrpSpPr/>
          <p:nvPr userDrawn="1"/>
        </p:nvGrpSpPr>
        <p:grpSpPr>
          <a:xfrm>
            <a:off x="657225" y="1125705"/>
            <a:ext cx="6955845" cy="638175"/>
            <a:chOff x="657225" y="1125705"/>
            <a:chExt cx="6955845" cy="638175"/>
          </a:xfrm>
        </p:grpSpPr>
        <p:sp>
          <p:nvSpPr>
            <p:cNvPr id="10" name="矩形 9"/>
            <p:cNvSpPr/>
            <p:nvPr/>
          </p:nvSpPr>
          <p:spPr>
            <a:xfrm>
              <a:off x="657225" y="1125705"/>
              <a:ext cx="978346" cy="59325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zh-TW" altLang="en-US" b="1" dirty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5157065" y="1125705"/>
              <a:ext cx="978345" cy="593252"/>
            </a:xfrm>
            <a:prstGeom prst="rect">
              <a:avLst/>
            </a:prstGeom>
            <a:solidFill>
              <a:srgbClr val="F75B66"/>
            </a:solidFill>
            <a:ln w="38100">
              <a:solidFill>
                <a:srgbClr val="F75B66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zh-TW" altLang="en-US" b="1" dirty="0" smtClean="0">
                <a:solidFill>
                  <a:schemeClr val="bg1"/>
                </a:solidFill>
              </a:endParaRPr>
            </a:p>
          </p:txBody>
        </p:sp>
        <p:pic>
          <p:nvPicPr>
            <p:cNvPr id="12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826695" y="1125705"/>
              <a:ext cx="1304925" cy="638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3" name="Picture 7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327195" y="1125705"/>
              <a:ext cx="1285875" cy="619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4" name="群組 13"/>
          <p:cNvGrpSpPr/>
          <p:nvPr userDrawn="1"/>
        </p:nvGrpSpPr>
        <p:grpSpPr>
          <a:xfrm>
            <a:off x="657225" y="2019115"/>
            <a:ext cx="6965370" cy="619125"/>
            <a:chOff x="657225" y="1807245"/>
            <a:chExt cx="6965370" cy="619125"/>
          </a:xfrm>
        </p:grpSpPr>
        <p:sp>
          <p:nvSpPr>
            <p:cNvPr id="15" name="矩形 14"/>
            <p:cNvSpPr/>
            <p:nvPr/>
          </p:nvSpPr>
          <p:spPr>
            <a:xfrm>
              <a:off x="5157065" y="1807245"/>
              <a:ext cx="978346" cy="593252"/>
            </a:xfrm>
            <a:prstGeom prst="rect">
              <a:avLst/>
            </a:prstGeom>
            <a:solidFill>
              <a:srgbClr val="F1AC01"/>
            </a:solidFill>
            <a:ln w="38100">
              <a:solidFill>
                <a:srgbClr val="F1AC0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zh-TW" altLang="en-US" b="1" dirty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657225" y="1807245"/>
              <a:ext cx="978346" cy="593252"/>
            </a:xfrm>
            <a:prstGeom prst="rect">
              <a:avLst/>
            </a:prstGeom>
            <a:solidFill>
              <a:srgbClr val="5B5245"/>
            </a:solidFill>
            <a:ln w="38100">
              <a:solidFill>
                <a:srgbClr val="5B5245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zh-TW" altLang="en-US" b="1" dirty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endParaRPr>
            </a:p>
          </p:txBody>
        </p:sp>
        <p:pic>
          <p:nvPicPr>
            <p:cNvPr id="17" name="Picture 3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826695" y="1807245"/>
              <a:ext cx="1304925" cy="619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8" name="Picture 8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6327195" y="1807245"/>
              <a:ext cx="1295400" cy="619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9" name="矩形 18"/>
          <p:cNvSpPr/>
          <p:nvPr userDrawn="1"/>
        </p:nvSpPr>
        <p:spPr>
          <a:xfrm>
            <a:off x="657225" y="2893475"/>
            <a:ext cx="978346" cy="593252"/>
          </a:xfrm>
          <a:prstGeom prst="rect">
            <a:avLst/>
          </a:prstGeom>
          <a:solidFill>
            <a:srgbClr val="449E9A"/>
          </a:solidFill>
          <a:ln w="38100">
            <a:solidFill>
              <a:srgbClr val="449E9A"/>
            </a:solidFill>
            <a:round/>
            <a:headEnd/>
            <a:tailEnd/>
          </a:ln>
        </p:spPr>
        <p:txBody>
          <a:bodyPr/>
          <a:lstStyle/>
          <a:p>
            <a:pPr algn="ctr"/>
            <a:endParaRPr lang="zh-TW" altLang="en-US" b="1" dirty="0" smtClean="0">
              <a:solidFill>
                <a:schemeClr val="bg1"/>
              </a:solidFill>
            </a:endParaRPr>
          </a:p>
        </p:txBody>
      </p:sp>
      <p:sp>
        <p:nvSpPr>
          <p:cNvPr id="20" name="矩形 19"/>
          <p:cNvSpPr/>
          <p:nvPr userDrawn="1"/>
        </p:nvSpPr>
        <p:spPr>
          <a:xfrm>
            <a:off x="5157065" y="2893475"/>
            <a:ext cx="978346" cy="593252"/>
          </a:xfrm>
          <a:prstGeom prst="rect">
            <a:avLst/>
          </a:prstGeom>
          <a:solidFill>
            <a:schemeClr val="bg2">
              <a:lumMod val="50000"/>
            </a:schemeClr>
          </a:solidFill>
          <a:ln w="38100">
            <a:noFill/>
            <a:round/>
            <a:headEnd/>
            <a:tailEnd/>
          </a:ln>
        </p:spPr>
        <p:txBody>
          <a:bodyPr/>
          <a:lstStyle/>
          <a:p>
            <a:pPr algn="ctr"/>
            <a:endParaRPr lang="zh-TW" altLang="en-US" sz="1100" b="1" dirty="0" smtClean="0">
              <a:solidFill>
                <a:schemeClr val="bg1"/>
              </a:solidFill>
            </a:endParaRPr>
          </a:p>
        </p:txBody>
      </p:sp>
      <p:pic>
        <p:nvPicPr>
          <p:cNvPr id="21" name="Picture 5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826695" y="2893475"/>
            <a:ext cx="1304925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9"/>
          <p:cNvPicPr>
            <a:picLocks noChangeAspect="1" noChangeArrowheads="1"/>
          </p:cNvPicPr>
          <p:nvPr userDrawn="1"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327195" y="2893475"/>
            <a:ext cx="1304925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11"/>
          <p:cNvPicPr>
            <a:picLocks noChangeAspect="1" noChangeArrowheads="1"/>
          </p:cNvPicPr>
          <p:nvPr userDrawn="1"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417205" y="3741880"/>
            <a:ext cx="1295400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矩形 24"/>
          <p:cNvSpPr/>
          <p:nvPr userDrawn="1"/>
        </p:nvSpPr>
        <p:spPr>
          <a:xfrm>
            <a:off x="5427095" y="3876895"/>
            <a:ext cx="5293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TXT</a:t>
            </a:r>
            <a:endParaRPr lang="zh-TW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527865" y="231490"/>
            <a:ext cx="7464515" cy="117013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altLang="zh-TW" dirty="0" smtClean="0"/>
              <a:t>Content</a:t>
            </a:r>
            <a:br>
              <a:rPr lang="en-US" altLang="zh-TW" dirty="0" smtClean="0"/>
            </a:br>
            <a:r>
              <a:rPr lang="en-US" altLang="zh-TW" dirty="0" smtClean="0"/>
              <a:t>Gill Sans MT or </a:t>
            </a:r>
            <a:r>
              <a:rPr lang="zh-TW" altLang="en-US" dirty="0" smtClean="0"/>
              <a:t>微軟正黑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521549" y="1491630"/>
            <a:ext cx="8415935" cy="34653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 dirty="0" smtClean="0"/>
              <a:t>Gill Sans MT </a:t>
            </a:r>
          </a:p>
          <a:p>
            <a:pPr lvl="0"/>
            <a:r>
              <a:rPr lang="zh-TW" altLang="en-US" dirty="0" smtClean="0"/>
              <a:t>微軟正黑</a:t>
            </a:r>
          </a:p>
        </p:txBody>
      </p:sp>
      <p:sp>
        <p:nvSpPr>
          <p:cNvPr id="7" name="手繪多邊形 6"/>
          <p:cNvSpPr/>
          <p:nvPr userDrawn="1"/>
        </p:nvSpPr>
        <p:spPr>
          <a:xfrm rot="16200000" flipV="1">
            <a:off x="-208637" y="221384"/>
            <a:ext cx="989070" cy="381292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2000" y="0"/>
                </a:ln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pic>
        <p:nvPicPr>
          <p:cNvPr id="8" name="Picture 16" descr="C:\Documents and Settings\tomcctang\桌面\auo.png"/>
          <p:cNvPicPr>
            <a:picLocks noChangeAspect="1" noChangeArrowheads="1"/>
          </p:cNvPicPr>
          <p:nvPr userDrawn="1"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8043863" y="285750"/>
            <a:ext cx="81438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文字方塊 8"/>
          <p:cNvSpPr txBox="1">
            <a:spLocks noChangeArrowheads="1"/>
          </p:cNvSpPr>
          <p:nvPr userDrawn="1"/>
        </p:nvSpPr>
        <p:spPr bwMode="auto">
          <a:xfrm>
            <a:off x="602940" y="4983192"/>
            <a:ext cx="3429000" cy="16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2000" rIns="72000" anchor="b"/>
          <a:lstStyle/>
          <a:p>
            <a:pPr eaLnBrk="1" hangingPunct="1">
              <a:lnSpc>
                <a:spcPct val="80000"/>
              </a:lnSpc>
              <a:defRPr/>
            </a:pPr>
            <a:r>
              <a:rPr kumimoji="0" lang="en-US" altLang="zh-TW" sz="5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  <a:ea typeface="微軟正黑體" pitchFamily="34" charset="-120"/>
                <a:cs typeface="Times New Roman" pitchFamily="18" charset="0"/>
                <a:sym typeface="Symbol" pitchFamily="18" charset="2"/>
              </a:rPr>
              <a:t>© 2020 AU </a:t>
            </a:r>
            <a:r>
              <a:rPr kumimoji="0" lang="en-US" altLang="zh-TW" sz="500" dirty="0" err="1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  <a:ea typeface="微軟正黑體" pitchFamily="34" charset="-120"/>
                <a:cs typeface="Times New Roman" pitchFamily="18" charset="0"/>
                <a:sym typeface="Symbol" pitchFamily="18" charset="2"/>
              </a:rPr>
              <a:t>Optronics</a:t>
            </a:r>
            <a:r>
              <a:rPr kumimoji="0" lang="en-US" altLang="zh-TW" sz="5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  <a:ea typeface="微軟正黑體" pitchFamily="34" charset="-120"/>
                <a:cs typeface="Times New Roman" pitchFamily="18" charset="0"/>
                <a:sym typeface="Symbol" pitchFamily="18" charset="2"/>
              </a:rPr>
              <a:t> Corporation – Proprietary and Confidential</a:t>
            </a:r>
            <a:endParaRPr kumimoji="0" lang="zh-TW" altLang="en-US" sz="500" dirty="0">
              <a:solidFill>
                <a:schemeClr val="bg1">
                  <a:lumMod val="50000"/>
                </a:schemeClr>
              </a:solidFill>
              <a:latin typeface="Gill Sans MT" pitchFamily="34" charset="0"/>
              <a:ea typeface="微軟正黑體" pitchFamily="34" charset="-120"/>
            </a:endParaRPr>
          </a:p>
        </p:txBody>
      </p:sp>
      <p:sp>
        <p:nvSpPr>
          <p:cNvPr id="12" name="頁尾版面配置區 7"/>
          <p:cNvSpPr>
            <a:spLocks noGrp="1"/>
          </p:cNvSpPr>
          <p:nvPr>
            <p:ph type="ftr" sz="quarter" idx="3"/>
          </p:nvPr>
        </p:nvSpPr>
        <p:spPr>
          <a:xfrm>
            <a:off x="5517105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TW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0" r:id="rId1"/>
    <p:sldLayoutId id="2147483946" r:id="rId2"/>
    <p:sldLayoutId id="2147483940" r:id="rId3"/>
    <p:sldLayoutId id="2147483952" r:id="rId4"/>
    <p:sldLayoutId id="2147483939" r:id="rId5"/>
    <p:sldLayoutId id="2147483953" r:id="rId6"/>
    <p:sldLayoutId id="2147483941" r:id="rId7"/>
    <p:sldLayoutId id="2147483951" r:id="rId8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200" b="1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陳泓量</a:t>
            </a:r>
            <a:endParaRPr lang="en-US" altLang="zh-TW" dirty="0"/>
          </a:p>
          <a:p>
            <a:r>
              <a:rPr lang="en-US" altLang="zh-TW" dirty="0" smtClean="0"/>
              <a:t>2007072 </a:t>
            </a:r>
            <a:r>
              <a:rPr lang="en-US" altLang="zh-TW" dirty="0"/>
              <a:t>/ </a:t>
            </a:r>
            <a:r>
              <a:rPr lang="en-US" altLang="zh-TW" dirty="0" smtClean="0"/>
              <a:t>TC</a:t>
            </a:r>
            <a:endParaRPr lang="en-US" altLang="zh-TW" dirty="0"/>
          </a:p>
          <a:p>
            <a:r>
              <a:rPr lang="en-US" altLang="zh-TW" dirty="0" smtClean="0"/>
              <a:t>2020.07.23</a:t>
            </a:r>
            <a:endParaRPr lang="en-US" altLang="zh-TW" dirty="0"/>
          </a:p>
        </p:txBody>
      </p:sp>
      <p:sp>
        <p:nvSpPr>
          <p:cNvPr id="9" name="標題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Daily Report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2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dirty="0" smtClean="0"/>
              <a:t>1</a:t>
            </a:r>
            <a:r>
              <a:rPr lang="en-US" altLang="zh-TW" sz="3200" dirty="0" smtClean="0"/>
              <a:t>.</a:t>
            </a:r>
            <a:r>
              <a:rPr lang="zh-TW" altLang="en-US" sz="3200" dirty="0" smtClean="0"/>
              <a:t>查看圖表功能</a:t>
            </a:r>
            <a:r>
              <a:rPr lang="en-US" altLang="zh-TW" sz="3200" dirty="0" smtClean="0"/>
              <a:t>60%</a:t>
            </a:r>
            <a:r>
              <a:rPr lang="zh-TW" altLang="en-US" sz="3200" dirty="0" smtClean="0"/>
              <a:t>完成</a:t>
            </a:r>
            <a:endParaRPr lang="en-US" altLang="zh-TW" sz="3200" dirty="0" smtClean="0"/>
          </a:p>
          <a:p>
            <a:pPr marL="0" indent="0">
              <a:buNone/>
            </a:pPr>
            <a:r>
              <a:rPr lang="en-US" altLang="zh-TW" sz="3200" dirty="0" smtClean="0"/>
              <a:t>2.</a:t>
            </a:r>
            <a:r>
              <a:rPr lang="zh-TW" altLang="en-US" sz="3200" dirty="0" smtClean="0"/>
              <a:t>單片補值功能</a:t>
            </a:r>
            <a:r>
              <a:rPr lang="en-US" altLang="zh-TW" sz="3200" dirty="0" smtClean="0"/>
              <a:t>60%</a:t>
            </a:r>
            <a:r>
              <a:rPr lang="zh-TW" altLang="en-US" sz="3200" dirty="0" smtClean="0"/>
              <a:t>完成</a:t>
            </a:r>
            <a:endParaRPr lang="en-US" altLang="zh-TW" sz="3200" dirty="0" smtClean="0"/>
          </a:p>
          <a:p>
            <a:pPr marL="0" indent="0">
              <a:buNone/>
            </a:pPr>
            <a:r>
              <a:rPr lang="en-US" altLang="zh-TW" sz="3200" dirty="0" smtClean="0"/>
              <a:t>3.</a:t>
            </a:r>
            <a:r>
              <a:rPr lang="zh-TW" altLang="en-US" sz="3200" dirty="0" smtClean="0"/>
              <a:t>多片疊圖，平均疊圖功能完成</a:t>
            </a:r>
            <a:endParaRPr lang="en-US" altLang="zh-TW" sz="3200" dirty="0" smtClean="0"/>
          </a:p>
          <a:p>
            <a:pPr marL="0" indent="0">
              <a:buNone/>
            </a:pPr>
            <a:endParaRPr lang="en-US" altLang="zh-TW" sz="3200" dirty="0" smtClean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9"/>
          </p:nvPr>
        </p:nvSpPr>
        <p:spPr>
          <a:xfrm>
            <a:off x="530551" y="996575"/>
            <a:ext cx="2511279" cy="1008112"/>
          </a:xfrm>
        </p:spPr>
        <p:txBody>
          <a:bodyPr/>
          <a:lstStyle/>
          <a:p>
            <a:r>
              <a:rPr lang="zh-TW" altLang="en-US" dirty="0" smtClean="0"/>
              <a:t>今日專案進度</a:t>
            </a:r>
            <a:endParaRPr lang="zh-TW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sz="quarter" idx="19"/>
          </p:nvPr>
        </p:nvSpPr>
        <p:spPr>
          <a:xfrm>
            <a:off x="611560" y="501520"/>
            <a:ext cx="4365485" cy="1008112"/>
          </a:xfrm>
        </p:spPr>
        <p:txBody>
          <a:bodyPr/>
          <a:lstStyle/>
          <a:p>
            <a:r>
              <a:rPr lang="zh-TW" altLang="en-US" dirty="0" smtClean="0"/>
              <a:t>查看圖表</a:t>
            </a:r>
            <a:r>
              <a:rPr lang="en-US" altLang="zh-TW" dirty="0" smtClean="0"/>
              <a:t>-</a:t>
            </a:r>
            <a:r>
              <a:rPr lang="zh-TW" altLang="en-US" dirty="0" smtClean="0"/>
              <a:t>平均疊圖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sz="quarter" idx="2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655" y="1266605"/>
            <a:ext cx="6256390" cy="3519219"/>
          </a:xfrm>
        </p:spPr>
      </p:pic>
    </p:spTree>
    <p:extLst>
      <p:ext uri="{BB962C8B-B14F-4D97-AF65-F5344CB8AC3E}">
        <p14:creationId xmlns:p14="http://schemas.microsoft.com/office/powerpoint/2010/main" val="3767795123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sz="quarter" idx="19"/>
          </p:nvPr>
        </p:nvSpPr>
        <p:spPr>
          <a:xfrm>
            <a:off x="566554" y="492519"/>
            <a:ext cx="3465385" cy="1008112"/>
          </a:xfrm>
        </p:spPr>
        <p:txBody>
          <a:bodyPr/>
          <a:lstStyle/>
          <a:p>
            <a:r>
              <a:rPr lang="zh-TW" altLang="en-US" dirty="0" smtClean="0"/>
              <a:t>查看圖表</a:t>
            </a:r>
            <a:r>
              <a:rPr lang="en-US" altLang="zh-TW" dirty="0" smtClean="0"/>
              <a:t>-</a:t>
            </a:r>
            <a:r>
              <a:rPr lang="zh-TW" altLang="en-US" dirty="0" smtClean="0"/>
              <a:t>多片疊圖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sz="quarter" idx="2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660" y="1221600"/>
            <a:ext cx="6075675" cy="3417567"/>
          </a:xfrm>
        </p:spPr>
      </p:pic>
    </p:spTree>
    <p:extLst>
      <p:ext uri="{BB962C8B-B14F-4D97-AF65-F5344CB8AC3E}">
        <p14:creationId xmlns:p14="http://schemas.microsoft.com/office/powerpoint/2010/main" val="3676452306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sz="quarter" idx="2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645" y="1011442"/>
            <a:ext cx="6480720" cy="3645405"/>
          </a:xfrm>
        </p:spPr>
      </p:pic>
      <p:sp>
        <p:nvSpPr>
          <p:cNvPr id="3" name="文字版面配置區 2"/>
          <p:cNvSpPr>
            <a:spLocks noGrp="1"/>
          </p:cNvSpPr>
          <p:nvPr>
            <p:ph type="body" sz="quarter" idx="19"/>
          </p:nvPr>
        </p:nvSpPr>
        <p:spPr>
          <a:xfrm>
            <a:off x="656565" y="492519"/>
            <a:ext cx="2880320" cy="518923"/>
          </a:xfrm>
        </p:spPr>
        <p:txBody>
          <a:bodyPr/>
          <a:lstStyle/>
          <a:p>
            <a:r>
              <a:rPr lang="zh-TW" altLang="en-US" dirty="0" smtClean="0"/>
              <a:t>單片補值功能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94662776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22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9"/>
          </p:nvPr>
        </p:nvSpPr>
        <p:spPr>
          <a:xfrm>
            <a:off x="530551" y="996575"/>
            <a:ext cx="3726414" cy="1008112"/>
          </a:xfrm>
        </p:spPr>
        <p:txBody>
          <a:bodyPr/>
          <a:lstStyle/>
          <a:p>
            <a:r>
              <a:rPr lang="zh-TW" altLang="en-US" dirty="0" smtClean="0"/>
              <a:t>明天預計完成</a:t>
            </a:r>
            <a:r>
              <a:rPr lang="en-US" altLang="zh-TW" dirty="0" smtClean="0"/>
              <a:t>:</a:t>
            </a:r>
          </a:p>
          <a:p>
            <a:r>
              <a:rPr lang="en-US" altLang="zh-TW" dirty="0" smtClean="0"/>
              <a:t>6shot</a:t>
            </a:r>
            <a:r>
              <a:rPr lang="zh-TW" altLang="en-US" dirty="0" smtClean="0"/>
              <a:t>圖表呈現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90333222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113865</TotalTime>
  <Words>91</Words>
  <Application>Microsoft Office PowerPoint</Application>
  <PresentationFormat>如螢幕大小 (16:9)</PresentationFormat>
  <Paragraphs>14</Paragraphs>
  <Slides>8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7" baseType="lpstr">
      <vt:lpstr>Noto Sans CJK SC Medium</vt:lpstr>
      <vt:lpstr>微軟正黑體</vt:lpstr>
      <vt:lpstr>新細明體</vt:lpstr>
      <vt:lpstr>Arial</vt:lpstr>
      <vt:lpstr>Calibri</vt:lpstr>
      <vt:lpstr>Gill Sans MT</vt:lpstr>
      <vt:lpstr>Symbol</vt:lpstr>
      <vt:lpstr>Times New Roman</vt:lpstr>
      <vt:lpstr>Office 佈景主題</vt:lpstr>
      <vt:lpstr>Daily Report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BenQ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corpcom</dc:creator>
  <cp:lastModifiedBy>2007072 陳泓量</cp:lastModifiedBy>
  <cp:revision>4032</cp:revision>
  <dcterms:created xsi:type="dcterms:W3CDTF">2011-02-08T02:08:58Z</dcterms:created>
  <dcterms:modified xsi:type="dcterms:W3CDTF">2020-07-23T09:20:45Z</dcterms:modified>
</cp:coreProperties>
</file>