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5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2020.07.27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1.6shot</a:t>
            </a:r>
            <a:r>
              <a:rPr lang="zh-TW" altLang="en-US" sz="3200" dirty="0" smtClean="0"/>
              <a:t>圖表功能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50%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查看圖表</a:t>
            </a:r>
            <a:r>
              <a:rPr lang="en-US" altLang="zh-TW" dirty="0" smtClean="0"/>
              <a:t>-</a:t>
            </a:r>
            <a:r>
              <a:rPr lang="en-US" altLang="zh-TW" dirty="0" smtClean="0"/>
              <a:t>6shot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176595"/>
            <a:ext cx="6751445" cy="3797688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113867</TotalTime>
  <Words>31</Words>
  <Application>Microsoft Office PowerPoint</Application>
  <PresentationFormat>如螢幕大小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4033</cp:revision>
  <dcterms:created xsi:type="dcterms:W3CDTF">2011-02-08T02:08:58Z</dcterms:created>
  <dcterms:modified xsi:type="dcterms:W3CDTF">2020-07-27T11:09:53Z</dcterms:modified>
</cp:coreProperties>
</file>