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notesMasterIdLst>
    <p:notesMasterId r:id="rId8"/>
  </p:notesMasterIdLst>
  <p:handoutMasterIdLst>
    <p:handoutMasterId r:id="rId9"/>
  </p:handoutMasterIdLst>
  <p:sldIdLst>
    <p:sldId id="1189" r:id="rId2"/>
    <p:sldId id="1194" r:id="rId3"/>
    <p:sldId id="1195" r:id="rId4"/>
    <p:sldId id="1196" r:id="rId5"/>
    <p:sldId id="1190" r:id="rId6"/>
    <p:sldId id="1013" r:id="rId7"/>
  </p:sldIdLst>
  <p:sldSz cx="9144000" cy="5143500" type="screen16x9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4">
          <p15:clr>
            <a:srgbClr val="A4A3A4"/>
          </p15:clr>
        </p15:guide>
        <p15:guide id="2" pos="414">
          <p15:clr>
            <a:srgbClr val="A4A3A4"/>
          </p15:clr>
        </p15:guide>
        <p15:guide id="3" orient="horz" pos="4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3A2"/>
    <a:srgbClr val="2772E1"/>
    <a:srgbClr val="14458E"/>
    <a:srgbClr val="449E9A"/>
    <a:srgbClr val="5B5245"/>
    <a:srgbClr val="F1AC01"/>
    <a:srgbClr val="90D0CD"/>
    <a:srgbClr val="7FACED"/>
    <a:srgbClr val="F75B66"/>
    <a:srgbClr val="DDDE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22" autoAdjust="0"/>
    <p:restoredTop sz="88708" autoAdjust="0"/>
  </p:normalViewPr>
  <p:slideViewPr>
    <p:cSldViewPr showGuides="1">
      <p:cViewPr varScale="1">
        <p:scale>
          <a:sx n="71" d="100"/>
          <a:sy n="71" d="100"/>
        </p:scale>
        <p:origin x="72" y="312"/>
      </p:cViewPr>
      <p:guideLst>
        <p:guide orient="horz" pos="514"/>
        <p:guide pos="414"/>
        <p:guide orient="horz" pos="42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45" d="100"/>
        <a:sy n="45" d="100"/>
      </p:scale>
      <p:origin x="0" y="0"/>
    </p:cViewPr>
  </p:sorterViewPr>
  <p:notesViewPr>
    <p:cSldViewPr showGuides="1">
      <p:cViewPr varScale="1">
        <p:scale>
          <a:sx n="70" d="100"/>
          <a:sy n="70" d="100"/>
        </p:scale>
        <p:origin x="-3396" y="-96"/>
      </p:cViewPr>
      <p:guideLst>
        <p:guide orient="horz" pos="3224"/>
        <p:guide pos="2236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296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A950B79-5864-444A-A972-9D277C78CADC}" type="datetimeFigureOut">
              <a:rPr lang="zh-TW" altLang="en-US"/>
              <a:pPr>
                <a:defRPr/>
              </a:pPr>
              <a:t>2020/7/28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3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296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C1363D7C-D853-476A-AFFD-449C9293905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37997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6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3EB54F8-1978-4F43-8B1C-715FF4FCC638}" type="datetimeFigureOut">
              <a:rPr lang="zh-TW" altLang="en-US"/>
              <a:pPr>
                <a:defRPr/>
              </a:pPr>
              <a:t>2020/7/28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19900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4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3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6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BB8BD76A-2F67-42F1-9619-1A8D2E5EAE4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0761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6763"/>
            <a:ext cx="6819900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1914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 flipH="1">
            <a:off x="3266853" y="0"/>
            <a:ext cx="5940660" cy="51435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989937 w 6929557"/>
              <a:gd name="connsiteY0" fmla="*/ 5143500 h 6000750"/>
              <a:gd name="connsiteX1" fmla="*/ 989937 w 6929557"/>
              <a:gd name="connsiteY1" fmla="*/ 0 h 6000750"/>
              <a:gd name="connsiteX2" fmla="*/ 3716732 w 6929557"/>
              <a:gd name="connsiteY2" fmla="*/ 0 h 6000750"/>
              <a:gd name="connsiteX3" fmla="*/ 6929558 w 6929557"/>
              <a:gd name="connsiteY3" fmla="*/ 5143500 h 6000750"/>
              <a:gd name="connsiteX4" fmla="*/ 989937 w 6929557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2730539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0 w 5939621"/>
              <a:gd name="connsiteY0" fmla="*/ 5143500 h 5143500"/>
              <a:gd name="connsiteX1" fmla="*/ 0 w 5939621"/>
              <a:gd name="connsiteY1" fmla="*/ 0 h 5143500"/>
              <a:gd name="connsiteX2" fmla="*/ 3509774 w 5939621"/>
              <a:gd name="connsiteY2" fmla="*/ 0 h 5143500"/>
              <a:gd name="connsiteX3" fmla="*/ 5939621 w 5939621"/>
              <a:gd name="connsiteY3" fmla="*/ 5143500 h 5143500"/>
              <a:gd name="connsiteX4" fmla="*/ 0 w 5939621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9621" h="5143500">
                <a:moveTo>
                  <a:pt x="0" y="5143500"/>
                </a:moveTo>
                <a:cubicBezTo>
                  <a:pt x="3744" y="3840162"/>
                  <a:pt x="0" y="1714500"/>
                  <a:pt x="0" y="0"/>
                </a:cubicBezTo>
                <a:lnTo>
                  <a:pt x="3509774" y="0"/>
                </a:lnTo>
                <a:lnTo>
                  <a:pt x="5939621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手繪多邊形 6"/>
          <p:cNvSpPr/>
          <p:nvPr userDrawn="1"/>
        </p:nvSpPr>
        <p:spPr>
          <a:xfrm>
            <a:off x="2093555" y="1086586"/>
            <a:ext cx="7158965" cy="336903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2" descr="\\Auhqfs01\agm006$\Corpcom\Library\CIS\AUO\Logo Combination\AUOInnovatingLing\AUOlogo_InnovatingLife_whit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6855" y="1986685"/>
            <a:ext cx="2700300" cy="1599397"/>
          </a:xfrm>
          <a:prstGeom prst="rect">
            <a:avLst/>
          </a:prstGeom>
          <a:noFill/>
        </p:spPr>
      </p:pic>
      <p:sp>
        <p:nvSpPr>
          <p:cNvPr id="9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26298" y="321500"/>
            <a:ext cx="1531168" cy="540060"/>
          </a:xfrm>
          <a:prstGeom prst="rect">
            <a:avLst/>
          </a:prstGeom>
          <a:noFill/>
        </p:spPr>
      </p:pic>
      <p:sp>
        <p:nvSpPr>
          <p:cNvPr id="7" name="手繪多邊形 6"/>
          <p:cNvSpPr/>
          <p:nvPr userDrawn="1"/>
        </p:nvSpPr>
        <p:spPr>
          <a:xfrm rot="10800000" flipV="1">
            <a:off x="-1" y="1761660"/>
            <a:ext cx="758829" cy="58506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5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5000"/>
              <a:gd name="connsiteY0" fmla="*/ 10000 h 10000"/>
              <a:gd name="connsiteX1" fmla="*/ 2000 w 5000"/>
              <a:gd name="connsiteY1" fmla="*/ 0 h 10000"/>
              <a:gd name="connsiteX2" fmla="*/ 5000 w 5000"/>
              <a:gd name="connsiteY2" fmla="*/ 0 h 10000"/>
              <a:gd name="connsiteX3" fmla="*/ 5000 w 5000"/>
              <a:gd name="connsiteY3" fmla="*/ 10000 h 10000"/>
              <a:gd name="connsiteX4" fmla="*/ 0 w 5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0" h="10000">
                <a:moveTo>
                  <a:pt x="0" y="10000"/>
                </a:moveTo>
                <a:lnTo>
                  <a:pt x="2000" y="0"/>
                </a:lnTo>
                <a:lnTo>
                  <a:pt x="5000" y="0"/>
                </a:lnTo>
                <a:lnTo>
                  <a:pt x="5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2" name="文字版面配置區 15"/>
          <p:cNvSpPr>
            <a:spLocks noGrp="1"/>
          </p:cNvSpPr>
          <p:nvPr>
            <p:ph type="body" sz="quarter" idx="11" hasCustomPrompt="1"/>
          </p:nvPr>
        </p:nvSpPr>
        <p:spPr>
          <a:xfrm>
            <a:off x="836585" y="3651870"/>
            <a:ext cx="7920879" cy="1491630"/>
          </a:xfrm>
        </p:spPr>
        <p:txBody>
          <a:bodyPr anchor="t" anchorCtr="0">
            <a:normAutofit/>
          </a:bodyPr>
          <a:lstStyle>
            <a:lvl1pPr marL="0" indent="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FontTx/>
              <a:buNone/>
              <a:defRPr kumimoji="0" lang="en-US" altLang="zh-TW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Name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Title / Department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Date YYYY.MM.DD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Gill Sans MT or 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微軟正黑 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16pt</a:t>
            </a:r>
          </a:p>
        </p:txBody>
      </p:sp>
      <p:sp>
        <p:nvSpPr>
          <p:cNvPr id="14" name="標題 13"/>
          <p:cNvSpPr>
            <a:spLocks noGrp="1"/>
          </p:cNvSpPr>
          <p:nvPr>
            <p:ph type="title" hasCustomPrompt="1"/>
          </p:nvPr>
        </p:nvSpPr>
        <p:spPr>
          <a:xfrm>
            <a:off x="752890" y="1671650"/>
            <a:ext cx="8229600" cy="198022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zh-TW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0083A2"/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dirty="0" smtClean="0"/>
              <a:t>Presentation Title </a:t>
            </a:r>
            <a:r>
              <a:rPr lang="zh-TW" altLang="en-US" dirty="0" smtClean="0"/>
              <a:t>標題</a:t>
            </a:r>
            <a:br>
              <a:rPr lang="zh-TW" altLang="en-US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手繪多邊形 13"/>
          <p:cNvSpPr/>
          <p:nvPr userDrawn="1"/>
        </p:nvSpPr>
        <p:spPr>
          <a:xfrm rot="10800000" flipH="1">
            <a:off x="-43510" y="-1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15" name="手繪多邊形 14"/>
          <p:cNvSpPr/>
          <p:nvPr userDrawn="1"/>
        </p:nvSpPr>
        <p:spPr>
          <a:xfrm rot="1500000">
            <a:off x="832128" y="-30702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0" y="1959683"/>
            <a:ext cx="6975775" cy="2862317"/>
          </a:xfrm>
        </p:spPr>
        <p:txBody>
          <a:bodyPr>
            <a:normAutofit/>
          </a:bodyPr>
          <a:lstStyle>
            <a:lvl1pPr>
              <a:buNone/>
              <a:defRPr sz="3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>
            <a:off x="-441" y="0"/>
            <a:ext cx="9144000" cy="51435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736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7" name="手繪多邊形 6"/>
          <p:cNvSpPr/>
          <p:nvPr userDrawn="1"/>
        </p:nvSpPr>
        <p:spPr>
          <a:xfrm rot="10800000" flipH="1">
            <a:off x="-43952" y="0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aseline="0"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500000">
            <a:off x="831686" y="-31434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 baseline="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0" y="1959683"/>
            <a:ext cx="6975775" cy="2862317"/>
          </a:xfrm>
        </p:spPr>
        <p:txBody>
          <a:bodyPr>
            <a:normAutofit/>
          </a:bodyPr>
          <a:lstStyle>
            <a:lvl1pPr>
              <a:buNone/>
              <a:defRPr sz="3000" b="1" baseline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 rot="10800000" flipH="1">
            <a:off x="0" y="-22579"/>
            <a:ext cx="4945870" cy="5166077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5" y="996575"/>
            <a:ext cx="4455495" cy="3582397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</a:p>
        </p:txBody>
      </p:sp>
      <p:sp>
        <p:nvSpPr>
          <p:cNvPr id="13" name="手繪多邊形 12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51" y="996575"/>
            <a:ext cx="2421269" cy="1008112"/>
          </a:xfrm>
        </p:spPr>
        <p:txBody>
          <a:bodyPr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/>
          <p:nvPr userDrawn="1"/>
        </p:nvSpPr>
        <p:spPr>
          <a:xfrm>
            <a:off x="-1" y="0"/>
            <a:ext cx="9143559" cy="51435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736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0800000" flipH="1">
            <a:off x="0" y="-40502"/>
            <a:ext cx="4945870" cy="51840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aseline="0">
              <a:latin typeface="Gill Sans MT" pitchFamily="34" charset="0"/>
            </a:endParaRPr>
          </a:p>
        </p:txBody>
      </p:sp>
      <p:sp>
        <p:nvSpPr>
          <p:cNvPr id="12" name="手繪多邊形 11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 baseline="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5" y="996575"/>
            <a:ext cx="4455495" cy="3582397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 sz="2000" baseline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51" y="996575"/>
            <a:ext cx="2421269" cy="1008112"/>
          </a:xfrm>
        </p:spPr>
        <p:txBody>
          <a:bodyPr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>
            <a:off x="1" y="4731988"/>
            <a:ext cx="9144000" cy="225027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162 h 10162"/>
              <a:gd name="connsiteX1" fmla="*/ 0 w 10000"/>
              <a:gd name="connsiteY1" fmla="*/ 0 h 10162"/>
              <a:gd name="connsiteX2" fmla="*/ 10000 w 10000"/>
              <a:gd name="connsiteY2" fmla="*/ 162 h 10162"/>
              <a:gd name="connsiteX3" fmla="*/ 10000 w 10000"/>
              <a:gd name="connsiteY3" fmla="*/ 10162 h 10162"/>
              <a:gd name="connsiteX4" fmla="*/ 0 w 10000"/>
              <a:gd name="connsiteY4" fmla="*/ 10162 h 1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62">
                <a:moveTo>
                  <a:pt x="0" y="10162"/>
                </a:moveTo>
                <a:lnTo>
                  <a:pt x="0" y="0"/>
                </a:lnTo>
                <a:lnTo>
                  <a:pt x="10000" y="162"/>
                </a:lnTo>
                <a:lnTo>
                  <a:pt x="10000" y="10162"/>
                </a:lnTo>
                <a:lnTo>
                  <a:pt x="0" y="10162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11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9090" y="321500"/>
            <a:ext cx="1148376" cy="405045"/>
          </a:xfrm>
          <a:prstGeom prst="rect">
            <a:avLst/>
          </a:prstGeom>
          <a:noFill/>
        </p:spPr>
      </p:pic>
      <p:pic>
        <p:nvPicPr>
          <p:cNvPr id="12" name="Picture 21" descr="Y:\暫放區\TOM\簡英.jpg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1216259" y="1626645"/>
            <a:ext cx="6711483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標題 110"/>
          <p:cNvSpPr txBox="1">
            <a:spLocks/>
          </p:cNvSpPr>
          <p:nvPr userDrawn="1"/>
        </p:nvSpPr>
        <p:spPr>
          <a:xfrm>
            <a:off x="527865" y="231490"/>
            <a:ext cx="728449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rPr>
              <a:t>適用色盤</a:t>
            </a:r>
            <a:endParaRPr kumimoji="0" lang="zh-TW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Gill Sans MT" pitchFamily="34" charset="0"/>
              <a:ea typeface="微軟正黑體" pitchFamily="34" charset="-120"/>
              <a:cs typeface="+mj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6" name="群組 5"/>
          <p:cNvGrpSpPr/>
          <p:nvPr userDrawn="1"/>
        </p:nvGrpSpPr>
        <p:grpSpPr>
          <a:xfrm>
            <a:off x="657225" y="3786885"/>
            <a:ext cx="2474395" cy="619125"/>
            <a:chOff x="657225" y="3786885"/>
            <a:chExt cx="2474395" cy="619125"/>
          </a:xfrm>
        </p:grpSpPr>
        <p:sp>
          <p:nvSpPr>
            <p:cNvPr id="7" name="矩形 6"/>
            <p:cNvSpPr/>
            <p:nvPr/>
          </p:nvSpPr>
          <p:spPr>
            <a:xfrm>
              <a:off x="657225" y="3786885"/>
              <a:ext cx="978347" cy="593252"/>
            </a:xfrm>
            <a:prstGeom prst="rect">
              <a:avLst/>
            </a:prstGeom>
            <a:solidFill>
              <a:srgbClr val="2772E1"/>
            </a:solidFill>
            <a:ln w="38100">
              <a:solidFill>
                <a:srgbClr val="2772E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26695" y="378688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" name="群組 8"/>
          <p:cNvGrpSpPr/>
          <p:nvPr userDrawn="1"/>
        </p:nvGrpSpPr>
        <p:grpSpPr>
          <a:xfrm>
            <a:off x="657225" y="1125705"/>
            <a:ext cx="6955845" cy="638175"/>
            <a:chOff x="657225" y="1125705"/>
            <a:chExt cx="6955845" cy="638175"/>
          </a:xfrm>
        </p:grpSpPr>
        <p:sp>
          <p:nvSpPr>
            <p:cNvPr id="10" name="矩形 9"/>
            <p:cNvSpPr/>
            <p:nvPr/>
          </p:nvSpPr>
          <p:spPr>
            <a:xfrm>
              <a:off x="657225" y="1125705"/>
              <a:ext cx="978346" cy="5932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157065" y="1125705"/>
              <a:ext cx="978345" cy="593252"/>
            </a:xfrm>
            <a:prstGeom prst="rect">
              <a:avLst/>
            </a:prstGeom>
            <a:solidFill>
              <a:srgbClr val="F75B66"/>
            </a:solidFill>
            <a:ln w="38100">
              <a:solidFill>
                <a:srgbClr val="F75B66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26695" y="1125705"/>
              <a:ext cx="1304925" cy="638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327195" y="1125705"/>
              <a:ext cx="128587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4" name="群組 13"/>
          <p:cNvGrpSpPr/>
          <p:nvPr userDrawn="1"/>
        </p:nvGrpSpPr>
        <p:grpSpPr>
          <a:xfrm>
            <a:off x="657225" y="2019115"/>
            <a:ext cx="6965370" cy="619125"/>
            <a:chOff x="657225" y="1807245"/>
            <a:chExt cx="6965370" cy="619125"/>
          </a:xfrm>
        </p:grpSpPr>
        <p:sp>
          <p:nvSpPr>
            <p:cNvPr id="15" name="矩形 14"/>
            <p:cNvSpPr/>
            <p:nvPr/>
          </p:nvSpPr>
          <p:spPr>
            <a:xfrm>
              <a:off x="5157065" y="1807245"/>
              <a:ext cx="978346" cy="593252"/>
            </a:xfrm>
            <a:prstGeom prst="rect">
              <a:avLst/>
            </a:prstGeom>
            <a:solidFill>
              <a:srgbClr val="F1AC01"/>
            </a:solidFill>
            <a:ln w="38100">
              <a:solidFill>
                <a:srgbClr val="F1AC0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57225" y="1807245"/>
              <a:ext cx="978346" cy="593252"/>
            </a:xfrm>
            <a:prstGeom prst="rect">
              <a:avLst/>
            </a:prstGeom>
            <a:solidFill>
              <a:srgbClr val="5B5245"/>
            </a:solidFill>
            <a:ln w="38100">
              <a:solidFill>
                <a:srgbClr val="5B5245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826695" y="180724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327195" y="1807245"/>
              <a:ext cx="1295400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矩形 18"/>
          <p:cNvSpPr/>
          <p:nvPr userDrawn="1"/>
        </p:nvSpPr>
        <p:spPr>
          <a:xfrm>
            <a:off x="657225" y="2893475"/>
            <a:ext cx="978346" cy="593252"/>
          </a:xfrm>
          <a:prstGeom prst="rect">
            <a:avLst/>
          </a:prstGeom>
          <a:solidFill>
            <a:srgbClr val="449E9A"/>
          </a:solidFill>
          <a:ln w="38100">
            <a:solidFill>
              <a:srgbClr val="449E9A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zh-TW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5157065" y="2893475"/>
            <a:ext cx="978346" cy="593252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noFill/>
            <a:round/>
            <a:headEnd/>
            <a:tailEnd/>
          </a:ln>
        </p:spPr>
        <p:txBody>
          <a:bodyPr/>
          <a:lstStyle/>
          <a:p>
            <a:pPr algn="ctr"/>
            <a:endParaRPr lang="zh-TW" altLang="en-US" sz="1100" b="1" dirty="0" smtClean="0">
              <a:solidFill>
                <a:schemeClr val="bg1"/>
              </a:solidFill>
            </a:endParaRPr>
          </a:p>
        </p:txBody>
      </p:sp>
      <p:pic>
        <p:nvPicPr>
          <p:cNvPr id="21" name="Picture 5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26695" y="2893475"/>
            <a:ext cx="13049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9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27195" y="2893475"/>
            <a:ext cx="13049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1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417205" y="3741880"/>
            <a:ext cx="12954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矩形 24"/>
          <p:cNvSpPr/>
          <p:nvPr userDrawn="1"/>
        </p:nvSpPr>
        <p:spPr>
          <a:xfrm>
            <a:off x="5427095" y="3876895"/>
            <a:ext cx="529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TXT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27865" y="231490"/>
            <a:ext cx="746451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altLang="zh-TW" dirty="0" smtClean="0"/>
              <a:t>Content</a:t>
            </a:r>
            <a:br>
              <a:rPr lang="en-US" altLang="zh-TW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21549" y="1491630"/>
            <a:ext cx="8415935" cy="3465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dirty="0" smtClean="0"/>
              <a:t>Gill Sans MT </a:t>
            </a:r>
          </a:p>
          <a:p>
            <a:pPr lvl="0"/>
            <a:r>
              <a:rPr lang="zh-TW" altLang="en-US" dirty="0" smtClean="0"/>
              <a:t>微軟正黑</a:t>
            </a:r>
          </a:p>
        </p:txBody>
      </p:sp>
      <p:sp>
        <p:nvSpPr>
          <p:cNvPr id="7" name="手繪多邊形 6"/>
          <p:cNvSpPr/>
          <p:nvPr userDrawn="1"/>
        </p:nvSpPr>
        <p:spPr>
          <a:xfrm rot="16200000" flipV="1">
            <a:off x="-208637" y="221384"/>
            <a:ext cx="989070" cy="38129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043863" y="285750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字方塊 8"/>
          <p:cNvSpPr txBox="1">
            <a:spLocks noChangeArrowheads="1"/>
          </p:cNvSpPr>
          <p:nvPr userDrawn="1"/>
        </p:nvSpPr>
        <p:spPr bwMode="auto">
          <a:xfrm>
            <a:off x="602940" y="4983192"/>
            <a:ext cx="34290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 eaLnBrk="1" hangingPunct="1">
              <a:lnSpc>
                <a:spcPct val="80000"/>
              </a:lnSpc>
              <a:defRPr/>
            </a:pP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© 2020 AU </a:t>
            </a:r>
            <a:r>
              <a:rPr kumimoji="0" lang="en-US" altLang="zh-TW" sz="500" dirty="0" err="1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Optronics</a:t>
            </a: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 Corporation – Proprietary and Confidential</a:t>
            </a:r>
            <a:endParaRPr kumimoji="0" lang="zh-TW" altLang="en-US" sz="500" dirty="0">
              <a:solidFill>
                <a:schemeClr val="bg1">
                  <a:lumMod val="50000"/>
                </a:schemeClr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2" name="頁尾版面配置區 7"/>
          <p:cNvSpPr>
            <a:spLocks noGrp="1"/>
          </p:cNvSpPr>
          <p:nvPr>
            <p:ph type="ftr" sz="quarter" idx="3"/>
          </p:nvPr>
        </p:nvSpPr>
        <p:spPr>
          <a:xfrm>
            <a:off x="5517105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46" r:id="rId2"/>
    <p:sldLayoutId id="2147483940" r:id="rId3"/>
    <p:sldLayoutId id="2147483952" r:id="rId4"/>
    <p:sldLayoutId id="2147483939" r:id="rId5"/>
    <p:sldLayoutId id="2147483953" r:id="rId6"/>
    <p:sldLayoutId id="2147483941" r:id="rId7"/>
    <p:sldLayoutId id="2147483951" r:id="rId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陳泓量</a:t>
            </a:r>
            <a:endParaRPr lang="en-US" altLang="zh-TW" dirty="0"/>
          </a:p>
          <a:p>
            <a:r>
              <a:rPr lang="en-US" altLang="zh-TW" dirty="0" smtClean="0"/>
              <a:t>2007072 </a:t>
            </a:r>
            <a:r>
              <a:rPr lang="en-US" altLang="zh-TW" dirty="0"/>
              <a:t>/ </a:t>
            </a:r>
            <a:r>
              <a:rPr lang="en-US" altLang="zh-TW" dirty="0" smtClean="0"/>
              <a:t>TC</a:t>
            </a:r>
            <a:endParaRPr lang="en-US" altLang="zh-TW" dirty="0"/>
          </a:p>
          <a:p>
            <a:r>
              <a:rPr lang="en-US" altLang="zh-TW" smtClean="0"/>
              <a:t>2020.07.28</a:t>
            </a:r>
            <a:endParaRPr lang="en-US" altLang="zh-TW" dirty="0"/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Daily Report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 smtClean="0"/>
              <a:t>1.6shot</a:t>
            </a:r>
            <a:r>
              <a:rPr lang="zh-TW" altLang="en-US" sz="3200" dirty="0" smtClean="0"/>
              <a:t>圖表功能完成</a:t>
            </a:r>
            <a:endParaRPr lang="en-US" altLang="zh-TW" sz="3200" dirty="0" smtClean="0"/>
          </a:p>
          <a:p>
            <a:pPr marL="0" indent="0">
              <a:buNone/>
            </a:pPr>
            <a:r>
              <a:rPr lang="en-US" altLang="zh-TW" sz="3200" dirty="0" smtClean="0"/>
              <a:t>2.</a:t>
            </a:r>
            <a:r>
              <a:rPr lang="zh-TW" altLang="en-US" sz="3200" dirty="0" smtClean="0"/>
              <a:t>補值功能完成</a:t>
            </a:r>
            <a:endParaRPr lang="en-US" altLang="zh-TW" sz="3200" dirty="0" smtClean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9"/>
          </p:nvPr>
        </p:nvSpPr>
        <p:spPr>
          <a:xfrm>
            <a:off x="530551" y="996575"/>
            <a:ext cx="2511279" cy="1008112"/>
          </a:xfrm>
        </p:spPr>
        <p:txBody>
          <a:bodyPr/>
          <a:lstStyle/>
          <a:p>
            <a:r>
              <a:rPr lang="zh-TW" altLang="en-US" dirty="0" smtClean="0"/>
              <a:t>今日專案進度</a:t>
            </a:r>
            <a:endParaRPr lang="zh-TW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9"/>
          </p:nvPr>
        </p:nvSpPr>
        <p:spPr>
          <a:xfrm>
            <a:off x="611560" y="501520"/>
            <a:ext cx="4365485" cy="1008112"/>
          </a:xfrm>
        </p:spPr>
        <p:txBody>
          <a:bodyPr/>
          <a:lstStyle/>
          <a:p>
            <a:r>
              <a:rPr lang="zh-TW" altLang="en-US" dirty="0" smtClean="0"/>
              <a:t>查看圖表</a:t>
            </a:r>
            <a:r>
              <a:rPr lang="en-US" altLang="zh-TW" dirty="0" smtClean="0"/>
              <a:t>-6shot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quarter" idx="2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675" y="1266605"/>
            <a:ext cx="5941277" cy="3341968"/>
          </a:xfrm>
        </p:spPr>
      </p:pic>
    </p:spTree>
    <p:extLst>
      <p:ext uri="{BB962C8B-B14F-4D97-AF65-F5344CB8AC3E}">
        <p14:creationId xmlns:p14="http://schemas.microsoft.com/office/powerpoint/2010/main" val="376779512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sz="quarter" idx="2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655" y="1131590"/>
            <a:ext cx="6128681" cy="3447383"/>
          </a:xfrm>
        </p:spPr>
      </p:pic>
      <p:sp>
        <p:nvSpPr>
          <p:cNvPr id="3" name="文字版面配置區 2"/>
          <p:cNvSpPr>
            <a:spLocks noGrp="1"/>
          </p:cNvSpPr>
          <p:nvPr>
            <p:ph type="body" sz="quarter" idx="19"/>
          </p:nvPr>
        </p:nvSpPr>
        <p:spPr>
          <a:xfrm>
            <a:off x="926595" y="411510"/>
            <a:ext cx="2421269" cy="1008112"/>
          </a:xfrm>
        </p:spPr>
        <p:txBody>
          <a:bodyPr/>
          <a:lstStyle/>
          <a:p>
            <a:r>
              <a:rPr lang="zh-TW" altLang="en-US" dirty="0" smtClean="0"/>
              <a:t>補值</a:t>
            </a:r>
            <a:r>
              <a:rPr lang="en-US" altLang="zh-TW" dirty="0" smtClean="0"/>
              <a:t>6shot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446986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113869</TotalTime>
  <Words>40</Words>
  <Application>Microsoft Office PowerPoint</Application>
  <PresentationFormat>如螢幕大小 (16:9)</PresentationFormat>
  <Paragraphs>10</Paragraphs>
  <Slides>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5" baseType="lpstr">
      <vt:lpstr>Noto Sans CJK SC Medium</vt:lpstr>
      <vt:lpstr>微軟正黑體</vt:lpstr>
      <vt:lpstr>新細明體</vt:lpstr>
      <vt:lpstr>Arial</vt:lpstr>
      <vt:lpstr>Calibri</vt:lpstr>
      <vt:lpstr>Gill Sans MT</vt:lpstr>
      <vt:lpstr>Symbol</vt:lpstr>
      <vt:lpstr>Times New Roman</vt:lpstr>
      <vt:lpstr>Office 佈景主題</vt:lpstr>
      <vt:lpstr>Daily Report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BenQ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corpcom</dc:creator>
  <cp:lastModifiedBy>2007072 陳泓量</cp:lastModifiedBy>
  <cp:revision>4034</cp:revision>
  <dcterms:created xsi:type="dcterms:W3CDTF">2011-02-08T02:08:58Z</dcterms:created>
  <dcterms:modified xsi:type="dcterms:W3CDTF">2020-07-28T10:55:14Z</dcterms:modified>
</cp:coreProperties>
</file>