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5" r:id="rId4"/>
    <p:sldId id="1196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2020.07.29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登入頁面製作</a:t>
            </a:r>
            <a:r>
              <a:rPr lang="en-US" altLang="zh-TW" sz="3200" dirty="0" smtClean="0"/>
              <a:t>30%</a:t>
            </a:r>
          </a:p>
          <a:p>
            <a:pPr marL="0" indent="0">
              <a:buNone/>
            </a:pPr>
            <a:r>
              <a:rPr lang="en-US" altLang="zh-TW" sz="3200" dirty="0" smtClean="0"/>
              <a:t>2.A+</a:t>
            </a:r>
            <a:r>
              <a:rPr lang="zh-TW" altLang="en-US" sz="3200" dirty="0" smtClean="0"/>
              <a:t>週報會議</a:t>
            </a:r>
            <a:r>
              <a:rPr lang="en-US" altLang="zh-TW" sz="3200" dirty="0" smtClean="0"/>
              <a:t>1.5hr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登入頁面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1311610"/>
            <a:ext cx="5850650" cy="3290991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T32 model </a:t>
            </a:r>
            <a:r>
              <a:rPr lang="en-US" altLang="zh-TW" dirty="0" err="1" smtClean="0"/>
              <a:t>config</a:t>
            </a:r>
            <a:r>
              <a:rPr lang="zh-TW" altLang="en-US" smtClean="0"/>
              <a:t>設定問題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遇到問題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7411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113873</TotalTime>
  <Words>48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4035</cp:revision>
  <dcterms:created xsi:type="dcterms:W3CDTF">2011-02-08T02:08:58Z</dcterms:created>
  <dcterms:modified xsi:type="dcterms:W3CDTF">2020-07-29T09:31:19Z</dcterms:modified>
</cp:coreProperties>
</file>