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9"/>
  </p:notesMasterIdLst>
  <p:handoutMasterIdLst>
    <p:handoutMasterId r:id="rId10"/>
  </p:handoutMasterIdLst>
  <p:sldIdLst>
    <p:sldId id="1189" r:id="rId2"/>
    <p:sldId id="1194" r:id="rId3"/>
    <p:sldId id="1195" r:id="rId4"/>
    <p:sldId id="1196" r:id="rId5"/>
    <p:sldId id="1197" r:id="rId6"/>
    <p:sldId id="1190" r:id="rId7"/>
    <p:sldId id="1013" r:id="rId8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20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2020/7/30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2020.07.29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</a:t>
            </a:r>
            <a:r>
              <a:rPr lang="en-US" altLang="zh-TW" sz="3200" dirty="0" smtClean="0"/>
              <a:t>.Config </a:t>
            </a:r>
            <a:r>
              <a:rPr lang="zh-TW" altLang="en-US" sz="3200" dirty="0" smtClean="0"/>
              <a:t>表新增</a:t>
            </a:r>
            <a:r>
              <a:rPr lang="en-US" altLang="zh-TW" sz="3200" dirty="0"/>
              <a:t>5</a:t>
            </a:r>
            <a:r>
              <a:rPr lang="zh-TW" altLang="en-US" sz="3200" dirty="0" smtClean="0"/>
              <a:t>筆紀錄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2.</a:t>
            </a:r>
            <a:r>
              <a:rPr lang="zh-TW" altLang="en-US" sz="3200" dirty="0" smtClean="0"/>
              <a:t>登入頁面卡關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3.</a:t>
            </a:r>
            <a:r>
              <a:rPr lang="zh-TW" altLang="en-US" sz="3200" dirty="0" smtClean="0"/>
              <a:t>繪圖值已可呈現在</a:t>
            </a:r>
            <a:r>
              <a:rPr lang="en-US" altLang="zh-TW" sz="3200" dirty="0" smtClean="0"/>
              <a:t>table</a:t>
            </a:r>
            <a:r>
              <a:rPr lang="zh-TW" altLang="en-US" sz="3200" dirty="0" smtClean="0"/>
              <a:t>中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611560" y="501520"/>
            <a:ext cx="4365485" cy="1008112"/>
          </a:xfrm>
        </p:spPr>
        <p:txBody>
          <a:bodyPr/>
          <a:lstStyle/>
          <a:p>
            <a:r>
              <a:rPr lang="zh-TW" altLang="en-US" dirty="0" smtClean="0"/>
              <a:t>登入頁</a:t>
            </a:r>
            <a:r>
              <a:rPr lang="zh-TW" altLang="en-US" dirty="0" smtClean="0"/>
              <a:t>面卡關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0" y="1005576"/>
            <a:ext cx="6930770" cy="3898558"/>
          </a:xfrm>
        </p:spPr>
      </p:pic>
    </p:spTree>
    <p:extLst>
      <p:ext uri="{BB962C8B-B14F-4D97-AF65-F5344CB8AC3E}">
        <p14:creationId xmlns:p14="http://schemas.microsoft.com/office/powerpoint/2010/main" val="37677951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1176595"/>
            <a:ext cx="6616430" cy="3721742"/>
          </a:xfrm>
        </p:spPr>
      </p:pic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476544" y="496800"/>
            <a:ext cx="4095455" cy="1008112"/>
          </a:xfrm>
        </p:spPr>
        <p:txBody>
          <a:bodyPr/>
          <a:lstStyle/>
          <a:p>
            <a:r>
              <a:rPr lang="en-US" altLang="zh-TW" dirty="0" err="1" smtClean="0"/>
              <a:t>Config</a:t>
            </a:r>
            <a:r>
              <a:rPr lang="zh-TW" altLang="en-US" dirty="0" smtClean="0"/>
              <a:t>表新增</a:t>
            </a:r>
            <a:r>
              <a:rPr lang="en-US" altLang="zh-TW" dirty="0" smtClean="0"/>
              <a:t>5</a:t>
            </a:r>
            <a:r>
              <a:rPr lang="zh-TW" altLang="en-US" dirty="0" smtClean="0"/>
              <a:t>筆紀錄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57411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T32model </a:t>
            </a:r>
            <a:r>
              <a:rPr lang="zh-TW" altLang="en-US" dirty="0" smtClean="0"/>
              <a:t>點位繪圖與工程確認</a:t>
            </a:r>
            <a:endParaRPr lang="en-US" altLang="zh-TW" dirty="0" smtClean="0"/>
          </a:p>
          <a:p>
            <a:r>
              <a:rPr lang="en-US" altLang="zh-TW" dirty="0" smtClean="0"/>
              <a:t>T46model </a:t>
            </a:r>
            <a:r>
              <a:rPr lang="zh-TW" altLang="en-US" dirty="0" smtClean="0"/>
              <a:t>點位繪圖確認</a:t>
            </a:r>
            <a:endParaRPr lang="en-US" altLang="zh-TW" dirty="0" smtClean="0"/>
          </a:p>
          <a:p>
            <a:r>
              <a:rPr lang="zh-TW" altLang="en-US" dirty="0" smtClean="0"/>
              <a:t>登入頁面卡關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 smtClean="0"/>
              <a:t>待解決問題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33019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113881</TotalTime>
  <Words>86</Words>
  <Application>Microsoft Office PowerPoint</Application>
  <PresentationFormat>如螢幕大小 (16:9)</PresentationFormat>
  <Paragraphs>15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4036</cp:revision>
  <dcterms:created xsi:type="dcterms:W3CDTF">2011-02-08T02:08:58Z</dcterms:created>
  <dcterms:modified xsi:type="dcterms:W3CDTF">2020-07-30T09:37:31Z</dcterms:modified>
</cp:coreProperties>
</file>