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6" r:id="rId4"/>
    <p:sldId id="1197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2020.07.29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新增資料表</a:t>
            </a:r>
            <a:r>
              <a:rPr lang="en-US" altLang="zh-TW" sz="3200" dirty="0" err="1" smtClean="0"/>
              <a:t>array_olamp_new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新增紀錄</a:t>
            </a:r>
            <a:r>
              <a:rPr lang="en-US" altLang="zh-TW" sz="3200" dirty="0" smtClean="0"/>
              <a:t>50%</a:t>
            </a:r>
            <a:r>
              <a:rPr lang="zh-TW" altLang="en-US" sz="3200" dirty="0" smtClean="0"/>
              <a:t>完成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39354" y="231490"/>
            <a:ext cx="4680521" cy="1008112"/>
          </a:xfrm>
        </p:spPr>
        <p:txBody>
          <a:bodyPr/>
          <a:lstStyle/>
          <a:p>
            <a:pPr indent="0"/>
            <a:r>
              <a:rPr lang="zh-TW" altLang="en-US" sz="2800" dirty="0"/>
              <a:t>新增資料表</a:t>
            </a:r>
            <a:r>
              <a:rPr lang="en-US" altLang="zh-TW" sz="2800" dirty="0" err="1"/>
              <a:t>array_olamp_new</a:t>
            </a:r>
            <a:endParaRPr lang="en-US" altLang="zh-TW" sz="2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086585"/>
            <a:ext cx="6000667" cy="3375375"/>
          </a:xfrm>
        </p:spPr>
      </p:pic>
    </p:spTree>
    <p:extLst>
      <p:ext uri="{BB962C8B-B14F-4D97-AF65-F5344CB8AC3E}">
        <p14:creationId xmlns:p14="http://schemas.microsoft.com/office/powerpoint/2010/main" val="32157411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T32model </a:t>
            </a:r>
            <a:r>
              <a:rPr lang="zh-TW" altLang="en-US" dirty="0" smtClean="0"/>
              <a:t>點位繪圖與工程確認</a:t>
            </a:r>
            <a:endParaRPr lang="en-US" altLang="zh-TW" dirty="0" smtClean="0"/>
          </a:p>
          <a:p>
            <a:r>
              <a:rPr lang="en-US" altLang="zh-TW" dirty="0" smtClean="0"/>
              <a:t>T46model </a:t>
            </a:r>
            <a:r>
              <a:rPr lang="zh-TW" altLang="en-US" dirty="0" smtClean="0"/>
              <a:t>點位繪圖確認</a:t>
            </a:r>
            <a:endParaRPr lang="en-US" altLang="zh-TW" dirty="0" smtClean="0"/>
          </a:p>
          <a:p>
            <a:r>
              <a:rPr lang="zh-TW" altLang="en-US" dirty="0" smtClean="0"/>
              <a:t>登入頁面卡關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待解決問題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3019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113883</TotalTime>
  <Words>68</Words>
  <Application>Microsoft Office PowerPoint</Application>
  <PresentationFormat>如螢幕大小 (16:9)</PresentationFormat>
  <Paragraphs>13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4037</cp:revision>
  <dcterms:created xsi:type="dcterms:W3CDTF">2011-02-08T02:08:58Z</dcterms:created>
  <dcterms:modified xsi:type="dcterms:W3CDTF">2020-07-31T11:11:05Z</dcterms:modified>
</cp:coreProperties>
</file>