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9"/>
  </p:notesMasterIdLst>
  <p:handoutMasterIdLst>
    <p:handoutMasterId r:id="rId10"/>
  </p:handoutMasterIdLst>
  <p:sldIdLst>
    <p:sldId id="1189" r:id="rId2"/>
    <p:sldId id="1194" r:id="rId3"/>
    <p:sldId id="1196" r:id="rId4"/>
    <p:sldId id="1198" r:id="rId5"/>
    <p:sldId id="1197" r:id="rId6"/>
    <p:sldId id="1190" r:id="rId7"/>
    <p:sldId id="1013" r:id="rId8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2020.08.03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新增紀錄完成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err="1" smtClean="0"/>
              <a:t>Table:array_olamp_new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建立</a:t>
            </a:r>
            <a:r>
              <a:rPr lang="en-US" altLang="zh-TW" sz="3200" dirty="0" smtClean="0"/>
              <a:t>python</a:t>
            </a:r>
            <a:r>
              <a:rPr lang="zh-TW" altLang="en-US" sz="3200" dirty="0" smtClean="0"/>
              <a:t>環境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39354" y="231490"/>
            <a:ext cx="4680521" cy="1008112"/>
          </a:xfrm>
        </p:spPr>
        <p:txBody>
          <a:bodyPr/>
          <a:lstStyle/>
          <a:p>
            <a:pPr indent="0"/>
            <a:r>
              <a:rPr lang="zh-TW" altLang="en-US" sz="2800" dirty="0" smtClean="0"/>
              <a:t>新增紀錄</a:t>
            </a:r>
            <a:r>
              <a:rPr lang="en-US" altLang="zh-TW" sz="2800" dirty="0" err="1" smtClean="0"/>
              <a:t>array_olamp_new</a:t>
            </a:r>
            <a:endParaRPr lang="en-US" altLang="zh-TW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041580"/>
            <a:ext cx="7110790" cy="3999819"/>
          </a:xfrm>
        </p:spPr>
      </p:pic>
    </p:spTree>
    <p:extLst>
      <p:ext uri="{BB962C8B-B14F-4D97-AF65-F5344CB8AC3E}">
        <p14:creationId xmlns:p14="http://schemas.microsoft.com/office/powerpoint/2010/main" val="32157411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15" y="1401620"/>
            <a:ext cx="5670630" cy="3189729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86535" y="186484"/>
            <a:ext cx="3375375" cy="1305145"/>
          </a:xfrm>
        </p:spPr>
        <p:txBody>
          <a:bodyPr/>
          <a:lstStyle/>
          <a:p>
            <a:r>
              <a:rPr lang="zh-TW" altLang="en-US" dirty="0" smtClean="0"/>
              <a:t>範圍超出提示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4588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共有幾隻</a:t>
            </a:r>
            <a:r>
              <a:rPr lang="en-US" altLang="zh-TW" dirty="0" smtClean="0"/>
              <a:t>model </a:t>
            </a:r>
            <a:r>
              <a:rPr lang="zh-TW" altLang="en-US" dirty="0" smtClean="0"/>
              <a:t>需寫入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2.Python </a:t>
            </a:r>
            <a:r>
              <a:rPr lang="zh-TW" altLang="en-US" dirty="0" smtClean="0"/>
              <a:t>環境建置卡關，改用</a:t>
            </a:r>
            <a:r>
              <a:rPr lang="en-US" altLang="zh-TW" dirty="0" err="1" smtClean="0"/>
              <a:t>jypter</a:t>
            </a:r>
            <a:r>
              <a:rPr lang="en-US" altLang="zh-TW" dirty="0" smtClean="0"/>
              <a:t>?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待解決問題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3019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113890</TotalTime>
  <Words>74</Words>
  <Application>Microsoft Office PowerPoint</Application>
  <PresentationFormat>如螢幕大小 (16:9)</PresentationFormat>
  <Paragraphs>14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4038</cp:revision>
  <dcterms:created xsi:type="dcterms:W3CDTF">2011-02-08T02:08:58Z</dcterms:created>
  <dcterms:modified xsi:type="dcterms:W3CDTF">2020-08-03T09:51:18Z</dcterms:modified>
</cp:coreProperties>
</file>