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7"/>
  </p:notesMasterIdLst>
  <p:handoutMasterIdLst>
    <p:handoutMasterId r:id="rId8"/>
  </p:handoutMasterIdLst>
  <p:sldIdLst>
    <p:sldId id="1189" r:id="rId2"/>
    <p:sldId id="1194" r:id="rId3"/>
    <p:sldId id="1196" r:id="rId4"/>
    <p:sldId id="1190" r:id="rId5"/>
    <p:sldId id="1013" r:id="rId6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08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smtClean="0"/>
              <a:t>2020.08.04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</a:t>
            </a:r>
            <a:r>
              <a:rPr lang="en-US" altLang="zh-TW" sz="3200" dirty="0" smtClean="0"/>
              <a:t>.</a:t>
            </a:r>
            <a:r>
              <a:rPr lang="zh-TW" altLang="en-US" sz="3200" dirty="0" smtClean="0"/>
              <a:t>字串轉換卡關</a:t>
            </a: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116505" y="78473"/>
            <a:ext cx="3150350" cy="1008112"/>
          </a:xfrm>
        </p:spPr>
        <p:txBody>
          <a:bodyPr/>
          <a:lstStyle/>
          <a:p>
            <a:pPr indent="0"/>
            <a:r>
              <a:rPr lang="zh-TW" altLang="en-US" sz="2800" dirty="0" smtClean="0"/>
              <a:t>字</a:t>
            </a:r>
            <a:r>
              <a:rPr lang="zh-TW" altLang="en-US" sz="2800" dirty="0"/>
              <a:t>串轉換卡</a:t>
            </a:r>
            <a:r>
              <a:rPr lang="zh-TW" altLang="en-US" sz="2800" dirty="0" smtClean="0"/>
              <a:t>關</a:t>
            </a:r>
            <a:endParaRPr lang="en-US" altLang="zh-TW" sz="2800" dirty="0" smtClean="0"/>
          </a:p>
          <a:p>
            <a:pPr indent="0"/>
            <a:r>
              <a:rPr lang="en-US" altLang="zh-TW" sz="2800" dirty="0" smtClean="0"/>
              <a:t>16</a:t>
            </a:r>
            <a:r>
              <a:rPr lang="zh-TW" altLang="en-US" sz="2800" dirty="0" smtClean="0"/>
              <a:t>進制轉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進制，可能原始檔有日文</a:t>
            </a:r>
            <a:endParaRPr lang="en-US" altLang="zh-TW" sz="28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35" y="1401620"/>
            <a:ext cx="6660740" cy="3607900"/>
          </a:xfrm>
        </p:spPr>
      </p:pic>
    </p:spTree>
    <p:extLst>
      <p:ext uri="{BB962C8B-B14F-4D97-AF65-F5344CB8AC3E}">
        <p14:creationId xmlns:p14="http://schemas.microsoft.com/office/powerpoint/2010/main" val="32157411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113892</TotalTime>
  <Words>46</Words>
  <Application>Microsoft Office PowerPoint</Application>
  <PresentationFormat>如螢幕大小 (16:9)</PresentationFormat>
  <Paragraphs>9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4039</cp:revision>
  <dcterms:created xsi:type="dcterms:W3CDTF">2011-02-08T02:08:58Z</dcterms:created>
  <dcterms:modified xsi:type="dcterms:W3CDTF">2020-08-04T10:32:56Z</dcterms:modified>
</cp:coreProperties>
</file>