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8"/>
  </p:notesMasterIdLst>
  <p:handoutMasterIdLst>
    <p:handoutMasterId r:id="rId9"/>
  </p:handoutMasterIdLst>
  <p:sldIdLst>
    <p:sldId id="1189" r:id="rId2"/>
    <p:sldId id="1194" r:id="rId3"/>
    <p:sldId id="1196" r:id="rId4"/>
    <p:sldId id="1197" r:id="rId5"/>
    <p:sldId id="1190" r:id="rId6"/>
    <p:sldId id="1013" r:id="rId7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4">
          <p15:clr>
            <a:srgbClr val="A4A3A4"/>
          </p15:clr>
        </p15:guide>
        <p15:guide id="2" pos="414">
          <p15:clr>
            <a:srgbClr val="A4A3A4"/>
          </p15:clr>
        </p15:guide>
        <p15:guide id="3" orient="horz" pos="4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A2"/>
    <a:srgbClr val="2772E1"/>
    <a:srgbClr val="14458E"/>
    <a:srgbClr val="449E9A"/>
    <a:srgbClr val="5B5245"/>
    <a:srgbClr val="F1AC01"/>
    <a:srgbClr val="90D0CD"/>
    <a:srgbClr val="7FACED"/>
    <a:srgbClr val="F75B66"/>
    <a:srgbClr val="DDD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2" autoAdjust="0"/>
    <p:restoredTop sz="88708" autoAdjust="0"/>
  </p:normalViewPr>
  <p:slideViewPr>
    <p:cSldViewPr showGuides="1">
      <p:cViewPr varScale="1">
        <p:scale>
          <a:sx n="71" d="100"/>
          <a:sy n="71" d="100"/>
        </p:scale>
        <p:origin x="72" y="312"/>
      </p:cViewPr>
      <p:guideLst>
        <p:guide orient="horz" pos="514"/>
        <p:guide pos="414"/>
        <p:guide orient="horz" pos="4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2020/8/5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99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2020/8/5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4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076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91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5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176166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585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0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441" y="0"/>
            <a:ext cx="9144000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43952" y="0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831686" y="-31434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>
            <a:off x="-1" y="0"/>
            <a:ext cx="9143559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0" y="-40502"/>
            <a:ext cx="4945870" cy="5184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65" y="231490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Gill Sans MT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657225" y="3786885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657225" y="1125705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657225" y="2019115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5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5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695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195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5" y="387689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49" y="1491630"/>
            <a:ext cx="8415935" cy="34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602940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6" r:id="rId2"/>
    <p:sldLayoutId id="2147483940" r:id="rId3"/>
    <p:sldLayoutId id="2147483952" r:id="rId4"/>
    <p:sldLayoutId id="2147483939" r:id="rId5"/>
    <p:sldLayoutId id="2147483953" r:id="rId6"/>
    <p:sldLayoutId id="2147483941" r:id="rId7"/>
    <p:sldLayoutId id="2147483951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陳泓量</a:t>
            </a:r>
            <a:endParaRPr lang="en-US" altLang="zh-TW" dirty="0"/>
          </a:p>
          <a:p>
            <a:r>
              <a:rPr lang="en-US" altLang="zh-TW" dirty="0" smtClean="0"/>
              <a:t>2007072 </a:t>
            </a:r>
            <a:r>
              <a:rPr lang="en-US" altLang="zh-TW" dirty="0"/>
              <a:t>/ </a:t>
            </a:r>
            <a:r>
              <a:rPr lang="en-US" altLang="zh-TW" dirty="0" smtClean="0"/>
              <a:t>TC</a:t>
            </a:r>
            <a:endParaRPr lang="en-US" altLang="zh-TW" dirty="0"/>
          </a:p>
          <a:p>
            <a:r>
              <a:rPr lang="en-US" altLang="zh-TW" smtClean="0"/>
              <a:t>2020.08.04</a:t>
            </a:r>
            <a:endParaRPr lang="en-US" altLang="zh-TW" dirty="0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Daily Report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/>
              <a:t>1.UAC</a:t>
            </a:r>
            <a:r>
              <a:rPr lang="zh-TW" altLang="en-US" sz="3200" dirty="0" smtClean="0"/>
              <a:t>卡控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200" dirty="0" smtClean="0"/>
              <a:t>2.A+ </a:t>
            </a:r>
            <a:r>
              <a:rPr lang="zh-TW" altLang="en-US" sz="3200" dirty="0" smtClean="0"/>
              <a:t>週報</a:t>
            </a:r>
            <a:r>
              <a:rPr lang="en-US" altLang="zh-TW" sz="3200" dirty="0" smtClean="0"/>
              <a:t>1hr</a:t>
            </a:r>
          </a:p>
          <a:p>
            <a:pPr marL="0" indent="0">
              <a:buNone/>
            </a:pPr>
            <a:r>
              <a:rPr lang="en-US" altLang="zh-TW" sz="3200" dirty="0" smtClean="0"/>
              <a:t>3.</a:t>
            </a:r>
            <a:r>
              <a:rPr lang="zh-TW" altLang="en-US" sz="3200" dirty="0" smtClean="0"/>
              <a:t>修改</a:t>
            </a:r>
            <a:r>
              <a:rPr lang="en-US" altLang="zh-TW" sz="3200" dirty="0" err="1" smtClean="0"/>
              <a:t>cofig</a:t>
            </a:r>
            <a:r>
              <a:rPr lang="zh-TW" altLang="en-US" sz="3200" dirty="0" smtClean="0"/>
              <a:t>檔</a:t>
            </a:r>
            <a:endParaRPr lang="en-US" altLang="zh-TW" sz="3200" dirty="0" smtClean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530551" y="996575"/>
            <a:ext cx="2511279" cy="1008112"/>
          </a:xfrm>
        </p:spPr>
        <p:txBody>
          <a:bodyPr/>
          <a:lstStyle/>
          <a:p>
            <a:r>
              <a:rPr lang="zh-TW" altLang="en-US" dirty="0" smtClean="0"/>
              <a:t>今日專案進度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116505" y="78473"/>
            <a:ext cx="3150350" cy="1008112"/>
          </a:xfrm>
        </p:spPr>
        <p:txBody>
          <a:bodyPr/>
          <a:lstStyle/>
          <a:p>
            <a:pPr indent="0"/>
            <a:r>
              <a:rPr lang="zh-TW" altLang="en-US" sz="2800" dirty="0" smtClean="0"/>
              <a:t>字</a:t>
            </a:r>
            <a:r>
              <a:rPr lang="zh-TW" altLang="en-US" sz="2800" dirty="0"/>
              <a:t>串轉換卡</a:t>
            </a:r>
            <a:r>
              <a:rPr lang="zh-TW" altLang="en-US" sz="2800" dirty="0" smtClean="0"/>
              <a:t>關</a:t>
            </a:r>
            <a:endParaRPr lang="en-US" altLang="zh-TW" sz="2800" dirty="0" smtClean="0"/>
          </a:p>
          <a:p>
            <a:pPr indent="0"/>
            <a:r>
              <a:rPr lang="en-US" altLang="zh-TW" sz="2800" dirty="0" smtClean="0"/>
              <a:t>16</a:t>
            </a:r>
            <a:r>
              <a:rPr lang="zh-TW" altLang="en-US" sz="2800" dirty="0" smtClean="0"/>
              <a:t>進制轉</a:t>
            </a:r>
            <a:r>
              <a:rPr lang="en-US" altLang="zh-TW" sz="2800" dirty="0" smtClean="0"/>
              <a:t>10</a:t>
            </a:r>
            <a:r>
              <a:rPr lang="zh-TW" altLang="en-US" sz="2800" dirty="0" smtClean="0"/>
              <a:t>進制，可能原始檔有日文</a:t>
            </a:r>
            <a:endParaRPr lang="en-US" altLang="zh-TW" sz="28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2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635" y="1401620"/>
            <a:ext cx="6660740" cy="3607900"/>
          </a:xfrm>
        </p:spPr>
      </p:pic>
    </p:spTree>
    <p:extLst>
      <p:ext uri="{BB962C8B-B14F-4D97-AF65-F5344CB8AC3E}">
        <p14:creationId xmlns:p14="http://schemas.microsoft.com/office/powerpoint/2010/main" val="321574119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sz="quarter" idx="2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076" y="1518765"/>
            <a:ext cx="6210690" cy="3030945"/>
          </a:xfrm>
        </p:spPr>
      </p:pic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549441" y="512146"/>
            <a:ext cx="2421269" cy="1008112"/>
          </a:xfrm>
        </p:spPr>
        <p:txBody>
          <a:bodyPr/>
          <a:lstStyle/>
          <a:p>
            <a:r>
              <a:rPr lang="en-US" altLang="zh-TW" dirty="0" smtClean="0"/>
              <a:t>UAC</a:t>
            </a:r>
            <a:r>
              <a:rPr lang="zh-TW" altLang="en-US" dirty="0" smtClean="0"/>
              <a:t>卡控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285779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113894</TotalTime>
  <Words>55</Words>
  <Application>Microsoft Office PowerPoint</Application>
  <PresentationFormat>如螢幕大小 (16:9)</PresentationFormat>
  <Paragraphs>12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5" baseType="lpstr">
      <vt:lpstr>Noto Sans CJK SC Medium</vt:lpstr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Office 佈景主題</vt:lpstr>
      <vt:lpstr>Daily Report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2007072 陳泓量</cp:lastModifiedBy>
  <cp:revision>4040</cp:revision>
  <dcterms:created xsi:type="dcterms:W3CDTF">2011-02-08T02:08:58Z</dcterms:created>
  <dcterms:modified xsi:type="dcterms:W3CDTF">2020-08-05T11:27:27Z</dcterms:modified>
</cp:coreProperties>
</file>