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9"/>
  </p:notesMasterIdLst>
  <p:handoutMasterIdLst>
    <p:handoutMasterId r:id="rId10"/>
  </p:handoutMasterIdLst>
  <p:sldIdLst>
    <p:sldId id="1189" r:id="rId2"/>
    <p:sldId id="1194" r:id="rId3"/>
    <p:sldId id="1198" r:id="rId4"/>
    <p:sldId id="1199" r:id="rId5"/>
    <p:sldId id="1197" r:id="rId6"/>
    <p:sldId id="1190" r:id="rId7"/>
    <p:sldId id="1013" r:id="rId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95" d="100"/>
          <a:sy n="95" d="100"/>
        </p:scale>
        <p:origin x="96" y="54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2020.08.06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01970" y="999908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1.UAC</a:t>
            </a:r>
            <a:r>
              <a:rPr lang="zh-TW" altLang="en-US" sz="3200" dirty="0" smtClean="0"/>
              <a:t>卡</a:t>
            </a:r>
            <a:r>
              <a:rPr lang="zh-TW" altLang="en-US" sz="3200" dirty="0" smtClean="0"/>
              <a:t>控</a:t>
            </a:r>
            <a:r>
              <a:rPr lang="en-US" altLang="zh-TW" sz="3200" dirty="0" smtClean="0"/>
              <a:t>ML8AB1,ML8AV1</a:t>
            </a:r>
            <a:r>
              <a:rPr lang="zh-TW" altLang="en-US" sz="3200" dirty="0" smtClean="0"/>
              <a:t>有登入權限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字串轉換</a:t>
            </a:r>
            <a:r>
              <a:rPr lang="en-US" altLang="zh-TW" sz="3200" dirty="0" smtClean="0"/>
              <a:t>code</a:t>
            </a:r>
            <a:r>
              <a:rPr lang="zh-TW" altLang="en-US" sz="3200" dirty="0" smtClean="0"/>
              <a:t>研究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3.</a:t>
            </a:r>
            <a:r>
              <a:rPr lang="zh-TW" altLang="en-US" sz="3200" dirty="0" smtClean="0"/>
              <a:t>補值資料傳送測試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626645"/>
            <a:ext cx="6705745" cy="3216518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41530" y="492519"/>
            <a:ext cx="2781309" cy="1008112"/>
          </a:xfrm>
        </p:spPr>
        <p:txBody>
          <a:bodyPr/>
          <a:lstStyle/>
          <a:p>
            <a:r>
              <a:rPr lang="zh-TW" altLang="en-US" dirty="0" smtClean="0"/>
              <a:t>補值資料傳送</a:t>
            </a:r>
            <a:endParaRPr lang="en-US" altLang="zh-TW" dirty="0" smtClean="0"/>
          </a:p>
          <a:p>
            <a:r>
              <a:rPr lang="en-US" altLang="zh-TW" dirty="0" smtClean="0"/>
              <a:t>Get </a:t>
            </a:r>
            <a:r>
              <a:rPr lang="en-US" altLang="zh-TW" dirty="0" err="1" smtClean="0"/>
              <a:t>user_id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662235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1851670"/>
            <a:ext cx="6133610" cy="3066805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431540" y="546525"/>
            <a:ext cx="3321369" cy="1710190"/>
          </a:xfrm>
        </p:spPr>
        <p:txBody>
          <a:bodyPr/>
          <a:lstStyle/>
          <a:p>
            <a:r>
              <a:rPr lang="zh-TW" altLang="en-US" sz="2800" dirty="0"/>
              <a:t>字串轉換</a:t>
            </a:r>
            <a:r>
              <a:rPr lang="en-US" altLang="zh-TW" sz="2800" dirty="0"/>
              <a:t>code</a:t>
            </a:r>
            <a:r>
              <a:rPr lang="zh-TW" altLang="en-US" sz="2800" dirty="0"/>
              <a:t>研</a:t>
            </a:r>
            <a:r>
              <a:rPr lang="zh-TW" altLang="en-US" sz="2800" dirty="0" smtClean="0"/>
              <a:t>究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轉成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進制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原來是二進制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8420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76" y="1518765"/>
            <a:ext cx="6210690" cy="3030945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49441" y="512146"/>
            <a:ext cx="2421269" cy="1008112"/>
          </a:xfrm>
        </p:spPr>
        <p:txBody>
          <a:bodyPr/>
          <a:lstStyle/>
          <a:p>
            <a:r>
              <a:rPr lang="en-US" altLang="zh-TW" dirty="0" smtClean="0"/>
              <a:t>UAC</a:t>
            </a:r>
            <a:r>
              <a:rPr lang="zh-TW" altLang="en-US" dirty="0" smtClean="0"/>
              <a:t>卡控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8577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113900</TotalTime>
  <Words>76</Words>
  <Application>Microsoft Office PowerPoint</Application>
  <PresentationFormat>如螢幕大小 (16:9)</PresentationFormat>
  <Paragraphs>14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4041</cp:revision>
  <dcterms:created xsi:type="dcterms:W3CDTF">2011-02-08T02:08:58Z</dcterms:created>
  <dcterms:modified xsi:type="dcterms:W3CDTF">2020-08-06T09:54:12Z</dcterms:modified>
</cp:coreProperties>
</file>