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94" r:id="rId3"/>
    <p:sldId id="1198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1" d="100"/>
          <a:sy n="131" d="100"/>
        </p:scale>
        <p:origin x="1362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2020.08.0</a:t>
            </a:r>
            <a:r>
              <a:rPr lang="en-US" altLang="zh-TW" dirty="0"/>
              <a:t>7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寫結案報告６０％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Ａ＋實習生交流會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台中＆南廠區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1" y="492519"/>
            <a:ext cx="2520280" cy="594066"/>
          </a:xfrm>
        </p:spPr>
        <p:txBody>
          <a:bodyPr/>
          <a:lstStyle/>
          <a:p>
            <a:r>
              <a:rPr lang="zh-TW" altLang="en-US" dirty="0" smtClean="0"/>
              <a:t>結案報告撰寫</a:t>
            </a:r>
            <a:endParaRPr lang="en-US" altLang="zh-TW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6605"/>
            <a:ext cx="6435715" cy="3486012"/>
          </a:xfrm>
        </p:spPr>
      </p:pic>
    </p:spTree>
    <p:extLst>
      <p:ext uri="{BB962C8B-B14F-4D97-AF65-F5344CB8AC3E}">
        <p14:creationId xmlns:p14="http://schemas.microsoft.com/office/powerpoint/2010/main" val="3966223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113903</TotalTime>
  <Words>47</Words>
  <Application>Microsoft Office PowerPoint</Application>
  <PresentationFormat>如螢幕大小 (16:9)</PresentationFormat>
  <Paragraphs>10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4042</cp:revision>
  <dcterms:created xsi:type="dcterms:W3CDTF">2011-02-08T02:08:58Z</dcterms:created>
  <dcterms:modified xsi:type="dcterms:W3CDTF">2020-08-07T10:15:04Z</dcterms:modified>
</cp:coreProperties>
</file>