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7"/>
  </p:notesMasterIdLst>
  <p:handoutMasterIdLst>
    <p:handoutMasterId r:id="rId8"/>
  </p:handoutMasterIdLst>
  <p:sldIdLst>
    <p:sldId id="1189" r:id="rId2"/>
    <p:sldId id="1194" r:id="rId3"/>
    <p:sldId id="1198" r:id="rId4"/>
    <p:sldId id="1190" r:id="rId5"/>
    <p:sldId id="1013" r:id="rId6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81" d="100"/>
          <a:sy n="81" d="100"/>
        </p:scale>
        <p:origin x="282" y="84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2020.08.10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301970" y="999908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1.Python loader </a:t>
            </a:r>
            <a:r>
              <a:rPr lang="zh-TW" altLang="en-US" sz="3200" dirty="0" smtClean="0"/>
              <a:t>研究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Recipe loader40%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341531" y="492519"/>
            <a:ext cx="2520280" cy="594066"/>
          </a:xfrm>
        </p:spPr>
        <p:txBody>
          <a:bodyPr/>
          <a:lstStyle/>
          <a:p>
            <a:r>
              <a:rPr lang="en-US" altLang="zh-TW" dirty="0" smtClean="0"/>
              <a:t>Recipe Loader</a:t>
            </a:r>
            <a:endParaRPr lang="en-US" altLang="zh-TW" dirty="0" smtClean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63" y="1580786"/>
            <a:ext cx="4456112" cy="2413727"/>
          </a:xfrm>
        </p:spPr>
      </p:pic>
    </p:spTree>
    <p:extLst>
      <p:ext uri="{BB962C8B-B14F-4D97-AF65-F5344CB8AC3E}">
        <p14:creationId xmlns:p14="http://schemas.microsoft.com/office/powerpoint/2010/main" val="39662235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113908</TotalTime>
  <Words>27</Words>
  <Application>Microsoft Office PowerPoint</Application>
  <PresentationFormat>如螢幕大小 (16:9)</PresentationFormat>
  <Paragraphs>9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4043</cp:revision>
  <dcterms:created xsi:type="dcterms:W3CDTF">2011-02-08T02:08:58Z</dcterms:created>
  <dcterms:modified xsi:type="dcterms:W3CDTF">2020-08-10T10:35:26Z</dcterms:modified>
</cp:coreProperties>
</file>