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8" r:id="rId4"/>
    <p:sldId id="1199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1" d="100"/>
          <a:sy n="131" d="100"/>
        </p:scale>
        <p:origin x="1362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2020.08.11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初審報告撰寫</a:t>
            </a:r>
            <a:r>
              <a:rPr lang="en-US" altLang="zh-TW" sz="3200" dirty="0" smtClean="0"/>
              <a:t>100%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Recipe </a:t>
            </a:r>
            <a:r>
              <a:rPr lang="en-US" altLang="zh-TW" sz="3200" dirty="0" smtClean="0"/>
              <a:t>loader50%</a:t>
            </a:r>
          </a:p>
          <a:p>
            <a:pPr marL="0" indent="0">
              <a:buNone/>
            </a:pPr>
            <a:r>
              <a:rPr lang="en-US" altLang="zh-TW" sz="3200" dirty="0" smtClean="0"/>
              <a:t>3.Recipe </a:t>
            </a:r>
            <a:r>
              <a:rPr lang="zh-TW" altLang="en-US" sz="3200" dirty="0" smtClean="0"/>
              <a:t>資料表建立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4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卡關，尚待與工程確認補值欄位，以建立</a:t>
            </a:r>
            <a:r>
              <a:rPr lang="en-US" altLang="zh-TW" sz="3200" dirty="0" smtClean="0"/>
              <a:t>DB</a:t>
            </a:r>
            <a:r>
              <a:rPr lang="zh-TW" altLang="en-US" sz="3200" dirty="0" smtClean="0"/>
              <a:t>欄位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1" y="492519"/>
            <a:ext cx="2520280" cy="594066"/>
          </a:xfrm>
        </p:spPr>
        <p:txBody>
          <a:bodyPr/>
          <a:lstStyle/>
          <a:p>
            <a:r>
              <a:rPr lang="en-US" altLang="zh-TW" dirty="0" smtClean="0"/>
              <a:t>Recipe Loader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311610"/>
            <a:ext cx="6255694" cy="3388500"/>
          </a:xfrm>
        </p:spPr>
      </p:pic>
    </p:spTree>
    <p:extLst>
      <p:ext uri="{BB962C8B-B14F-4D97-AF65-F5344CB8AC3E}">
        <p14:creationId xmlns:p14="http://schemas.microsoft.com/office/powerpoint/2010/main" val="3966223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671650"/>
            <a:ext cx="6615735" cy="3126553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21550" y="591530"/>
            <a:ext cx="2421269" cy="1008112"/>
          </a:xfrm>
        </p:spPr>
        <p:txBody>
          <a:bodyPr/>
          <a:lstStyle/>
          <a:p>
            <a:r>
              <a:rPr lang="zh-TW" altLang="en-US" dirty="0" smtClean="0"/>
              <a:t>卡關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2053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113912</TotalTime>
  <Words>64</Words>
  <Application>Microsoft Office PowerPoint</Application>
  <PresentationFormat>如螢幕大小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4044</cp:revision>
  <dcterms:created xsi:type="dcterms:W3CDTF">2011-02-08T02:08:58Z</dcterms:created>
  <dcterms:modified xsi:type="dcterms:W3CDTF">2020-08-11T10:11:44Z</dcterms:modified>
</cp:coreProperties>
</file>