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8" r:id="rId4"/>
    <p:sldId id="1199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1" d="100"/>
          <a:sy n="131" d="100"/>
        </p:scale>
        <p:origin x="1362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2020.08.12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301970" y="999908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廠</a:t>
            </a:r>
            <a:r>
              <a:rPr lang="zh-TW" altLang="en-US" sz="3200" dirty="0" smtClean="0"/>
              <a:t>內初審報告</a:t>
            </a:r>
            <a:r>
              <a:rPr lang="en-US" altLang="zh-TW" sz="3200" dirty="0" smtClean="0"/>
              <a:t>100%</a:t>
            </a:r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Recipe loader50%</a:t>
            </a:r>
          </a:p>
          <a:p>
            <a:pPr marL="0" indent="0">
              <a:buNone/>
            </a:pPr>
            <a:r>
              <a:rPr lang="en-US" altLang="zh-TW" sz="3200" dirty="0" smtClean="0"/>
              <a:t>3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卡關，尚待與工程確認補值欄位，以建立</a:t>
            </a:r>
            <a:r>
              <a:rPr lang="en-US" altLang="zh-TW" sz="3200" dirty="0" smtClean="0"/>
              <a:t>DB</a:t>
            </a:r>
            <a:r>
              <a:rPr lang="zh-TW" altLang="en-US" sz="3200" dirty="0" smtClean="0"/>
              <a:t>欄位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41531" y="492519"/>
            <a:ext cx="2520280" cy="594066"/>
          </a:xfrm>
        </p:spPr>
        <p:txBody>
          <a:bodyPr/>
          <a:lstStyle/>
          <a:p>
            <a:r>
              <a:rPr lang="en-US" altLang="zh-TW" dirty="0" smtClean="0"/>
              <a:t>Recipe Loader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311610"/>
            <a:ext cx="6255694" cy="3388500"/>
          </a:xfrm>
        </p:spPr>
      </p:pic>
    </p:spTree>
    <p:extLst>
      <p:ext uri="{BB962C8B-B14F-4D97-AF65-F5344CB8AC3E}">
        <p14:creationId xmlns:p14="http://schemas.microsoft.com/office/powerpoint/2010/main" val="3966223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157065" y="591530"/>
            <a:ext cx="3780420" cy="157517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卡</a:t>
            </a:r>
            <a:r>
              <a:rPr lang="zh-TW" altLang="en-US" dirty="0" smtClean="0">
                <a:solidFill>
                  <a:schemeClr val="bg1"/>
                </a:solidFill>
              </a:rPr>
              <a:t>關，</a:t>
            </a:r>
            <a:r>
              <a:rPr lang="en-US" altLang="zh-TW" dirty="0" smtClean="0">
                <a:solidFill>
                  <a:schemeClr val="bg1"/>
                </a:solidFill>
              </a:rPr>
              <a:t>8A</a:t>
            </a:r>
            <a:r>
              <a:rPr lang="zh-TW" altLang="en-US" dirty="0" smtClean="0">
                <a:solidFill>
                  <a:schemeClr val="bg1"/>
                </a:solidFill>
              </a:rPr>
              <a:t>廠區量測資料</a:t>
            </a:r>
            <a:r>
              <a:rPr lang="en-US" altLang="zh-TW" dirty="0" smtClean="0">
                <a:solidFill>
                  <a:schemeClr val="bg1"/>
                </a:solidFill>
              </a:rPr>
              <a:t>UNIT</a:t>
            </a:r>
            <a:r>
              <a:rPr lang="zh-TW" altLang="en-US" dirty="0" smtClean="0">
                <a:solidFill>
                  <a:schemeClr val="bg1"/>
                </a:solidFill>
              </a:rPr>
              <a:t>為空值，</a:t>
            </a:r>
            <a:r>
              <a:rPr lang="zh-TW" altLang="en-US" dirty="0" smtClean="0">
                <a:solidFill>
                  <a:schemeClr val="bg1"/>
                </a:solidFill>
              </a:rPr>
              <a:t>正在找尋是否有其他方法可以篩出左側與右側</a:t>
            </a:r>
            <a:r>
              <a:rPr lang="en-US" altLang="zh-TW" dirty="0" smtClean="0">
                <a:solidFill>
                  <a:schemeClr val="bg1"/>
                </a:solidFill>
              </a:rPr>
              <a:t>sheet</a:t>
            </a:r>
            <a:r>
              <a:rPr lang="zh-TW" altLang="en-US" dirty="0" smtClean="0">
                <a:solidFill>
                  <a:schemeClr val="bg1"/>
                </a:solidFill>
              </a:rPr>
              <a:t>的紀錄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541307"/>
            <a:ext cx="4456112" cy="1250796"/>
          </a:xfrm>
        </p:spPr>
      </p:pic>
    </p:spTree>
    <p:extLst>
      <p:ext uri="{BB962C8B-B14F-4D97-AF65-F5344CB8AC3E}">
        <p14:creationId xmlns:p14="http://schemas.microsoft.com/office/powerpoint/2010/main" val="4832053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113916</TotalTime>
  <Words>95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4045</cp:revision>
  <dcterms:created xsi:type="dcterms:W3CDTF">2011-02-08T02:08:58Z</dcterms:created>
  <dcterms:modified xsi:type="dcterms:W3CDTF">2020-08-12T09:07:19Z</dcterms:modified>
</cp:coreProperties>
</file>