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8"/>
  </p:notesMasterIdLst>
  <p:handoutMasterIdLst>
    <p:handoutMasterId r:id="rId9"/>
  </p:handoutMasterIdLst>
  <p:sldIdLst>
    <p:sldId id="1189" r:id="rId2"/>
    <p:sldId id="1194" r:id="rId3"/>
    <p:sldId id="1198" r:id="rId4"/>
    <p:sldId id="1199" r:id="rId5"/>
    <p:sldId id="1190" r:id="rId6"/>
    <p:sldId id="1013" r:id="rId7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2" autoAdjust="0"/>
    <p:restoredTop sz="88708" autoAdjust="0"/>
  </p:normalViewPr>
  <p:slideViewPr>
    <p:cSldViewPr showGuides="1">
      <p:cViewPr varScale="1">
        <p:scale>
          <a:sx n="131" d="100"/>
          <a:sy n="131" d="100"/>
        </p:scale>
        <p:origin x="1362" y="120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2020/8/13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2020/8/13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40" r:id="rId3"/>
    <p:sldLayoutId id="2147483952" r:id="rId4"/>
    <p:sldLayoutId id="2147483939" r:id="rId5"/>
    <p:sldLayoutId id="2147483953" r:id="rId6"/>
    <p:sldLayoutId id="2147483941" r:id="rId7"/>
    <p:sldLayoutId id="2147483951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陳泓量</a:t>
            </a:r>
            <a:endParaRPr lang="en-US" altLang="zh-TW" dirty="0"/>
          </a:p>
          <a:p>
            <a:r>
              <a:rPr lang="en-US" altLang="zh-TW" dirty="0" smtClean="0"/>
              <a:t>2007072 </a:t>
            </a:r>
            <a:r>
              <a:rPr lang="en-US" altLang="zh-TW" dirty="0"/>
              <a:t>/ </a:t>
            </a:r>
            <a:r>
              <a:rPr lang="en-US" altLang="zh-TW" dirty="0" smtClean="0"/>
              <a:t>TC</a:t>
            </a:r>
            <a:endParaRPr lang="en-US" altLang="zh-TW" dirty="0"/>
          </a:p>
          <a:p>
            <a:r>
              <a:rPr lang="en-US" altLang="zh-TW" dirty="0" smtClean="0"/>
              <a:t>2020.08.13</a:t>
            </a:r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Daily Report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4301970" y="999908"/>
            <a:ext cx="5130570" cy="3582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1.DB </a:t>
            </a:r>
            <a:r>
              <a:rPr lang="en-US" altLang="zh-TW" sz="3200" dirty="0" err="1" smtClean="0"/>
              <a:t>Config</a:t>
            </a:r>
            <a:r>
              <a:rPr lang="zh-TW" altLang="en-US" sz="3200" dirty="0" smtClean="0"/>
              <a:t>檔修改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 smtClean="0"/>
              <a:t>2.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Recipe </a:t>
            </a:r>
            <a:r>
              <a:rPr lang="en-US" altLang="zh-TW" sz="3200" dirty="0" smtClean="0"/>
              <a:t>loader100%</a:t>
            </a:r>
          </a:p>
          <a:p>
            <a:pPr marL="0" indent="0">
              <a:buNone/>
            </a:pPr>
            <a:r>
              <a:rPr lang="en-US" altLang="zh-TW" sz="3200" dirty="0" smtClean="0"/>
              <a:t>3.Recipe</a:t>
            </a:r>
            <a:r>
              <a:rPr lang="zh-TW" altLang="en-US" sz="3200" dirty="0" smtClean="0"/>
              <a:t>資料匯入</a:t>
            </a:r>
            <a:r>
              <a:rPr lang="en-US" altLang="zh-TW" sz="3200" dirty="0" smtClean="0"/>
              <a:t>70%</a:t>
            </a:r>
            <a:endParaRPr lang="en-US" altLang="zh-TW" sz="3200" dirty="0" smtClean="0"/>
          </a:p>
          <a:p>
            <a:pPr marL="0" indent="0">
              <a:buNone/>
            </a:pPr>
            <a:endParaRPr lang="en-US" altLang="zh-TW" sz="3200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2511279" cy="1008112"/>
          </a:xfrm>
        </p:spPr>
        <p:txBody>
          <a:bodyPr/>
          <a:lstStyle/>
          <a:p>
            <a:r>
              <a:rPr lang="zh-TW" altLang="en-US" dirty="0" smtClean="0"/>
              <a:t>今日專案進度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341531" y="492519"/>
            <a:ext cx="2520280" cy="594066"/>
          </a:xfrm>
        </p:spPr>
        <p:txBody>
          <a:bodyPr/>
          <a:lstStyle/>
          <a:p>
            <a:r>
              <a:rPr lang="en-US" altLang="zh-TW" dirty="0" smtClean="0"/>
              <a:t>Recipe Loader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655" y="1311610"/>
            <a:ext cx="6255694" cy="3388500"/>
          </a:xfrm>
        </p:spPr>
      </p:pic>
    </p:spTree>
    <p:extLst>
      <p:ext uri="{BB962C8B-B14F-4D97-AF65-F5344CB8AC3E}">
        <p14:creationId xmlns:p14="http://schemas.microsoft.com/office/powerpoint/2010/main" val="396622351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476545" y="366505"/>
            <a:ext cx="3195355" cy="1035115"/>
          </a:xfrm>
        </p:spPr>
        <p:txBody>
          <a:bodyPr/>
          <a:lstStyle/>
          <a:p>
            <a:r>
              <a:rPr lang="en-US" altLang="zh-TW" sz="2800" dirty="0" smtClean="0"/>
              <a:t>Recipe</a:t>
            </a:r>
            <a:r>
              <a:rPr lang="zh-TW" altLang="en-US" sz="2800" dirty="0"/>
              <a:t>資料匯入</a:t>
            </a:r>
            <a:r>
              <a:rPr lang="en-US" altLang="zh-TW" sz="2800" dirty="0"/>
              <a:t>70%</a:t>
            </a: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884062"/>
            <a:ext cx="7876570" cy="4266475"/>
          </a:xfrm>
        </p:spPr>
      </p:pic>
    </p:spTree>
    <p:extLst>
      <p:ext uri="{BB962C8B-B14F-4D97-AF65-F5344CB8AC3E}">
        <p14:creationId xmlns:p14="http://schemas.microsoft.com/office/powerpoint/2010/main" val="48320537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113918</TotalTime>
  <Words>42</Words>
  <Application>Microsoft Office PowerPoint</Application>
  <PresentationFormat>如螢幕大小 (16:9)</PresentationFormat>
  <Paragraphs>11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Daily Report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2007072 陳泓量</cp:lastModifiedBy>
  <cp:revision>4046</cp:revision>
  <dcterms:created xsi:type="dcterms:W3CDTF">2011-02-08T02:08:58Z</dcterms:created>
  <dcterms:modified xsi:type="dcterms:W3CDTF">2020-08-13T10:44:45Z</dcterms:modified>
</cp:coreProperties>
</file>