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6"/>
  </p:notesMasterIdLst>
  <p:handoutMasterIdLst>
    <p:handoutMasterId r:id="rId7"/>
  </p:handoutMasterIdLst>
  <p:sldIdLst>
    <p:sldId id="1189" r:id="rId2"/>
    <p:sldId id="1194" r:id="rId3"/>
    <p:sldId id="1190" r:id="rId4"/>
    <p:sldId id="1013" r:id="rId5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2" autoAdjust="0"/>
    <p:restoredTop sz="88708" autoAdjust="0"/>
  </p:normalViewPr>
  <p:slideViewPr>
    <p:cSldViewPr showGuides="1">
      <p:cViewPr varScale="1">
        <p:scale>
          <a:sx n="131" d="100"/>
          <a:sy n="131" d="100"/>
        </p:scale>
        <p:origin x="1362" y="120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smtClean="0"/>
              <a:t>2020.08.14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4301970" y="999908"/>
            <a:ext cx="5130570" cy="3582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1.</a:t>
            </a:r>
            <a:r>
              <a:rPr lang="zh-TW" altLang="en-US" sz="3200" dirty="0" smtClean="0"/>
              <a:t>書審報告修</a:t>
            </a:r>
            <a:r>
              <a:rPr lang="zh-TW" altLang="en-US" sz="3200" dirty="0" smtClean="0"/>
              <a:t>改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/>
              <a:t>2</a:t>
            </a:r>
            <a:r>
              <a:rPr lang="en-US" altLang="zh-TW" sz="3200" dirty="0" smtClean="0"/>
              <a:t>.Recipe</a:t>
            </a:r>
            <a:r>
              <a:rPr lang="zh-TW" altLang="en-US" sz="3200" dirty="0" smtClean="0"/>
              <a:t> </a:t>
            </a:r>
            <a:r>
              <a:rPr lang="zh-TW" altLang="en-US" sz="3200" dirty="0" smtClean="0"/>
              <a:t>比對程式撰寫中</a:t>
            </a: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511279" cy="1008112"/>
          </a:xfrm>
        </p:spPr>
        <p:txBody>
          <a:bodyPr/>
          <a:lstStyle/>
          <a:p>
            <a:r>
              <a:rPr lang="zh-TW" altLang="en-US" dirty="0" smtClean="0"/>
              <a:t>今日專案進度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113919</TotalTime>
  <Words>32</Words>
  <Application>Microsoft Office PowerPoint</Application>
  <PresentationFormat>如螢幕大小 (16:9)</PresentationFormat>
  <Paragraphs>8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4047</cp:revision>
  <dcterms:created xsi:type="dcterms:W3CDTF">2011-02-08T02:08:58Z</dcterms:created>
  <dcterms:modified xsi:type="dcterms:W3CDTF">2020-08-14T11:56:19Z</dcterms:modified>
</cp:coreProperties>
</file>