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84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2020.08.17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1.Recipe </a:t>
            </a:r>
            <a:r>
              <a:rPr lang="zh-TW" altLang="en-US" sz="3200" dirty="0" smtClean="0"/>
              <a:t>比對程式撰寫</a:t>
            </a:r>
            <a:r>
              <a:rPr lang="en-US" altLang="zh-TW" sz="3200" dirty="0" smtClean="0"/>
              <a:t>50%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113920</TotalTime>
  <Words>25</Words>
  <Application>Microsoft Office PowerPoint</Application>
  <PresentationFormat>如螢幕大小 (16:9)</PresentationFormat>
  <Paragraphs>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4048</cp:revision>
  <dcterms:created xsi:type="dcterms:W3CDTF">2011-02-08T02:08:58Z</dcterms:created>
  <dcterms:modified xsi:type="dcterms:W3CDTF">2020-08-17T09:19:54Z</dcterms:modified>
</cp:coreProperties>
</file>