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9"/>
  </p:notesMasterIdLst>
  <p:handoutMasterIdLst>
    <p:handoutMasterId r:id="rId10"/>
  </p:handoutMasterIdLst>
  <p:sldIdLst>
    <p:sldId id="1189" r:id="rId2"/>
    <p:sldId id="1194" r:id="rId3"/>
    <p:sldId id="1197" r:id="rId4"/>
    <p:sldId id="1195" r:id="rId5"/>
    <p:sldId id="1196" r:id="rId6"/>
    <p:sldId id="1190" r:id="rId7"/>
    <p:sldId id="1013" r:id="rId8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131" d="100"/>
          <a:sy n="131" d="100"/>
        </p:scale>
        <p:origin x="582" y="120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2020.08.18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4301970" y="999908"/>
            <a:ext cx="5130570" cy="3582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1.Recipe </a:t>
            </a:r>
            <a:r>
              <a:rPr lang="zh-TW" altLang="en-US" sz="3200" dirty="0" smtClean="0"/>
              <a:t>比對程式撰</a:t>
            </a:r>
            <a:r>
              <a:rPr lang="zh-TW" altLang="en-US" sz="3200" dirty="0" smtClean="0"/>
              <a:t>寫</a:t>
            </a:r>
            <a:r>
              <a:rPr lang="zh-TW" altLang="en-US" sz="3200" dirty="0"/>
              <a:t>完</a:t>
            </a:r>
            <a:r>
              <a:rPr lang="zh-TW" altLang="en-US" sz="3200" dirty="0" smtClean="0"/>
              <a:t>成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826314" cy="540060"/>
          </a:xfrm>
        </p:spPr>
        <p:txBody>
          <a:bodyPr/>
          <a:lstStyle/>
          <a:p>
            <a:r>
              <a:rPr lang="zh-TW" altLang="en-US" dirty="0" smtClean="0"/>
              <a:t>修改</a:t>
            </a:r>
            <a:r>
              <a:rPr lang="en-US" altLang="zh-TW" dirty="0" smtClean="0"/>
              <a:t>Recipe</a:t>
            </a:r>
            <a:r>
              <a:rPr lang="zh-TW" altLang="en-US" dirty="0" smtClean="0"/>
              <a:t>紀錄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75" y="1536635"/>
            <a:ext cx="5715635" cy="3309051"/>
          </a:xfrm>
        </p:spPr>
      </p:pic>
      <p:sp>
        <p:nvSpPr>
          <p:cNvPr id="7" name="橢圓 6"/>
          <p:cNvSpPr/>
          <p:nvPr/>
        </p:nvSpPr>
        <p:spPr>
          <a:xfrm>
            <a:off x="3356865" y="3561860"/>
            <a:ext cx="315035" cy="135015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4104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45" y="1266605"/>
            <a:ext cx="6485221" cy="3512828"/>
          </a:xfrm>
        </p:spPr>
      </p:pic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431540" y="470312"/>
            <a:ext cx="2421269" cy="1008112"/>
          </a:xfrm>
        </p:spPr>
        <p:txBody>
          <a:bodyPr/>
          <a:lstStyle/>
          <a:p>
            <a:r>
              <a:rPr lang="zh-TW" altLang="en-US" dirty="0" smtClean="0"/>
              <a:t>取</a:t>
            </a:r>
            <a:r>
              <a:rPr lang="en-US" altLang="zh-TW" dirty="0" smtClean="0"/>
              <a:t>insert</a:t>
            </a:r>
            <a:r>
              <a:rPr lang="zh-TW" altLang="en-US" dirty="0"/>
              <a:t>紀錄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00439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55" y="1266605"/>
            <a:ext cx="6120680" cy="3315368"/>
          </a:xfrm>
        </p:spPr>
      </p:pic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431540" y="501520"/>
            <a:ext cx="2421269" cy="1008112"/>
          </a:xfrm>
        </p:spPr>
        <p:txBody>
          <a:bodyPr/>
          <a:lstStyle/>
          <a:p>
            <a:r>
              <a:rPr lang="zh-TW" altLang="en-US" dirty="0" smtClean="0"/>
              <a:t>取</a:t>
            </a:r>
            <a:r>
              <a:rPr lang="en-US" altLang="zh-TW" dirty="0" smtClean="0"/>
              <a:t>recipe</a:t>
            </a:r>
            <a:r>
              <a:rPr lang="zh-TW" altLang="en-US" dirty="0" smtClean="0"/>
              <a:t>紀錄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03504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113925</TotalTime>
  <Words>38</Words>
  <Application>Microsoft Office PowerPoint</Application>
  <PresentationFormat>如螢幕大小 (16:9)</PresentationFormat>
  <Paragraphs>10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4049</cp:revision>
  <dcterms:created xsi:type="dcterms:W3CDTF">2011-02-08T02:08:58Z</dcterms:created>
  <dcterms:modified xsi:type="dcterms:W3CDTF">2020-08-18T11:50:45Z</dcterms:modified>
</cp:coreProperties>
</file>