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8"/>
  </p:notesMasterIdLst>
  <p:handoutMasterIdLst>
    <p:handoutMasterId r:id="rId9"/>
  </p:handoutMasterIdLst>
  <p:sldIdLst>
    <p:sldId id="1189" r:id="rId2"/>
    <p:sldId id="1194" r:id="rId3"/>
    <p:sldId id="1197" r:id="rId4"/>
    <p:sldId id="1195" r:id="rId5"/>
    <p:sldId id="1190" r:id="rId6"/>
    <p:sldId id="1013" r:id="rId7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88708" autoAdjust="0"/>
  </p:normalViewPr>
  <p:slideViewPr>
    <p:cSldViewPr showGuides="1">
      <p:cViewPr varScale="1">
        <p:scale>
          <a:sx n="81" d="100"/>
          <a:sy n="81" d="100"/>
        </p:scale>
        <p:origin x="282" y="84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2020.08.19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4076945" y="998283"/>
            <a:ext cx="5130570" cy="358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</a:t>
            </a:r>
            <a:r>
              <a:rPr lang="zh-TW" altLang="en-US" sz="3200" dirty="0" smtClean="0"/>
              <a:t>網頁</a:t>
            </a:r>
            <a:r>
              <a:rPr lang="en-US" altLang="zh-TW" sz="3200" dirty="0" err="1" smtClean="0"/>
              <a:t>ooc,oos</a:t>
            </a:r>
            <a:r>
              <a:rPr lang="en-US" altLang="zh-TW" sz="3200" dirty="0" smtClean="0"/>
              <a:t> bug</a:t>
            </a:r>
            <a:r>
              <a:rPr lang="zh-TW" altLang="en-US" sz="3200" dirty="0" smtClean="0"/>
              <a:t>修改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2.</a:t>
            </a:r>
            <a:r>
              <a:rPr lang="zh-TW" altLang="en-US" sz="3200" dirty="0" smtClean="0"/>
              <a:t>卡關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網頁</a:t>
            </a:r>
            <a:r>
              <a:rPr lang="en-US" altLang="zh-TW" sz="3200" dirty="0" smtClean="0"/>
              <a:t>sever</a:t>
            </a:r>
            <a:r>
              <a:rPr lang="zh-TW" altLang="en-US" sz="3200" dirty="0"/>
              <a:t>負</a:t>
            </a:r>
            <a:r>
              <a:rPr lang="zh-TW" altLang="en-US" sz="3200" dirty="0" smtClean="0"/>
              <a:t>載過大，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/>
              <a:t>網</a:t>
            </a:r>
            <a:r>
              <a:rPr lang="zh-TW" altLang="en-US" sz="3200" dirty="0" smtClean="0"/>
              <a:t>頁跑不出來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386535" y="366505"/>
            <a:ext cx="3780420" cy="540060"/>
          </a:xfrm>
        </p:spPr>
        <p:txBody>
          <a:bodyPr/>
          <a:lstStyle/>
          <a:p>
            <a:r>
              <a:rPr lang="zh-TW" altLang="en-US" sz="2800" dirty="0"/>
              <a:t>網頁</a:t>
            </a:r>
            <a:r>
              <a:rPr lang="en-US" altLang="zh-TW" sz="2800" dirty="0" err="1"/>
              <a:t>ooc,oos</a:t>
            </a:r>
            <a:r>
              <a:rPr lang="en-US" altLang="zh-TW" sz="2800" dirty="0"/>
              <a:t> bug</a:t>
            </a:r>
            <a:r>
              <a:rPr lang="zh-TW" altLang="en-US" sz="2800" dirty="0"/>
              <a:t>修改</a:t>
            </a:r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356865" y="3561860"/>
            <a:ext cx="315035" cy="135015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0" y="1086585"/>
            <a:ext cx="7200800" cy="3619151"/>
          </a:xfrm>
        </p:spPr>
      </p:pic>
    </p:spTree>
    <p:extLst>
      <p:ext uri="{BB962C8B-B14F-4D97-AF65-F5344CB8AC3E}">
        <p14:creationId xmlns:p14="http://schemas.microsoft.com/office/powerpoint/2010/main" val="34914104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431540" y="470312"/>
            <a:ext cx="2970330" cy="1008112"/>
          </a:xfrm>
        </p:spPr>
        <p:txBody>
          <a:bodyPr/>
          <a:lstStyle/>
          <a:p>
            <a:r>
              <a:rPr lang="zh-TW" altLang="en-US" dirty="0" smtClean="0"/>
              <a:t>網頁跑不出來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96" y="959259"/>
            <a:ext cx="5400600" cy="4029597"/>
          </a:xfrm>
        </p:spPr>
      </p:pic>
    </p:spTree>
    <p:extLst>
      <p:ext uri="{BB962C8B-B14F-4D97-AF65-F5344CB8AC3E}">
        <p14:creationId xmlns:p14="http://schemas.microsoft.com/office/powerpoint/2010/main" val="21600439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113929</TotalTime>
  <Words>55</Words>
  <Application>Microsoft Office PowerPoint</Application>
  <PresentationFormat>如螢幕大小 (16:9)</PresentationFormat>
  <Paragraphs>11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4050</cp:revision>
  <dcterms:created xsi:type="dcterms:W3CDTF">2011-02-08T02:08:58Z</dcterms:created>
  <dcterms:modified xsi:type="dcterms:W3CDTF">2020-08-19T11:28:43Z</dcterms:modified>
</cp:coreProperties>
</file>