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9"/>
  </p:notesMasterIdLst>
  <p:handoutMasterIdLst>
    <p:handoutMasterId r:id="rId10"/>
  </p:handoutMasterIdLst>
  <p:sldIdLst>
    <p:sldId id="1189" r:id="rId2"/>
    <p:sldId id="1194" r:id="rId3"/>
    <p:sldId id="1196" r:id="rId4"/>
    <p:sldId id="1197" r:id="rId5"/>
    <p:sldId id="1195" r:id="rId6"/>
    <p:sldId id="1190" r:id="rId7"/>
    <p:sldId id="1013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84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2020.08.20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076945" y="998283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/>
              <a:t>覆</a:t>
            </a:r>
            <a:r>
              <a:rPr lang="zh-TW" altLang="en-US" sz="3200" dirty="0" smtClean="0"/>
              <a:t>寫</a:t>
            </a:r>
            <a:r>
              <a:rPr lang="en-US" altLang="zh-TW" sz="3200" dirty="0" smtClean="0"/>
              <a:t>recipe txt</a:t>
            </a:r>
            <a:r>
              <a:rPr lang="zh-TW" altLang="en-US" sz="3200" dirty="0" smtClean="0"/>
              <a:t>檔完成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 </a:t>
            </a:r>
            <a:r>
              <a:rPr lang="en-US" altLang="zh-TW" sz="3200" dirty="0" smtClean="0"/>
              <a:t>2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卡關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網頁</a:t>
            </a:r>
            <a:r>
              <a:rPr lang="en-US" altLang="zh-TW" sz="3200" dirty="0" smtClean="0"/>
              <a:t>sever</a:t>
            </a:r>
            <a:r>
              <a:rPr lang="zh-TW" altLang="en-US" sz="3200" dirty="0"/>
              <a:t>負</a:t>
            </a:r>
            <a:r>
              <a:rPr lang="zh-TW" altLang="en-US" sz="3200" dirty="0" smtClean="0"/>
              <a:t>載過大，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網</a:t>
            </a:r>
            <a:r>
              <a:rPr lang="zh-TW" altLang="en-US" sz="3200" dirty="0" smtClean="0"/>
              <a:t>頁跑不出來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8" y="1932042"/>
            <a:ext cx="6211757" cy="1308298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86535" y="546525"/>
            <a:ext cx="3465385" cy="1080120"/>
          </a:xfrm>
        </p:spPr>
        <p:txBody>
          <a:bodyPr/>
          <a:lstStyle/>
          <a:p>
            <a:r>
              <a:rPr lang="zh-TW" altLang="en-US" dirty="0" smtClean="0"/>
              <a:t>覆寫</a:t>
            </a:r>
            <a:r>
              <a:rPr lang="en-US" altLang="zh-TW" dirty="0" smtClean="0"/>
              <a:t>recipe</a:t>
            </a:r>
            <a:r>
              <a:rPr lang="zh-TW" altLang="en-US" dirty="0" smtClean="0"/>
              <a:t>紀錄測試</a:t>
            </a:r>
            <a:endParaRPr lang="en-US" altLang="zh-TW" dirty="0" smtClean="0"/>
          </a:p>
          <a:p>
            <a:r>
              <a:rPr lang="zh-TW" altLang="en-US" dirty="0" smtClean="0"/>
              <a:t>並寫入文字檔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8" y="3516855"/>
            <a:ext cx="6192180" cy="13671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8221" y="2552286"/>
            <a:ext cx="104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原</a:t>
            </a:r>
            <a:r>
              <a:rPr lang="en-US" altLang="zh-TW" dirty="0" smtClean="0"/>
              <a:t>recipe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8221" y="4046553"/>
            <a:ext cx="104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</a:t>
            </a:r>
            <a:r>
              <a:rPr lang="en-US" altLang="zh-TW" dirty="0" smtClean="0"/>
              <a:t>recipe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194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36635"/>
            <a:ext cx="6921446" cy="2779742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86535" y="546525"/>
            <a:ext cx="3240360" cy="558062"/>
          </a:xfrm>
        </p:spPr>
        <p:txBody>
          <a:bodyPr/>
          <a:lstStyle/>
          <a:p>
            <a:r>
              <a:rPr lang="en-US" altLang="zh-TW" dirty="0" smtClean="0"/>
              <a:t>Loader</a:t>
            </a:r>
            <a:r>
              <a:rPr lang="zh-TW" altLang="en-US" dirty="0" smtClean="0"/>
              <a:t>下來的檔案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449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31540" y="470312"/>
            <a:ext cx="2970330" cy="1008112"/>
          </a:xfrm>
        </p:spPr>
        <p:txBody>
          <a:bodyPr/>
          <a:lstStyle/>
          <a:p>
            <a:r>
              <a:rPr lang="zh-TW" altLang="en-US" dirty="0" smtClean="0"/>
              <a:t>網頁跑不出來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96" y="959259"/>
            <a:ext cx="5400600" cy="4029597"/>
          </a:xfrm>
        </p:spPr>
      </p:pic>
    </p:spTree>
    <p:extLst>
      <p:ext uri="{BB962C8B-B14F-4D97-AF65-F5344CB8AC3E}">
        <p14:creationId xmlns:p14="http://schemas.microsoft.com/office/powerpoint/2010/main" val="21600439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113934</TotalTime>
  <Words>74</Words>
  <Application>Microsoft Office PowerPoint</Application>
  <PresentationFormat>如螢幕大小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4051</cp:revision>
  <dcterms:created xsi:type="dcterms:W3CDTF">2011-02-08T02:08:58Z</dcterms:created>
  <dcterms:modified xsi:type="dcterms:W3CDTF">2020-08-20T10:43:46Z</dcterms:modified>
</cp:coreProperties>
</file>