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6"/>
  </p:notesMasterIdLst>
  <p:handoutMasterIdLst>
    <p:handoutMasterId r:id="rId7"/>
  </p:handoutMasterIdLst>
  <p:sldIdLst>
    <p:sldId id="1189" r:id="rId2"/>
    <p:sldId id="1194" r:id="rId3"/>
    <p:sldId id="1190" r:id="rId4"/>
    <p:sldId id="1013" r:id="rId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84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2020.08.20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076945" y="998283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網頁</a:t>
            </a:r>
            <a:r>
              <a:rPr lang="en-US" altLang="zh-TW" sz="3200" dirty="0" smtClean="0"/>
              <a:t>bug</a:t>
            </a:r>
            <a:r>
              <a:rPr lang="zh-TW" altLang="en-US" sz="3200" dirty="0" smtClean="0"/>
              <a:t>修改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 </a:t>
            </a:r>
            <a:r>
              <a:rPr lang="en-US" altLang="zh-TW" sz="3200" dirty="0" smtClean="0"/>
              <a:t>2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講座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113936</TotalTime>
  <Words>28</Words>
  <Application>Microsoft Office PowerPoint</Application>
  <PresentationFormat>如螢幕大小 (16:9)</PresentationFormat>
  <Paragraphs>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4052</cp:revision>
  <dcterms:created xsi:type="dcterms:W3CDTF">2011-02-08T02:08:58Z</dcterms:created>
  <dcterms:modified xsi:type="dcterms:W3CDTF">2020-08-21T10:57:59Z</dcterms:modified>
</cp:coreProperties>
</file>