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7"/>
  </p:notesMasterIdLst>
  <p:handoutMasterIdLst>
    <p:handoutMasterId r:id="rId8"/>
  </p:handoutMasterIdLst>
  <p:sldIdLst>
    <p:sldId id="1189" r:id="rId2"/>
    <p:sldId id="1194" r:id="rId3"/>
    <p:sldId id="1195" r:id="rId4"/>
    <p:sldId id="1190" r:id="rId5"/>
    <p:sldId id="1013" r:id="rId6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81" d="100"/>
          <a:sy n="81" d="100"/>
        </p:scale>
        <p:origin x="282" y="78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smtClean="0"/>
              <a:t>2020.08.24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076945" y="998283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1.Recipe</a:t>
            </a:r>
            <a:r>
              <a:rPr lang="zh-TW" altLang="en-US" sz="3200" dirty="0" smtClean="0"/>
              <a:t> 網頁呈現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讓</a:t>
            </a:r>
            <a:r>
              <a:rPr lang="zh-TW" altLang="en-US" sz="3200" dirty="0" smtClean="0"/>
              <a:t>使用者自行輸入</a:t>
            </a:r>
            <a:r>
              <a:rPr lang="en-US" altLang="zh-TW" sz="3200" dirty="0" smtClean="0"/>
              <a:t>)</a:t>
            </a:r>
          </a:p>
          <a:p>
            <a:pPr marL="0" indent="0">
              <a:buNone/>
            </a:pPr>
            <a:r>
              <a:rPr lang="en-US" altLang="zh-TW" sz="3200" dirty="0" smtClean="0"/>
              <a:t>2.X,Y</a:t>
            </a:r>
            <a:r>
              <a:rPr lang="zh-TW" altLang="en-US" sz="3200" dirty="0" smtClean="0"/>
              <a:t>規格卡控完成</a:t>
            </a:r>
            <a:r>
              <a:rPr lang="en-US" altLang="zh-TW" sz="3200" dirty="0" smtClean="0"/>
              <a:t>50%</a:t>
            </a:r>
          </a:p>
          <a:p>
            <a:pPr marL="0" indent="0">
              <a:buNone/>
            </a:pP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41530" y="321500"/>
            <a:ext cx="3060340" cy="585065"/>
          </a:xfrm>
        </p:spPr>
        <p:txBody>
          <a:bodyPr/>
          <a:lstStyle/>
          <a:p>
            <a:r>
              <a:rPr lang="en-US" altLang="zh-TW" dirty="0" smtClean="0"/>
              <a:t>Recipe</a:t>
            </a:r>
            <a:r>
              <a:rPr lang="zh-TW" altLang="en-US" dirty="0" smtClean="0"/>
              <a:t>網頁呈現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086585"/>
            <a:ext cx="7306143" cy="3645405"/>
          </a:xfrm>
        </p:spPr>
      </p:pic>
    </p:spTree>
    <p:extLst>
      <p:ext uri="{BB962C8B-B14F-4D97-AF65-F5344CB8AC3E}">
        <p14:creationId xmlns:p14="http://schemas.microsoft.com/office/powerpoint/2010/main" val="31516011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113939</TotalTime>
  <Words>45</Words>
  <Application>Microsoft Office PowerPoint</Application>
  <PresentationFormat>如螢幕大小 (16:9)</PresentationFormat>
  <Paragraphs>9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4053</cp:revision>
  <dcterms:created xsi:type="dcterms:W3CDTF">2011-02-08T02:08:58Z</dcterms:created>
  <dcterms:modified xsi:type="dcterms:W3CDTF">2020-08-24T09:34:17Z</dcterms:modified>
</cp:coreProperties>
</file>