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handoutMasterIdLst>
    <p:handoutMasterId r:id="rId9"/>
  </p:handoutMasterIdLst>
  <p:sldIdLst>
    <p:sldId id="1189" r:id="rId2"/>
    <p:sldId id="1194" r:id="rId3"/>
    <p:sldId id="1195" r:id="rId4"/>
    <p:sldId id="1196" r:id="rId5"/>
    <p:sldId id="1190" r:id="rId6"/>
    <p:sldId id="1013" r:id="rId7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A2"/>
    <a:srgbClr val="2772E1"/>
    <a:srgbClr val="14458E"/>
    <a:srgbClr val="449E9A"/>
    <a:srgbClr val="5B5245"/>
    <a:srgbClr val="F1AC01"/>
    <a:srgbClr val="90D0CD"/>
    <a:srgbClr val="7FACED"/>
    <a:srgbClr val="F75B66"/>
    <a:srgbClr val="DDD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81" d="100"/>
          <a:sy n="81" d="100"/>
        </p:scale>
        <p:origin x="282" y="78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2020/8/25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2020/8/25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陳泓量</a:t>
            </a:r>
            <a:endParaRPr lang="en-US" altLang="zh-TW" dirty="0"/>
          </a:p>
          <a:p>
            <a:r>
              <a:rPr lang="en-US" altLang="zh-TW" dirty="0" smtClean="0"/>
              <a:t>2007072 </a:t>
            </a:r>
            <a:r>
              <a:rPr lang="en-US" altLang="zh-TW" dirty="0"/>
              <a:t>/ </a:t>
            </a:r>
            <a:r>
              <a:rPr lang="en-US" altLang="zh-TW" dirty="0" smtClean="0"/>
              <a:t>TC</a:t>
            </a:r>
            <a:endParaRPr lang="en-US" altLang="zh-TW" dirty="0"/>
          </a:p>
          <a:p>
            <a:r>
              <a:rPr lang="en-US" altLang="zh-TW" smtClean="0"/>
              <a:t>2020.08.25</a:t>
            </a:r>
            <a:endParaRPr lang="en-US" altLang="zh-TW" dirty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Daily Report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3992925" y="1086585"/>
            <a:ext cx="5130570" cy="358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1.Recipe</a:t>
            </a:r>
            <a:r>
              <a:rPr lang="zh-TW" altLang="en-US" sz="3200" dirty="0" smtClean="0"/>
              <a:t> 網頁呈現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修改成查詢即呈現那片的</a:t>
            </a:r>
            <a:r>
              <a:rPr lang="en-US" altLang="zh-TW" sz="3200" dirty="0" smtClean="0"/>
              <a:t>Recipe)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2.X,Y</a:t>
            </a:r>
            <a:r>
              <a:rPr lang="zh-TW" altLang="en-US" sz="3200" dirty="0" smtClean="0"/>
              <a:t>規格卡控完</a:t>
            </a:r>
            <a:r>
              <a:rPr lang="zh-TW" altLang="en-US" sz="3200" dirty="0" smtClean="0"/>
              <a:t>成</a:t>
            </a:r>
            <a:r>
              <a:rPr lang="en-US" altLang="zh-TW" sz="3200" dirty="0" smtClean="0"/>
              <a:t>10</a:t>
            </a:r>
            <a:r>
              <a:rPr lang="en-US" altLang="zh-TW" sz="3200" dirty="0" smtClean="0"/>
              <a:t>0%</a:t>
            </a:r>
          </a:p>
          <a:p>
            <a:pPr marL="0" indent="0">
              <a:buNone/>
            </a:pPr>
            <a:r>
              <a:rPr lang="en-US" altLang="zh-TW" sz="3200" dirty="0" smtClean="0"/>
              <a:t>3.Python</a:t>
            </a:r>
            <a:r>
              <a:rPr lang="zh-TW" altLang="en-US" sz="3200" dirty="0" smtClean="0"/>
              <a:t>上傳</a:t>
            </a:r>
            <a:r>
              <a:rPr lang="en-US" altLang="zh-TW" sz="3200" dirty="0" smtClean="0"/>
              <a:t>FTP</a:t>
            </a:r>
            <a:r>
              <a:rPr lang="zh-TW" altLang="en-US" sz="3200" dirty="0" smtClean="0"/>
              <a:t>程式</a:t>
            </a:r>
            <a:endParaRPr lang="en-US" altLang="zh-TW" sz="3200" dirty="0" smtClean="0"/>
          </a:p>
          <a:p>
            <a:pPr marL="0" indent="0">
              <a:buNone/>
            </a:pPr>
            <a:endParaRPr lang="en-US" altLang="zh-TW" sz="3200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530551" y="996575"/>
            <a:ext cx="2511279" cy="1008112"/>
          </a:xfrm>
        </p:spPr>
        <p:txBody>
          <a:bodyPr/>
          <a:lstStyle/>
          <a:p>
            <a:r>
              <a:rPr lang="zh-TW" altLang="en-US" dirty="0" smtClean="0"/>
              <a:t>今日專案進度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338962" y="186485"/>
            <a:ext cx="3060340" cy="585065"/>
          </a:xfrm>
        </p:spPr>
        <p:txBody>
          <a:bodyPr/>
          <a:lstStyle/>
          <a:p>
            <a:r>
              <a:rPr lang="en-US" altLang="zh-TW" dirty="0" smtClean="0"/>
              <a:t>Recipe</a:t>
            </a:r>
            <a:r>
              <a:rPr lang="zh-TW" altLang="en-US" dirty="0" smtClean="0"/>
              <a:t>網頁呈</a:t>
            </a:r>
            <a:r>
              <a:rPr lang="zh-TW" altLang="en-US" dirty="0" smtClean="0"/>
              <a:t>現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規格卡控</a:t>
            </a:r>
            <a:r>
              <a:rPr lang="en-US" altLang="zh-TW" dirty="0" smtClean="0"/>
              <a:t>4shot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45" y="1221600"/>
            <a:ext cx="6594657" cy="3709494"/>
          </a:xfrm>
        </p:spPr>
      </p:pic>
    </p:spTree>
    <p:extLst>
      <p:ext uri="{BB962C8B-B14F-4D97-AF65-F5344CB8AC3E}">
        <p14:creationId xmlns:p14="http://schemas.microsoft.com/office/powerpoint/2010/main" val="31516011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2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1194597"/>
            <a:ext cx="6705745" cy="3771981"/>
          </a:xfrm>
        </p:spPr>
      </p:pic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>
          <a:xfrm>
            <a:off x="296525" y="186485"/>
            <a:ext cx="3195355" cy="1008112"/>
          </a:xfrm>
        </p:spPr>
        <p:txBody>
          <a:bodyPr/>
          <a:lstStyle/>
          <a:p>
            <a:r>
              <a:rPr lang="en-US" altLang="zh-TW" dirty="0"/>
              <a:t>Recipe</a:t>
            </a:r>
            <a:r>
              <a:rPr lang="zh-TW" altLang="en-US" dirty="0"/>
              <a:t>網頁呈現</a:t>
            </a:r>
            <a:r>
              <a:rPr lang="en-US" altLang="zh-TW" dirty="0"/>
              <a:t>&amp;</a:t>
            </a:r>
            <a:r>
              <a:rPr lang="zh-TW" altLang="en-US" dirty="0"/>
              <a:t>規格卡</a:t>
            </a:r>
            <a:r>
              <a:rPr lang="zh-TW" altLang="en-US" dirty="0" smtClean="0"/>
              <a:t>控</a:t>
            </a:r>
            <a:r>
              <a:rPr lang="en-US" altLang="zh-TW" dirty="0" smtClean="0"/>
              <a:t>6shot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7990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113942</TotalTime>
  <Words>72</Words>
  <Application>Microsoft Office PowerPoint</Application>
  <PresentationFormat>如螢幕大小 (16:9)</PresentationFormat>
  <Paragraphs>11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Noto Sans CJK SC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Daily Report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2007072 陳泓量</cp:lastModifiedBy>
  <cp:revision>4054</cp:revision>
  <dcterms:created xsi:type="dcterms:W3CDTF">2011-02-08T02:08:58Z</dcterms:created>
  <dcterms:modified xsi:type="dcterms:W3CDTF">2020-08-25T09:20:54Z</dcterms:modified>
</cp:coreProperties>
</file>