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6"/>
  </p:notesMasterIdLst>
  <p:handoutMasterIdLst>
    <p:handoutMasterId r:id="rId7"/>
  </p:handoutMasterIdLst>
  <p:sldIdLst>
    <p:sldId id="1189" r:id="rId2"/>
    <p:sldId id="1194" r:id="rId3"/>
    <p:sldId id="1190" r:id="rId4"/>
    <p:sldId id="1013" r:id="rId5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A2"/>
    <a:srgbClr val="2772E1"/>
    <a:srgbClr val="14458E"/>
    <a:srgbClr val="449E9A"/>
    <a:srgbClr val="5B5245"/>
    <a:srgbClr val="F1AC01"/>
    <a:srgbClr val="90D0CD"/>
    <a:srgbClr val="7FACED"/>
    <a:srgbClr val="F75B66"/>
    <a:srgbClr val="DD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2" autoAdjust="0"/>
    <p:restoredTop sz="88708" autoAdjust="0"/>
  </p:normalViewPr>
  <p:slideViewPr>
    <p:cSldViewPr showGuides="1">
      <p:cViewPr varScale="1">
        <p:scale>
          <a:sx n="81" d="100"/>
          <a:sy n="81" d="100"/>
        </p:scale>
        <p:origin x="282" y="84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2020/8/27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2020/8/27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40" r:id="rId3"/>
    <p:sldLayoutId id="2147483952" r:id="rId4"/>
    <p:sldLayoutId id="2147483939" r:id="rId5"/>
    <p:sldLayoutId id="2147483953" r:id="rId6"/>
    <p:sldLayoutId id="2147483941" r:id="rId7"/>
    <p:sldLayoutId id="2147483951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陳泓量</a:t>
            </a:r>
            <a:endParaRPr lang="en-US" altLang="zh-TW" dirty="0"/>
          </a:p>
          <a:p>
            <a:r>
              <a:rPr lang="en-US" altLang="zh-TW" dirty="0" smtClean="0"/>
              <a:t>2007072 </a:t>
            </a:r>
            <a:r>
              <a:rPr lang="en-US" altLang="zh-TW" dirty="0"/>
              <a:t>/ </a:t>
            </a:r>
            <a:r>
              <a:rPr lang="en-US" altLang="zh-TW" dirty="0" smtClean="0"/>
              <a:t>TC</a:t>
            </a:r>
            <a:endParaRPr lang="en-US" altLang="zh-TW" dirty="0"/>
          </a:p>
          <a:p>
            <a:r>
              <a:rPr lang="en-US" altLang="zh-TW" dirty="0" smtClean="0"/>
              <a:t>2020.08.27</a:t>
            </a:r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Daily Report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3992925" y="1086585"/>
            <a:ext cx="5130570" cy="3582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/>
              <a:t>1</a:t>
            </a:r>
            <a:r>
              <a:rPr lang="en-US" altLang="zh-TW" sz="3200" dirty="0" smtClean="0"/>
              <a:t>.</a:t>
            </a:r>
            <a:r>
              <a:rPr lang="zh-TW" altLang="en-US" sz="3200" dirty="0" smtClean="0"/>
              <a:t>打程式註解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 smtClean="0"/>
              <a:t>2.</a:t>
            </a:r>
            <a:r>
              <a:rPr lang="zh-TW" altLang="en-US" sz="3200" dirty="0" smtClean="0"/>
              <a:t>交接工作</a:t>
            </a:r>
            <a:endParaRPr lang="en-US" altLang="zh-TW" sz="3200" dirty="0" smtClean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30551" y="996575"/>
            <a:ext cx="2511279" cy="1008112"/>
          </a:xfrm>
        </p:spPr>
        <p:txBody>
          <a:bodyPr/>
          <a:lstStyle/>
          <a:p>
            <a:r>
              <a:rPr lang="zh-TW" altLang="en-US" dirty="0" smtClean="0"/>
              <a:t>今日專案進度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113942</TotalTime>
  <Words>29</Words>
  <Application>Microsoft Office PowerPoint</Application>
  <PresentationFormat>如螢幕大小 (16:9)</PresentationFormat>
  <Paragraphs>8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3" baseType="lpstr"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Office 佈景主題</vt:lpstr>
      <vt:lpstr>Daily Report</vt:lpstr>
      <vt:lpstr>PowerPoint 簡報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2007072 陳泓量</cp:lastModifiedBy>
  <cp:revision>4055</cp:revision>
  <dcterms:created xsi:type="dcterms:W3CDTF">2011-02-08T02:08:58Z</dcterms:created>
  <dcterms:modified xsi:type="dcterms:W3CDTF">2020-08-27T09:01:05Z</dcterms:modified>
</cp:coreProperties>
</file>