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6"/>
  </p:normalViewPr>
  <p:slideViewPr>
    <p:cSldViewPr snapToGrid="0" snapToObjects="1">
      <p:cViewPr varScale="1">
        <p:scale>
          <a:sx n="94" d="100"/>
          <a:sy n="94" d="100"/>
        </p:scale>
        <p:origin x="7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4FE8BBB-C03E-284D-A15F-4F5D7042C42A}" type="doc">
      <dgm:prSet loTypeId="urn:microsoft.com/office/officeart/2005/8/layout/orgChart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2DFFF5EB-6216-1348-AE36-9B37F917A94C}">
      <dgm:prSet phldrT="[Text]" custT="1"/>
      <dgm:spPr>
        <a:solidFill>
          <a:schemeClr val="accent6">
            <a:lumMod val="20000"/>
            <a:lumOff val="80000"/>
          </a:schemeClr>
        </a:solidFill>
      </dgm:spPr>
      <dgm:t>
        <a:bodyPr/>
        <a:lstStyle/>
        <a:p>
          <a:r>
            <a:rPr lang="en-GB" sz="2400" dirty="0" smtClean="0">
              <a:solidFill>
                <a:sysClr val="windowText" lastClr="000000"/>
              </a:solidFill>
            </a:rPr>
            <a:t>Sampling</a:t>
          </a:r>
          <a:endParaRPr lang="en-GB" sz="2400" dirty="0">
            <a:solidFill>
              <a:sysClr val="windowText" lastClr="000000"/>
            </a:solidFill>
          </a:endParaRPr>
        </a:p>
      </dgm:t>
    </dgm:pt>
    <dgm:pt modelId="{D3648441-9E61-6844-AABF-59243B1875E1}" type="parTrans" cxnId="{87664093-16F5-644C-ACF2-45AFDCD76B27}">
      <dgm:prSet/>
      <dgm:spPr/>
      <dgm:t>
        <a:bodyPr/>
        <a:lstStyle/>
        <a:p>
          <a:endParaRPr lang="en-GB" sz="2400">
            <a:solidFill>
              <a:sysClr val="windowText" lastClr="000000"/>
            </a:solidFill>
          </a:endParaRPr>
        </a:p>
      </dgm:t>
    </dgm:pt>
    <dgm:pt modelId="{10BDD04C-8F4D-B945-BF9E-DBC4EFB351FB}" type="sibTrans" cxnId="{87664093-16F5-644C-ACF2-45AFDCD76B27}">
      <dgm:prSet/>
      <dgm:spPr/>
      <dgm:t>
        <a:bodyPr/>
        <a:lstStyle/>
        <a:p>
          <a:endParaRPr lang="en-GB" sz="2400">
            <a:solidFill>
              <a:sysClr val="windowText" lastClr="000000"/>
            </a:solidFill>
          </a:endParaRPr>
        </a:p>
      </dgm:t>
    </dgm:pt>
    <dgm:pt modelId="{F77770E9-B21C-5E4E-8D27-E332B3DE842D}">
      <dgm:prSet phldrT="[Text]" custT="1"/>
      <dgm:spPr/>
      <dgm:t>
        <a:bodyPr/>
        <a:lstStyle/>
        <a:p>
          <a:r>
            <a:rPr lang="en-GB" sz="2400" smtClean="0">
              <a:solidFill>
                <a:sysClr val="windowText" lastClr="000000"/>
              </a:solidFill>
            </a:rPr>
            <a:t>Compression</a:t>
          </a:r>
          <a:endParaRPr lang="en-GB" sz="2400" dirty="0">
            <a:solidFill>
              <a:sysClr val="windowText" lastClr="000000"/>
            </a:solidFill>
          </a:endParaRPr>
        </a:p>
      </dgm:t>
    </dgm:pt>
    <dgm:pt modelId="{D42FE29A-A67F-744A-9E53-E8EE079BD1DB}" type="parTrans" cxnId="{F9499388-D561-EE4C-9716-495B43A4D5EE}">
      <dgm:prSet/>
      <dgm:spPr/>
      <dgm:t>
        <a:bodyPr/>
        <a:lstStyle/>
        <a:p>
          <a:endParaRPr lang="en-GB" sz="2400">
            <a:solidFill>
              <a:sysClr val="windowText" lastClr="000000"/>
            </a:solidFill>
          </a:endParaRPr>
        </a:p>
      </dgm:t>
    </dgm:pt>
    <dgm:pt modelId="{3E56AA9F-CE36-3B4B-9C70-BD2CCCE24E91}" type="sibTrans" cxnId="{F9499388-D561-EE4C-9716-495B43A4D5EE}">
      <dgm:prSet/>
      <dgm:spPr/>
      <dgm:t>
        <a:bodyPr/>
        <a:lstStyle/>
        <a:p>
          <a:endParaRPr lang="en-GB" sz="2400">
            <a:solidFill>
              <a:sysClr val="windowText" lastClr="000000"/>
            </a:solidFill>
          </a:endParaRPr>
        </a:p>
      </dgm:t>
    </dgm:pt>
    <dgm:pt modelId="{B4C9F5C9-DFF5-9E40-A5D8-5647E3194546}">
      <dgm:prSet phldrT="[Text]" custT="1"/>
      <dgm:spPr/>
      <dgm:t>
        <a:bodyPr/>
        <a:lstStyle/>
        <a:p>
          <a:r>
            <a:rPr lang="en-GB" sz="2400" smtClean="0">
              <a:solidFill>
                <a:sysClr val="windowText" lastClr="000000"/>
              </a:solidFill>
            </a:rPr>
            <a:t>No Compression</a:t>
          </a:r>
          <a:endParaRPr lang="en-GB" sz="2400" dirty="0">
            <a:solidFill>
              <a:sysClr val="windowText" lastClr="000000"/>
            </a:solidFill>
          </a:endParaRPr>
        </a:p>
      </dgm:t>
    </dgm:pt>
    <dgm:pt modelId="{20E697A2-25A3-1D44-B1FF-F44C4BF70899}" type="parTrans" cxnId="{3EAAF244-0BC3-5241-8C42-B1711C700C77}">
      <dgm:prSet/>
      <dgm:spPr/>
      <dgm:t>
        <a:bodyPr/>
        <a:lstStyle/>
        <a:p>
          <a:endParaRPr lang="en-GB" sz="2400">
            <a:solidFill>
              <a:sysClr val="windowText" lastClr="000000"/>
            </a:solidFill>
          </a:endParaRPr>
        </a:p>
      </dgm:t>
    </dgm:pt>
    <dgm:pt modelId="{4E808461-B0CF-854C-8030-54F6DF57FB9A}" type="sibTrans" cxnId="{3EAAF244-0BC3-5241-8C42-B1711C700C77}">
      <dgm:prSet/>
      <dgm:spPr/>
      <dgm:t>
        <a:bodyPr/>
        <a:lstStyle/>
        <a:p>
          <a:endParaRPr lang="en-GB" sz="2400">
            <a:solidFill>
              <a:sysClr val="windowText" lastClr="000000"/>
            </a:solidFill>
          </a:endParaRPr>
        </a:p>
      </dgm:t>
    </dgm:pt>
    <dgm:pt modelId="{47B514AD-0C4B-7440-8D0C-4A1AE6CF9875}" type="asst">
      <dgm:prSet custT="1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r>
            <a:rPr lang="en-GB" sz="2400" smtClean="0">
              <a:solidFill>
                <a:sysClr val="windowText" lastClr="000000"/>
              </a:solidFill>
            </a:rPr>
            <a:t>Emulator</a:t>
          </a:r>
          <a:endParaRPr lang="en-GB" sz="2400" dirty="0">
            <a:solidFill>
              <a:sysClr val="windowText" lastClr="000000"/>
            </a:solidFill>
          </a:endParaRPr>
        </a:p>
      </dgm:t>
    </dgm:pt>
    <dgm:pt modelId="{8AB8CABA-06E8-3343-A007-3FFD1087CE04}" type="parTrans" cxnId="{F6EBA096-A9DE-4442-9F0B-674E8268A45C}">
      <dgm:prSet/>
      <dgm:spPr/>
      <dgm:t>
        <a:bodyPr/>
        <a:lstStyle/>
        <a:p>
          <a:endParaRPr lang="en-GB" sz="2400">
            <a:solidFill>
              <a:sysClr val="windowText" lastClr="000000"/>
            </a:solidFill>
          </a:endParaRPr>
        </a:p>
      </dgm:t>
    </dgm:pt>
    <dgm:pt modelId="{09E6C03A-CD66-344B-9DB6-C3B74DEAE36B}" type="sibTrans" cxnId="{F6EBA096-A9DE-4442-9F0B-674E8268A45C}">
      <dgm:prSet/>
      <dgm:spPr/>
      <dgm:t>
        <a:bodyPr/>
        <a:lstStyle/>
        <a:p>
          <a:endParaRPr lang="en-GB" sz="2400">
            <a:solidFill>
              <a:sysClr val="windowText" lastClr="000000"/>
            </a:solidFill>
          </a:endParaRPr>
        </a:p>
      </dgm:t>
    </dgm:pt>
    <dgm:pt modelId="{12392037-9DE8-E943-BAF7-AE480821E73B}" type="asst">
      <dgm:prSet custT="1"/>
      <dgm:spPr>
        <a:solidFill>
          <a:schemeClr val="accent4">
            <a:lumMod val="20000"/>
            <a:lumOff val="80000"/>
          </a:schemeClr>
        </a:solidFill>
      </dgm:spPr>
      <dgm:t>
        <a:bodyPr/>
        <a:lstStyle/>
        <a:p>
          <a:r>
            <a:rPr lang="en-GB" sz="2400" smtClean="0">
              <a:solidFill>
                <a:sysClr val="windowText" lastClr="000000"/>
              </a:solidFill>
            </a:rPr>
            <a:t>Simulator</a:t>
          </a:r>
          <a:endParaRPr lang="en-GB" sz="2400" dirty="0">
            <a:solidFill>
              <a:sysClr val="windowText" lastClr="000000"/>
            </a:solidFill>
          </a:endParaRPr>
        </a:p>
      </dgm:t>
    </dgm:pt>
    <dgm:pt modelId="{5184B541-08D4-4343-B058-EAB6C692EB9E}" type="parTrans" cxnId="{4CA30663-8D5C-4F44-8002-584EA6AED9EA}">
      <dgm:prSet/>
      <dgm:spPr/>
      <dgm:t>
        <a:bodyPr/>
        <a:lstStyle/>
        <a:p>
          <a:endParaRPr lang="en-GB" sz="2400">
            <a:solidFill>
              <a:sysClr val="windowText" lastClr="000000"/>
            </a:solidFill>
          </a:endParaRPr>
        </a:p>
      </dgm:t>
    </dgm:pt>
    <dgm:pt modelId="{68D11A8F-8748-A945-B2C5-E2E6A9C5D2D2}" type="sibTrans" cxnId="{4CA30663-8D5C-4F44-8002-584EA6AED9EA}">
      <dgm:prSet/>
      <dgm:spPr/>
      <dgm:t>
        <a:bodyPr/>
        <a:lstStyle/>
        <a:p>
          <a:endParaRPr lang="en-GB" sz="2400">
            <a:solidFill>
              <a:sysClr val="windowText" lastClr="000000"/>
            </a:solidFill>
          </a:endParaRPr>
        </a:p>
      </dgm:t>
    </dgm:pt>
    <dgm:pt modelId="{B365238A-6843-6940-A7FE-00054AB3D331}" type="asst">
      <dgm:prSet custT="1"/>
      <dgm:spPr>
        <a:solidFill>
          <a:schemeClr val="accent4">
            <a:lumMod val="20000"/>
            <a:lumOff val="80000"/>
          </a:schemeClr>
        </a:solidFill>
      </dgm:spPr>
      <dgm:t>
        <a:bodyPr/>
        <a:lstStyle/>
        <a:p>
          <a:r>
            <a:rPr lang="en-GB" sz="2400" smtClean="0">
              <a:solidFill>
                <a:sysClr val="windowText" lastClr="000000"/>
              </a:solidFill>
            </a:rPr>
            <a:t>Mean</a:t>
          </a:r>
          <a:endParaRPr lang="en-GB" sz="2400" dirty="0">
            <a:solidFill>
              <a:sysClr val="windowText" lastClr="000000"/>
            </a:solidFill>
          </a:endParaRPr>
        </a:p>
      </dgm:t>
    </dgm:pt>
    <dgm:pt modelId="{6AFC53C2-854C-8D45-9FDC-0D6C6B3E62C0}" type="parTrans" cxnId="{31FFA781-2F5E-9742-8225-E0F6DB7B9B39}">
      <dgm:prSet/>
      <dgm:spPr/>
      <dgm:t>
        <a:bodyPr/>
        <a:lstStyle/>
        <a:p>
          <a:endParaRPr lang="en-GB" sz="2400">
            <a:solidFill>
              <a:sysClr val="windowText" lastClr="000000"/>
            </a:solidFill>
          </a:endParaRPr>
        </a:p>
      </dgm:t>
    </dgm:pt>
    <dgm:pt modelId="{FB32EF1F-A230-8D42-A23D-9FA7AF7AA31F}" type="sibTrans" cxnId="{31FFA781-2F5E-9742-8225-E0F6DB7B9B39}">
      <dgm:prSet/>
      <dgm:spPr/>
      <dgm:t>
        <a:bodyPr/>
        <a:lstStyle/>
        <a:p>
          <a:endParaRPr lang="en-GB" sz="2400">
            <a:solidFill>
              <a:sysClr val="windowText" lastClr="000000"/>
            </a:solidFill>
          </a:endParaRPr>
        </a:p>
      </dgm:t>
    </dgm:pt>
    <dgm:pt modelId="{4FAC9B72-3B7D-364C-BEAD-69B1E6116BE4}" type="asst">
      <dgm:prSet custT="1"/>
      <dgm:spPr>
        <a:solidFill>
          <a:schemeClr val="accent4">
            <a:lumMod val="20000"/>
            <a:lumOff val="80000"/>
          </a:schemeClr>
        </a:solidFill>
      </dgm:spPr>
      <dgm:t>
        <a:bodyPr/>
        <a:lstStyle/>
        <a:p>
          <a:r>
            <a:rPr lang="en-GB" sz="2400" smtClean="0">
              <a:solidFill>
                <a:sysClr val="windowText" lastClr="000000"/>
              </a:solidFill>
            </a:rPr>
            <a:t>Mean and Error</a:t>
          </a:r>
          <a:endParaRPr lang="en-GB" sz="2400" dirty="0">
            <a:solidFill>
              <a:sysClr val="windowText" lastClr="000000"/>
            </a:solidFill>
          </a:endParaRPr>
        </a:p>
      </dgm:t>
    </dgm:pt>
    <dgm:pt modelId="{F7EBDFD2-AC6D-B24E-B7BA-FC8F75ED3434}" type="parTrans" cxnId="{EE1F9E2A-AC64-474A-80AB-A30ACAC39FA9}">
      <dgm:prSet/>
      <dgm:spPr/>
      <dgm:t>
        <a:bodyPr/>
        <a:lstStyle/>
        <a:p>
          <a:endParaRPr lang="en-GB" sz="2400">
            <a:solidFill>
              <a:sysClr val="windowText" lastClr="000000"/>
            </a:solidFill>
          </a:endParaRPr>
        </a:p>
      </dgm:t>
    </dgm:pt>
    <dgm:pt modelId="{BDEF6EF7-3503-6242-AD40-2CCC6327FE6B}" type="sibTrans" cxnId="{EE1F9E2A-AC64-474A-80AB-A30ACAC39FA9}">
      <dgm:prSet/>
      <dgm:spPr/>
      <dgm:t>
        <a:bodyPr/>
        <a:lstStyle/>
        <a:p>
          <a:endParaRPr lang="en-GB" sz="2400">
            <a:solidFill>
              <a:sysClr val="windowText" lastClr="000000"/>
            </a:solidFill>
          </a:endParaRPr>
        </a:p>
      </dgm:t>
    </dgm:pt>
    <dgm:pt modelId="{59CCA293-824E-DB45-AC4F-CC4D938B7E7A}">
      <dgm:prSet custT="1"/>
      <dgm:spPr>
        <a:solidFill>
          <a:schemeClr val="accent4">
            <a:lumMod val="20000"/>
            <a:lumOff val="80000"/>
          </a:schemeClr>
        </a:solidFill>
      </dgm:spPr>
      <dgm:t>
        <a:bodyPr/>
        <a:lstStyle/>
        <a:p>
          <a:r>
            <a:rPr lang="en-GB" sz="2400" dirty="0" smtClean="0">
              <a:solidFill>
                <a:sysClr val="windowText" lastClr="000000"/>
              </a:solidFill>
            </a:rPr>
            <a:t>Simulator</a:t>
          </a:r>
          <a:endParaRPr lang="en-GB" sz="2400" dirty="0">
            <a:solidFill>
              <a:sysClr val="windowText" lastClr="000000"/>
            </a:solidFill>
          </a:endParaRPr>
        </a:p>
      </dgm:t>
    </dgm:pt>
    <dgm:pt modelId="{F8D0736F-A244-6B45-B375-EE0B5182FC08}" type="parTrans" cxnId="{9DB940FE-47A9-9546-8BBA-C2FC33FFB3FB}">
      <dgm:prSet/>
      <dgm:spPr/>
      <dgm:t>
        <a:bodyPr/>
        <a:lstStyle/>
        <a:p>
          <a:endParaRPr lang="en-GB" sz="2400"/>
        </a:p>
      </dgm:t>
    </dgm:pt>
    <dgm:pt modelId="{7FD68B2D-B4D2-2F4B-8783-FC03A609D660}" type="sibTrans" cxnId="{9DB940FE-47A9-9546-8BBA-C2FC33FFB3FB}">
      <dgm:prSet/>
      <dgm:spPr/>
      <dgm:t>
        <a:bodyPr/>
        <a:lstStyle/>
        <a:p>
          <a:endParaRPr lang="en-GB" sz="2400"/>
        </a:p>
      </dgm:t>
    </dgm:pt>
    <dgm:pt modelId="{484D4A0F-B983-EA49-8EE3-C007D78C5160}" type="pres">
      <dgm:prSet presAssocID="{A4FE8BBB-C03E-284D-A15F-4F5D7042C42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0A5C844B-FD4A-5F45-B498-7950076C78A8}" type="pres">
      <dgm:prSet presAssocID="{2DFFF5EB-6216-1348-AE36-9B37F917A94C}" presName="hierRoot1" presStyleCnt="0">
        <dgm:presLayoutVars>
          <dgm:hierBranch val="init"/>
        </dgm:presLayoutVars>
      </dgm:prSet>
      <dgm:spPr/>
    </dgm:pt>
    <dgm:pt modelId="{FBD318D5-CB45-5641-BF4D-9A9FE541ACA3}" type="pres">
      <dgm:prSet presAssocID="{2DFFF5EB-6216-1348-AE36-9B37F917A94C}" presName="rootComposite1" presStyleCnt="0"/>
      <dgm:spPr/>
    </dgm:pt>
    <dgm:pt modelId="{2A2D5D4B-3F9B-C648-BE77-08AABE7D3843}" type="pres">
      <dgm:prSet presAssocID="{2DFFF5EB-6216-1348-AE36-9B37F917A94C}" presName="rootText1" presStyleLbl="node0" presStyleIdx="0" presStyleCnt="1">
        <dgm:presLayoutVars>
          <dgm:chPref val="3"/>
        </dgm:presLayoutVars>
      </dgm:prSet>
      <dgm:spPr/>
    </dgm:pt>
    <dgm:pt modelId="{53DDE26E-7E7A-D948-8EF8-B947EA50D96F}" type="pres">
      <dgm:prSet presAssocID="{2DFFF5EB-6216-1348-AE36-9B37F917A94C}" presName="rootConnector1" presStyleLbl="node1" presStyleIdx="0" presStyleCnt="0"/>
      <dgm:spPr/>
    </dgm:pt>
    <dgm:pt modelId="{72A6683C-FF4B-8F43-B53C-4C88E6F7AF67}" type="pres">
      <dgm:prSet presAssocID="{2DFFF5EB-6216-1348-AE36-9B37F917A94C}" presName="hierChild2" presStyleCnt="0"/>
      <dgm:spPr/>
    </dgm:pt>
    <dgm:pt modelId="{943C6978-75DC-1846-8EB6-24A2DDE82F15}" type="pres">
      <dgm:prSet presAssocID="{D42FE29A-A67F-744A-9E53-E8EE079BD1DB}" presName="Name37" presStyleLbl="parChTrans1D2" presStyleIdx="0" presStyleCnt="2"/>
      <dgm:spPr/>
    </dgm:pt>
    <dgm:pt modelId="{9E6CA836-3EE6-4B4E-9C53-03B65F3DA6E7}" type="pres">
      <dgm:prSet presAssocID="{F77770E9-B21C-5E4E-8D27-E332B3DE842D}" presName="hierRoot2" presStyleCnt="0">
        <dgm:presLayoutVars>
          <dgm:hierBranch val="init"/>
        </dgm:presLayoutVars>
      </dgm:prSet>
      <dgm:spPr/>
    </dgm:pt>
    <dgm:pt modelId="{45A30E38-696A-FF42-918D-D05BDA3D8AB2}" type="pres">
      <dgm:prSet presAssocID="{F77770E9-B21C-5E4E-8D27-E332B3DE842D}" presName="rootComposite" presStyleCnt="0"/>
      <dgm:spPr/>
    </dgm:pt>
    <dgm:pt modelId="{33A3F838-2C73-B945-9583-6220F1EDD510}" type="pres">
      <dgm:prSet presAssocID="{F77770E9-B21C-5E4E-8D27-E332B3DE842D}" presName="rootText" presStyleLbl="node2" presStyleIdx="0" presStyleCnt="2">
        <dgm:presLayoutVars>
          <dgm:chPref val="3"/>
        </dgm:presLayoutVars>
      </dgm:prSet>
      <dgm:spPr/>
    </dgm:pt>
    <dgm:pt modelId="{6BA2BB6E-7343-E34B-9AE9-830681A03A9C}" type="pres">
      <dgm:prSet presAssocID="{F77770E9-B21C-5E4E-8D27-E332B3DE842D}" presName="rootConnector" presStyleLbl="node2" presStyleIdx="0" presStyleCnt="2"/>
      <dgm:spPr/>
    </dgm:pt>
    <dgm:pt modelId="{FEB80CD8-9002-8440-BC60-CAB4F478F510}" type="pres">
      <dgm:prSet presAssocID="{F77770E9-B21C-5E4E-8D27-E332B3DE842D}" presName="hierChild4" presStyleCnt="0"/>
      <dgm:spPr/>
    </dgm:pt>
    <dgm:pt modelId="{9DA2E243-C253-C74C-87F2-B8FF82F4ABBA}" type="pres">
      <dgm:prSet presAssocID="{F77770E9-B21C-5E4E-8D27-E332B3DE842D}" presName="hierChild5" presStyleCnt="0"/>
      <dgm:spPr/>
    </dgm:pt>
    <dgm:pt modelId="{D20722B4-11FA-764D-88B5-6748940F9912}" type="pres">
      <dgm:prSet presAssocID="{8AB8CABA-06E8-3343-A007-3FFD1087CE04}" presName="Name111" presStyleLbl="parChTrans1D3" presStyleIdx="0" presStyleCnt="3"/>
      <dgm:spPr/>
    </dgm:pt>
    <dgm:pt modelId="{7F0AE551-01CF-884A-B1E4-36D5FC1BA44B}" type="pres">
      <dgm:prSet presAssocID="{47B514AD-0C4B-7440-8D0C-4A1AE6CF9875}" presName="hierRoot3" presStyleCnt="0">
        <dgm:presLayoutVars>
          <dgm:hierBranch val="init"/>
        </dgm:presLayoutVars>
      </dgm:prSet>
      <dgm:spPr/>
    </dgm:pt>
    <dgm:pt modelId="{F6F0FDAB-A288-A74B-8E40-12CC8CC452AC}" type="pres">
      <dgm:prSet presAssocID="{47B514AD-0C4B-7440-8D0C-4A1AE6CF9875}" presName="rootComposite3" presStyleCnt="0"/>
      <dgm:spPr/>
    </dgm:pt>
    <dgm:pt modelId="{566F48F6-18F8-0241-85C3-FB6F9A178ED3}" type="pres">
      <dgm:prSet presAssocID="{47B514AD-0C4B-7440-8D0C-4A1AE6CF9875}" presName="rootText3" presStyleLbl="asst2" presStyleIdx="0" presStyleCnt="4">
        <dgm:presLayoutVars>
          <dgm:chPref val="3"/>
        </dgm:presLayoutVars>
      </dgm:prSet>
      <dgm:spPr/>
    </dgm:pt>
    <dgm:pt modelId="{87FB4F21-F46D-6544-BAFD-DAE07B148CF1}" type="pres">
      <dgm:prSet presAssocID="{47B514AD-0C4B-7440-8D0C-4A1AE6CF9875}" presName="rootConnector3" presStyleLbl="asst2" presStyleIdx="0" presStyleCnt="4"/>
      <dgm:spPr/>
    </dgm:pt>
    <dgm:pt modelId="{EA47AE5F-6DA0-D44F-99F6-67F68ADA1D93}" type="pres">
      <dgm:prSet presAssocID="{47B514AD-0C4B-7440-8D0C-4A1AE6CF9875}" presName="hierChild6" presStyleCnt="0"/>
      <dgm:spPr/>
    </dgm:pt>
    <dgm:pt modelId="{CB471D20-452F-9046-82D1-2D7282D4700C}" type="pres">
      <dgm:prSet presAssocID="{47B514AD-0C4B-7440-8D0C-4A1AE6CF9875}" presName="hierChild7" presStyleCnt="0"/>
      <dgm:spPr/>
    </dgm:pt>
    <dgm:pt modelId="{6B00453B-8779-694B-8121-7626680872DD}" type="pres">
      <dgm:prSet presAssocID="{6AFC53C2-854C-8D45-9FDC-0D6C6B3E62C0}" presName="Name111" presStyleLbl="parChTrans1D4" presStyleIdx="0" presStyleCnt="2"/>
      <dgm:spPr/>
    </dgm:pt>
    <dgm:pt modelId="{531DA0B6-F5D0-124C-9350-DCF5B30FDFB6}" type="pres">
      <dgm:prSet presAssocID="{B365238A-6843-6940-A7FE-00054AB3D331}" presName="hierRoot3" presStyleCnt="0">
        <dgm:presLayoutVars>
          <dgm:hierBranch val="init"/>
        </dgm:presLayoutVars>
      </dgm:prSet>
      <dgm:spPr/>
    </dgm:pt>
    <dgm:pt modelId="{46D50C03-5E3A-124A-A472-DD6D1C2A383A}" type="pres">
      <dgm:prSet presAssocID="{B365238A-6843-6940-A7FE-00054AB3D331}" presName="rootComposite3" presStyleCnt="0"/>
      <dgm:spPr/>
    </dgm:pt>
    <dgm:pt modelId="{C9F40AB2-55F2-2643-842A-81E8B9E7756C}" type="pres">
      <dgm:prSet presAssocID="{B365238A-6843-6940-A7FE-00054AB3D331}" presName="rootText3" presStyleLbl="asst2" presStyleIdx="1" presStyleCnt="4">
        <dgm:presLayoutVars>
          <dgm:chPref val="3"/>
        </dgm:presLayoutVars>
      </dgm:prSet>
      <dgm:spPr/>
    </dgm:pt>
    <dgm:pt modelId="{24362EE9-871C-B641-8DCD-D2F640D58509}" type="pres">
      <dgm:prSet presAssocID="{B365238A-6843-6940-A7FE-00054AB3D331}" presName="rootConnector3" presStyleLbl="asst2" presStyleIdx="1" presStyleCnt="4"/>
      <dgm:spPr/>
    </dgm:pt>
    <dgm:pt modelId="{029F4301-F1CC-0F4D-B1AD-77E0272379A3}" type="pres">
      <dgm:prSet presAssocID="{B365238A-6843-6940-A7FE-00054AB3D331}" presName="hierChild6" presStyleCnt="0"/>
      <dgm:spPr/>
    </dgm:pt>
    <dgm:pt modelId="{D1849559-08DB-5D44-9ADE-E6A53EFDF1B5}" type="pres">
      <dgm:prSet presAssocID="{B365238A-6843-6940-A7FE-00054AB3D331}" presName="hierChild7" presStyleCnt="0"/>
      <dgm:spPr/>
    </dgm:pt>
    <dgm:pt modelId="{28D72A7C-A180-194A-B9F7-EE693D117B1F}" type="pres">
      <dgm:prSet presAssocID="{F7EBDFD2-AC6D-B24E-B7BA-FC8F75ED3434}" presName="Name111" presStyleLbl="parChTrans1D4" presStyleIdx="1" presStyleCnt="2"/>
      <dgm:spPr/>
    </dgm:pt>
    <dgm:pt modelId="{CC85B84C-1E9E-4E44-8977-DED5BEE025A4}" type="pres">
      <dgm:prSet presAssocID="{4FAC9B72-3B7D-364C-BEAD-69B1E6116BE4}" presName="hierRoot3" presStyleCnt="0">
        <dgm:presLayoutVars>
          <dgm:hierBranch val="init"/>
        </dgm:presLayoutVars>
      </dgm:prSet>
      <dgm:spPr/>
    </dgm:pt>
    <dgm:pt modelId="{2CE9C481-2110-744D-8D13-69E6EB19547A}" type="pres">
      <dgm:prSet presAssocID="{4FAC9B72-3B7D-364C-BEAD-69B1E6116BE4}" presName="rootComposite3" presStyleCnt="0"/>
      <dgm:spPr/>
    </dgm:pt>
    <dgm:pt modelId="{19003EB6-DB35-A84F-9E90-53049476D351}" type="pres">
      <dgm:prSet presAssocID="{4FAC9B72-3B7D-364C-BEAD-69B1E6116BE4}" presName="rootText3" presStyleLbl="asst2" presStyleIdx="2" presStyleCnt="4">
        <dgm:presLayoutVars>
          <dgm:chPref val="3"/>
        </dgm:presLayoutVars>
      </dgm:prSet>
      <dgm:spPr/>
    </dgm:pt>
    <dgm:pt modelId="{13859073-7B58-A444-9AF2-24CD215525A4}" type="pres">
      <dgm:prSet presAssocID="{4FAC9B72-3B7D-364C-BEAD-69B1E6116BE4}" presName="rootConnector3" presStyleLbl="asst2" presStyleIdx="2" presStyleCnt="4"/>
      <dgm:spPr/>
    </dgm:pt>
    <dgm:pt modelId="{E485D67C-07D9-4548-925C-1415AC96A94D}" type="pres">
      <dgm:prSet presAssocID="{4FAC9B72-3B7D-364C-BEAD-69B1E6116BE4}" presName="hierChild6" presStyleCnt="0"/>
      <dgm:spPr/>
    </dgm:pt>
    <dgm:pt modelId="{47FFA7A4-05AA-6F43-B01B-D244BCF1A7EC}" type="pres">
      <dgm:prSet presAssocID="{4FAC9B72-3B7D-364C-BEAD-69B1E6116BE4}" presName="hierChild7" presStyleCnt="0"/>
      <dgm:spPr/>
    </dgm:pt>
    <dgm:pt modelId="{B2AE70B1-D55F-CE42-B39F-7B9BDAA0861C}" type="pres">
      <dgm:prSet presAssocID="{5184B541-08D4-4343-B058-EAB6C692EB9E}" presName="Name111" presStyleLbl="parChTrans1D3" presStyleIdx="1" presStyleCnt="3"/>
      <dgm:spPr/>
    </dgm:pt>
    <dgm:pt modelId="{DA23EB95-6F66-E941-9A6D-1DAA2CEDECC6}" type="pres">
      <dgm:prSet presAssocID="{12392037-9DE8-E943-BAF7-AE480821E73B}" presName="hierRoot3" presStyleCnt="0">
        <dgm:presLayoutVars>
          <dgm:hierBranch val="init"/>
        </dgm:presLayoutVars>
      </dgm:prSet>
      <dgm:spPr/>
    </dgm:pt>
    <dgm:pt modelId="{99846558-283D-9E4D-8AD4-16E41F3734E9}" type="pres">
      <dgm:prSet presAssocID="{12392037-9DE8-E943-BAF7-AE480821E73B}" presName="rootComposite3" presStyleCnt="0"/>
      <dgm:spPr/>
    </dgm:pt>
    <dgm:pt modelId="{FB095853-F921-1C4E-9779-A9E7BE34FF59}" type="pres">
      <dgm:prSet presAssocID="{12392037-9DE8-E943-BAF7-AE480821E73B}" presName="rootText3" presStyleLbl="asst2" presStyleIdx="3" presStyleCnt="4">
        <dgm:presLayoutVars>
          <dgm:chPref val="3"/>
        </dgm:presLayoutVars>
      </dgm:prSet>
      <dgm:spPr/>
    </dgm:pt>
    <dgm:pt modelId="{509F8910-6DB0-2743-BA5F-75778936A8FC}" type="pres">
      <dgm:prSet presAssocID="{12392037-9DE8-E943-BAF7-AE480821E73B}" presName="rootConnector3" presStyleLbl="asst2" presStyleIdx="3" presStyleCnt="4"/>
      <dgm:spPr/>
    </dgm:pt>
    <dgm:pt modelId="{0ACC01F6-3053-AB4F-94EF-71C5B7C78BA8}" type="pres">
      <dgm:prSet presAssocID="{12392037-9DE8-E943-BAF7-AE480821E73B}" presName="hierChild6" presStyleCnt="0"/>
      <dgm:spPr/>
    </dgm:pt>
    <dgm:pt modelId="{5673CC34-1E19-B444-B867-D56CC70E9AE7}" type="pres">
      <dgm:prSet presAssocID="{12392037-9DE8-E943-BAF7-AE480821E73B}" presName="hierChild7" presStyleCnt="0"/>
      <dgm:spPr/>
    </dgm:pt>
    <dgm:pt modelId="{8B1642ED-1D1E-AE46-8036-5A31259AD4FF}" type="pres">
      <dgm:prSet presAssocID="{20E697A2-25A3-1D44-B1FF-F44C4BF70899}" presName="Name37" presStyleLbl="parChTrans1D2" presStyleIdx="1" presStyleCnt="2"/>
      <dgm:spPr/>
    </dgm:pt>
    <dgm:pt modelId="{4049F0C0-8E3E-6B42-9013-A2D438074C2A}" type="pres">
      <dgm:prSet presAssocID="{B4C9F5C9-DFF5-9E40-A5D8-5647E3194546}" presName="hierRoot2" presStyleCnt="0">
        <dgm:presLayoutVars>
          <dgm:hierBranch val="init"/>
        </dgm:presLayoutVars>
      </dgm:prSet>
      <dgm:spPr/>
    </dgm:pt>
    <dgm:pt modelId="{68FB8EE0-1ABC-E64B-928E-1F28CD644922}" type="pres">
      <dgm:prSet presAssocID="{B4C9F5C9-DFF5-9E40-A5D8-5647E3194546}" presName="rootComposite" presStyleCnt="0"/>
      <dgm:spPr/>
    </dgm:pt>
    <dgm:pt modelId="{C1C7B4B0-CFB4-2D4A-A908-C7AF7ACEC585}" type="pres">
      <dgm:prSet presAssocID="{B4C9F5C9-DFF5-9E40-A5D8-5647E3194546}" presName="rootText" presStyleLbl="node2" presStyleIdx="1" presStyleCnt="2">
        <dgm:presLayoutVars>
          <dgm:chPref val="3"/>
        </dgm:presLayoutVars>
      </dgm:prSet>
      <dgm:spPr/>
    </dgm:pt>
    <dgm:pt modelId="{96743B12-D055-4044-9EF3-A2451B53D7B3}" type="pres">
      <dgm:prSet presAssocID="{B4C9F5C9-DFF5-9E40-A5D8-5647E3194546}" presName="rootConnector" presStyleLbl="node2" presStyleIdx="1" presStyleCnt="2"/>
      <dgm:spPr/>
    </dgm:pt>
    <dgm:pt modelId="{71C35F48-8615-AC44-8253-93F48D02B49A}" type="pres">
      <dgm:prSet presAssocID="{B4C9F5C9-DFF5-9E40-A5D8-5647E3194546}" presName="hierChild4" presStyleCnt="0"/>
      <dgm:spPr/>
    </dgm:pt>
    <dgm:pt modelId="{AE8FDADB-F228-2746-A0CC-E3F509AC67BD}" type="pres">
      <dgm:prSet presAssocID="{F8D0736F-A244-6B45-B375-EE0B5182FC08}" presName="Name37" presStyleLbl="parChTrans1D3" presStyleIdx="2" presStyleCnt="3"/>
      <dgm:spPr/>
    </dgm:pt>
    <dgm:pt modelId="{3D40D647-8E09-904C-9813-76BB60D1E8B4}" type="pres">
      <dgm:prSet presAssocID="{59CCA293-824E-DB45-AC4F-CC4D938B7E7A}" presName="hierRoot2" presStyleCnt="0">
        <dgm:presLayoutVars>
          <dgm:hierBranch val="init"/>
        </dgm:presLayoutVars>
      </dgm:prSet>
      <dgm:spPr/>
    </dgm:pt>
    <dgm:pt modelId="{E2C5739A-DF54-BC45-AB4A-327A161A7A78}" type="pres">
      <dgm:prSet presAssocID="{59CCA293-824E-DB45-AC4F-CC4D938B7E7A}" presName="rootComposite" presStyleCnt="0"/>
      <dgm:spPr/>
    </dgm:pt>
    <dgm:pt modelId="{B6BF4F1F-CCEC-8241-BFB6-2F3CF31C7254}" type="pres">
      <dgm:prSet presAssocID="{59CCA293-824E-DB45-AC4F-CC4D938B7E7A}" presName="rootText" presStyleLbl="node3" presStyleIdx="0" presStyleCnt="1">
        <dgm:presLayoutVars>
          <dgm:chPref val="3"/>
        </dgm:presLayoutVars>
      </dgm:prSet>
      <dgm:spPr/>
    </dgm:pt>
    <dgm:pt modelId="{D4AF7DE7-F8CB-1C4E-B003-652158B472E6}" type="pres">
      <dgm:prSet presAssocID="{59CCA293-824E-DB45-AC4F-CC4D938B7E7A}" presName="rootConnector" presStyleLbl="node3" presStyleIdx="0" presStyleCnt="1"/>
      <dgm:spPr/>
    </dgm:pt>
    <dgm:pt modelId="{5959BF90-1C7B-C74F-8A26-F1B107A4F0B0}" type="pres">
      <dgm:prSet presAssocID="{59CCA293-824E-DB45-AC4F-CC4D938B7E7A}" presName="hierChild4" presStyleCnt="0"/>
      <dgm:spPr/>
    </dgm:pt>
    <dgm:pt modelId="{FD93EB0D-0E37-3B4F-9E8D-AFC4D7145A9D}" type="pres">
      <dgm:prSet presAssocID="{59CCA293-824E-DB45-AC4F-CC4D938B7E7A}" presName="hierChild5" presStyleCnt="0"/>
      <dgm:spPr/>
    </dgm:pt>
    <dgm:pt modelId="{E6C1D6F7-0319-8744-AA5B-83DC417E4074}" type="pres">
      <dgm:prSet presAssocID="{B4C9F5C9-DFF5-9E40-A5D8-5647E3194546}" presName="hierChild5" presStyleCnt="0"/>
      <dgm:spPr/>
    </dgm:pt>
    <dgm:pt modelId="{BBD960BF-13B2-3E4A-91C3-DE9ADB54884A}" type="pres">
      <dgm:prSet presAssocID="{2DFFF5EB-6216-1348-AE36-9B37F917A94C}" presName="hierChild3" presStyleCnt="0"/>
      <dgm:spPr/>
    </dgm:pt>
  </dgm:ptLst>
  <dgm:cxnLst>
    <dgm:cxn modelId="{5A84F2F1-FE43-1643-A60E-13BCB16E48CA}" type="presOf" srcId="{B4C9F5C9-DFF5-9E40-A5D8-5647E3194546}" destId="{96743B12-D055-4044-9EF3-A2451B53D7B3}" srcOrd="1" destOrd="0" presId="urn:microsoft.com/office/officeart/2005/8/layout/orgChart1"/>
    <dgm:cxn modelId="{7A504C74-DF28-7D4B-938A-F34F982258D5}" type="presOf" srcId="{4FAC9B72-3B7D-364C-BEAD-69B1E6116BE4}" destId="{13859073-7B58-A444-9AF2-24CD215525A4}" srcOrd="1" destOrd="0" presId="urn:microsoft.com/office/officeart/2005/8/layout/orgChart1"/>
    <dgm:cxn modelId="{28458E43-9B26-404F-B837-FEB3B42A1460}" type="presOf" srcId="{F8D0736F-A244-6B45-B375-EE0B5182FC08}" destId="{AE8FDADB-F228-2746-A0CC-E3F509AC67BD}" srcOrd="0" destOrd="0" presId="urn:microsoft.com/office/officeart/2005/8/layout/orgChart1"/>
    <dgm:cxn modelId="{3EAAF244-0BC3-5241-8C42-B1711C700C77}" srcId="{2DFFF5EB-6216-1348-AE36-9B37F917A94C}" destId="{B4C9F5C9-DFF5-9E40-A5D8-5647E3194546}" srcOrd="1" destOrd="0" parTransId="{20E697A2-25A3-1D44-B1FF-F44C4BF70899}" sibTransId="{4E808461-B0CF-854C-8030-54F6DF57FB9A}"/>
    <dgm:cxn modelId="{DD80AD92-B147-4542-8D7E-6E0AC8EB69AA}" type="presOf" srcId="{59CCA293-824E-DB45-AC4F-CC4D938B7E7A}" destId="{B6BF4F1F-CCEC-8241-BFB6-2F3CF31C7254}" srcOrd="0" destOrd="0" presId="urn:microsoft.com/office/officeart/2005/8/layout/orgChart1"/>
    <dgm:cxn modelId="{63BB2477-AA98-4D4B-9188-9C30D34CF1B5}" type="presOf" srcId="{20E697A2-25A3-1D44-B1FF-F44C4BF70899}" destId="{8B1642ED-1D1E-AE46-8036-5A31259AD4FF}" srcOrd="0" destOrd="0" presId="urn:microsoft.com/office/officeart/2005/8/layout/orgChart1"/>
    <dgm:cxn modelId="{3565B393-7008-9946-BDB2-E3D7A38DB931}" type="presOf" srcId="{47B514AD-0C4B-7440-8D0C-4A1AE6CF9875}" destId="{87FB4F21-F46D-6544-BAFD-DAE07B148CF1}" srcOrd="1" destOrd="0" presId="urn:microsoft.com/office/officeart/2005/8/layout/orgChart1"/>
    <dgm:cxn modelId="{87664093-16F5-644C-ACF2-45AFDCD76B27}" srcId="{A4FE8BBB-C03E-284D-A15F-4F5D7042C42A}" destId="{2DFFF5EB-6216-1348-AE36-9B37F917A94C}" srcOrd="0" destOrd="0" parTransId="{D3648441-9E61-6844-AABF-59243B1875E1}" sibTransId="{10BDD04C-8F4D-B945-BF9E-DBC4EFB351FB}"/>
    <dgm:cxn modelId="{F66CEB6C-9A20-9F45-972A-B2964009B65C}" type="presOf" srcId="{B4C9F5C9-DFF5-9E40-A5D8-5647E3194546}" destId="{C1C7B4B0-CFB4-2D4A-A908-C7AF7ACEC585}" srcOrd="0" destOrd="0" presId="urn:microsoft.com/office/officeart/2005/8/layout/orgChart1"/>
    <dgm:cxn modelId="{4CA30663-8D5C-4F44-8002-584EA6AED9EA}" srcId="{F77770E9-B21C-5E4E-8D27-E332B3DE842D}" destId="{12392037-9DE8-E943-BAF7-AE480821E73B}" srcOrd="1" destOrd="0" parTransId="{5184B541-08D4-4343-B058-EAB6C692EB9E}" sibTransId="{68D11A8F-8748-A945-B2C5-E2E6A9C5D2D2}"/>
    <dgm:cxn modelId="{E15089B1-DBE2-8740-B21D-459BA346D8F8}" type="presOf" srcId="{F7EBDFD2-AC6D-B24E-B7BA-FC8F75ED3434}" destId="{28D72A7C-A180-194A-B9F7-EE693D117B1F}" srcOrd="0" destOrd="0" presId="urn:microsoft.com/office/officeart/2005/8/layout/orgChart1"/>
    <dgm:cxn modelId="{E5C1DCF7-0914-FA49-90CA-E134EBCDA6D8}" type="presOf" srcId="{59CCA293-824E-DB45-AC4F-CC4D938B7E7A}" destId="{D4AF7DE7-F8CB-1C4E-B003-652158B472E6}" srcOrd="1" destOrd="0" presId="urn:microsoft.com/office/officeart/2005/8/layout/orgChart1"/>
    <dgm:cxn modelId="{E840BBB5-8CD9-0F4B-B889-C8B674D9E8F5}" type="presOf" srcId="{8AB8CABA-06E8-3343-A007-3FFD1087CE04}" destId="{D20722B4-11FA-764D-88B5-6748940F9912}" srcOrd="0" destOrd="0" presId="urn:microsoft.com/office/officeart/2005/8/layout/orgChart1"/>
    <dgm:cxn modelId="{A432E4C9-F220-2649-85B9-CAC9EC312332}" type="presOf" srcId="{2DFFF5EB-6216-1348-AE36-9B37F917A94C}" destId="{2A2D5D4B-3F9B-C648-BE77-08AABE7D3843}" srcOrd="0" destOrd="0" presId="urn:microsoft.com/office/officeart/2005/8/layout/orgChart1"/>
    <dgm:cxn modelId="{14F64647-4F47-1945-A848-9E5A5DC4FF8A}" type="presOf" srcId="{A4FE8BBB-C03E-284D-A15F-4F5D7042C42A}" destId="{484D4A0F-B983-EA49-8EE3-C007D78C5160}" srcOrd="0" destOrd="0" presId="urn:microsoft.com/office/officeart/2005/8/layout/orgChart1"/>
    <dgm:cxn modelId="{213E128A-A43D-764B-8B27-9F1875DC9C54}" type="presOf" srcId="{12392037-9DE8-E943-BAF7-AE480821E73B}" destId="{509F8910-6DB0-2743-BA5F-75778936A8FC}" srcOrd="1" destOrd="0" presId="urn:microsoft.com/office/officeart/2005/8/layout/orgChart1"/>
    <dgm:cxn modelId="{EE1F9E2A-AC64-474A-80AB-A30ACAC39FA9}" srcId="{47B514AD-0C4B-7440-8D0C-4A1AE6CF9875}" destId="{4FAC9B72-3B7D-364C-BEAD-69B1E6116BE4}" srcOrd="1" destOrd="0" parTransId="{F7EBDFD2-AC6D-B24E-B7BA-FC8F75ED3434}" sibTransId="{BDEF6EF7-3503-6242-AD40-2CCC6327FE6B}"/>
    <dgm:cxn modelId="{7AA36227-B9CB-0742-A9A7-4B9A3F943311}" type="presOf" srcId="{B365238A-6843-6940-A7FE-00054AB3D331}" destId="{24362EE9-871C-B641-8DCD-D2F640D58509}" srcOrd="1" destOrd="0" presId="urn:microsoft.com/office/officeart/2005/8/layout/orgChart1"/>
    <dgm:cxn modelId="{0E54720A-0FAB-664A-B261-4274001F1452}" type="presOf" srcId="{D42FE29A-A67F-744A-9E53-E8EE079BD1DB}" destId="{943C6978-75DC-1846-8EB6-24A2DDE82F15}" srcOrd="0" destOrd="0" presId="urn:microsoft.com/office/officeart/2005/8/layout/orgChart1"/>
    <dgm:cxn modelId="{F5396899-AD57-F043-BCA2-3FF942EEA369}" type="presOf" srcId="{5184B541-08D4-4343-B058-EAB6C692EB9E}" destId="{B2AE70B1-D55F-CE42-B39F-7B9BDAA0861C}" srcOrd="0" destOrd="0" presId="urn:microsoft.com/office/officeart/2005/8/layout/orgChart1"/>
    <dgm:cxn modelId="{1D038636-7CBD-644F-8880-D5DA8246A286}" type="presOf" srcId="{B365238A-6843-6940-A7FE-00054AB3D331}" destId="{C9F40AB2-55F2-2643-842A-81E8B9E7756C}" srcOrd="0" destOrd="0" presId="urn:microsoft.com/office/officeart/2005/8/layout/orgChart1"/>
    <dgm:cxn modelId="{31FFA781-2F5E-9742-8225-E0F6DB7B9B39}" srcId="{47B514AD-0C4B-7440-8D0C-4A1AE6CF9875}" destId="{B365238A-6843-6940-A7FE-00054AB3D331}" srcOrd="0" destOrd="0" parTransId="{6AFC53C2-854C-8D45-9FDC-0D6C6B3E62C0}" sibTransId="{FB32EF1F-A230-8D42-A23D-9FA7AF7AA31F}"/>
    <dgm:cxn modelId="{F1971076-C6F7-AE4F-80DA-CA4B29AFE33E}" type="presOf" srcId="{F77770E9-B21C-5E4E-8D27-E332B3DE842D}" destId="{33A3F838-2C73-B945-9583-6220F1EDD510}" srcOrd="0" destOrd="0" presId="urn:microsoft.com/office/officeart/2005/8/layout/orgChart1"/>
    <dgm:cxn modelId="{F6EBA096-A9DE-4442-9F0B-674E8268A45C}" srcId="{F77770E9-B21C-5E4E-8D27-E332B3DE842D}" destId="{47B514AD-0C4B-7440-8D0C-4A1AE6CF9875}" srcOrd="0" destOrd="0" parTransId="{8AB8CABA-06E8-3343-A007-3FFD1087CE04}" sibTransId="{09E6C03A-CD66-344B-9DB6-C3B74DEAE36B}"/>
    <dgm:cxn modelId="{C5244EFD-A8FF-E645-B9CE-87CE48EA5E0E}" type="presOf" srcId="{6AFC53C2-854C-8D45-9FDC-0D6C6B3E62C0}" destId="{6B00453B-8779-694B-8121-7626680872DD}" srcOrd="0" destOrd="0" presId="urn:microsoft.com/office/officeart/2005/8/layout/orgChart1"/>
    <dgm:cxn modelId="{9DB940FE-47A9-9546-8BBA-C2FC33FFB3FB}" srcId="{B4C9F5C9-DFF5-9E40-A5D8-5647E3194546}" destId="{59CCA293-824E-DB45-AC4F-CC4D938B7E7A}" srcOrd="0" destOrd="0" parTransId="{F8D0736F-A244-6B45-B375-EE0B5182FC08}" sibTransId="{7FD68B2D-B4D2-2F4B-8783-FC03A609D660}"/>
    <dgm:cxn modelId="{EFDD2924-5CCA-3F4C-A331-25F90E743AE9}" type="presOf" srcId="{47B514AD-0C4B-7440-8D0C-4A1AE6CF9875}" destId="{566F48F6-18F8-0241-85C3-FB6F9A178ED3}" srcOrd="0" destOrd="0" presId="urn:microsoft.com/office/officeart/2005/8/layout/orgChart1"/>
    <dgm:cxn modelId="{2419F6F5-3115-BF40-BA56-BED3FBC8AA26}" type="presOf" srcId="{2DFFF5EB-6216-1348-AE36-9B37F917A94C}" destId="{53DDE26E-7E7A-D948-8EF8-B947EA50D96F}" srcOrd="1" destOrd="0" presId="urn:microsoft.com/office/officeart/2005/8/layout/orgChart1"/>
    <dgm:cxn modelId="{0D650184-2DF5-2448-9872-E0B419096E92}" type="presOf" srcId="{F77770E9-B21C-5E4E-8D27-E332B3DE842D}" destId="{6BA2BB6E-7343-E34B-9AE9-830681A03A9C}" srcOrd="1" destOrd="0" presId="urn:microsoft.com/office/officeart/2005/8/layout/orgChart1"/>
    <dgm:cxn modelId="{A3870049-363E-7A4D-84F4-FA6E2A36CE29}" type="presOf" srcId="{4FAC9B72-3B7D-364C-BEAD-69B1E6116BE4}" destId="{19003EB6-DB35-A84F-9E90-53049476D351}" srcOrd="0" destOrd="0" presId="urn:microsoft.com/office/officeart/2005/8/layout/orgChart1"/>
    <dgm:cxn modelId="{81E6DC1B-A7A7-8E49-91EE-387D8D770528}" type="presOf" srcId="{12392037-9DE8-E943-BAF7-AE480821E73B}" destId="{FB095853-F921-1C4E-9779-A9E7BE34FF59}" srcOrd="0" destOrd="0" presId="urn:microsoft.com/office/officeart/2005/8/layout/orgChart1"/>
    <dgm:cxn modelId="{F9499388-D561-EE4C-9716-495B43A4D5EE}" srcId="{2DFFF5EB-6216-1348-AE36-9B37F917A94C}" destId="{F77770E9-B21C-5E4E-8D27-E332B3DE842D}" srcOrd="0" destOrd="0" parTransId="{D42FE29A-A67F-744A-9E53-E8EE079BD1DB}" sibTransId="{3E56AA9F-CE36-3B4B-9C70-BD2CCCE24E91}"/>
    <dgm:cxn modelId="{0CE99888-4854-8A49-8438-0F0DF38544DC}" type="presParOf" srcId="{484D4A0F-B983-EA49-8EE3-C007D78C5160}" destId="{0A5C844B-FD4A-5F45-B498-7950076C78A8}" srcOrd="0" destOrd="0" presId="urn:microsoft.com/office/officeart/2005/8/layout/orgChart1"/>
    <dgm:cxn modelId="{EE91C99E-A43F-414C-AC4F-D0F04E243ABA}" type="presParOf" srcId="{0A5C844B-FD4A-5F45-B498-7950076C78A8}" destId="{FBD318D5-CB45-5641-BF4D-9A9FE541ACA3}" srcOrd="0" destOrd="0" presId="urn:microsoft.com/office/officeart/2005/8/layout/orgChart1"/>
    <dgm:cxn modelId="{848C1591-20F7-0F41-8A1B-57662EF0CE4F}" type="presParOf" srcId="{FBD318D5-CB45-5641-BF4D-9A9FE541ACA3}" destId="{2A2D5D4B-3F9B-C648-BE77-08AABE7D3843}" srcOrd="0" destOrd="0" presId="urn:microsoft.com/office/officeart/2005/8/layout/orgChart1"/>
    <dgm:cxn modelId="{A1754098-F99C-134D-8CC3-E58F5A9A8627}" type="presParOf" srcId="{FBD318D5-CB45-5641-BF4D-9A9FE541ACA3}" destId="{53DDE26E-7E7A-D948-8EF8-B947EA50D96F}" srcOrd="1" destOrd="0" presId="urn:microsoft.com/office/officeart/2005/8/layout/orgChart1"/>
    <dgm:cxn modelId="{A615BF43-0454-BB41-866C-DC3B3449E97D}" type="presParOf" srcId="{0A5C844B-FD4A-5F45-B498-7950076C78A8}" destId="{72A6683C-FF4B-8F43-B53C-4C88E6F7AF67}" srcOrd="1" destOrd="0" presId="urn:microsoft.com/office/officeart/2005/8/layout/orgChart1"/>
    <dgm:cxn modelId="{E2A5B6E9-CCB8-2144-A544-4A3A895894F6}" type="presParOf" srcId="{72A6683C-FF4B-8F43-B53C-4C88E6F7AF67}" destId="{943C6978-75DC-1846-8EB6-24A2DDE82F15}" srcOrd="0" destOrd="0" presId="urn:microsoft.com/office/officeart/2005/8/layout/orgChart1"/>
    <dgm:cxn modelId="{E65F65F9-746C-2447-AA5C-33AF8163F63A}" type="presParOf" srcId="{72A6683C-FF4B-8F43-B53C-4C88E6F7AF67}" destId="{9E6CA836-3EE6-4B4E-9C53-03B65F3DA6E7}" srcOrd="1" destOrd="0" presId="urn:microsoft.com/office/officeart/2005/8/layout/orgChart1"/>
    <dgm:cxn modelId="{44839B84-B627-4F43-A8DB-FF7F66CE7A3E}" type="presParOf" srcId="{9E6CA836-3EE6-4B4E-9C53-03B65F3DA6E7}" destId="{45A30E38-696A-FF42-918D-D05BDA3D8AB2}" srcOrd="0" destOrd="0" presId="urn:microsoft.com/office/officeart/2005/8/layout/orgChart1"/>
    <dgm:cxn modelId="{6452A83C-F7A0-A24B-845D-EB4ACD049EC9}" type="presParOf" srcId="{45A30E38-696A-FF42-918D-D05BDA3D8AB2}" destId="{33A3F838-2C73-B945-9583-6220F1EDD510}" srcOrd="0" destOrd="0" presId="urn:microsoft.com/office/officeart/2005/8/layout/orgChart1"/>
    <dgm:cxn modelId="{67D101EA-2567-7542-B655-D18FC8851081}" type="presParOf" srcId="{45A30E38-696A-FF42-918D-D05BDA3D8AB2}" destId="{6BA2BB6E-7343-E34B-9AE9-830681A03A9C}" srcOrd="1" destOrd="0" presId="urn:microsoft.com/office/officeart/2005/8/layout/orgChart1"/>
    <dgm:cxn modelId="{DDDCD387-409B-984C-8808-5D8B629466D1}" type="presParOf" srcId="{9E6CA836-3EE6-4B4E-9C53-03B65F3DA6E7}" destId="{FEB80CD8-9002-8440-BC60-CAB4F478F510}" srcOrd="1" destOrd="0" presId="urn:microsoft.com/office/officeart/2005/8/layout/orgChart1"/>
    <dgm:cxn modelId="{CD640E4F-2843-974D-B3FA-5A9B302913EE}" type="presParOf" srcId="{9E6CA836-3EE6-4B4E-9C53-03B65F3DA6E7}" destId="{9DA2E243-C253-C74C-87F2-B8FF82F4ABBA}" srcOrd="2" destOrd="0" presId="urn:microsoft.com/office/officeart/2005/8/layout/orgChart1"/>
    <dgm:cxn modelId="{200CE299-CAB5-D440-A79C-C06FA2DECD0F}" type="presParOf" srcId="{9DA2E243-C253-C74C-87F2-B8FF82F4ABBA}" destId="{D20722B4-11FA-764D-88B5-6748940F9912}" srcOrd="0" destOrd="0" presId="urn:microsoft.com/office/officeart/2005/8/layout/orgChart1"/>
    <dgm:cxn modelId="{3E3A44FB-B0D2-8945-B1D1-3F67570D5665}" type="presParOf" srcId="{9DA2E243-C253-C74C-87F2-B8FF82F4ABBA}" destId="{7F0AE551-01CF-884A-B1E4-36D5FC1BA44B}" srcOrd="1" destOrd="0" presId="urn:microsoft.com/office/officeart/2005/8/layout/orgChart1"/>
    <dgm:cxn modelId="{A0BD1C64-A5B7-AB4A-9A9D-36E383FA7456}" type="presParOf" srcId="{7F0AE551-01CF-884A-B1E4-36D5FC1BA44B}" destId="{F6F0FDAB-A288-A74B-8E40-12CC8CC452AC}" srcOrd="0" destOrd="0" presId="urn:microsoft.com/office/officeart/2005/8/layout/orgChart1"/>
    <dgm:cxn modelId="{AF644421-F7B7-3749-8F5A-381939567BD3}" type="presParOf" srcId="{F6F0FDAB-A288-A74B-8E40-12CC8CC452AC}" destId="{566F48F6-18F8-0241-85C3-FB6F9A178ED3}" srcOrd="0" destOrd="0" presId="urn:microsoft.com/office/officeart/2005/8/layout/orgChart1"/>
    <dgm:cxn modelId="{BF07B2FF-2DCD-5B49-9432-FECC8EE3B59A}" type="presParOf" srcId="{F6F0FDAB-A288-A74B-8E40-12CC8CC452AC}" destId="{87FB4F21-F46D-6544-BAFD-DAE07B148CF1}" srcOrd="1" destOrd="0" presId="urn:microsoft.com/office/officeart/2005/8/layout/orgChart1"/>
    <dgm:cxn modelId="{A83B3241-E69D-AC4B-AF29-F3D8304CAACC}" type="presParOf" srcId="{7F0AE551-01CF-884A-B1E4-36D5FC1BA44B}" destId="{EA47AE5F-6DA0-D44F-99F6-67F68ADA1D93}" srcOrd="1" destOrd="0" presId="urn:microsoft.com/office/officeart/2005/8/layout/orgChart1"/>
    <dgm:cxn modelId="{6751AF04-78AD-874B-834A-A843C3C7F01E}" type="presParOf" srcId="{7F0AE551-01CF-884A-B1E4-36D5FC1BA44B}" destId="{CB471D20-452F-9046-82D1-2D7282D4700C}" srcOrd="2" destOrd="0" presId="urn:microsoft.com/office/officeart/2005/8/layout/orgChart1"/>
    <dgm:cxn modelId="{5EF6E989-19AE-4A43-8D4D-DFC96C737CA5}" type="presParOf" srcId="{CB471D20-452F-9046-82D1-2D7282D4700C}" destId="{6B00453B-8779-694B-8121-7626680872DD}" srcOrd="0" destOrd="0" presId="urn:microsoft.com/office/officeart/2005/8/layout/orgChart1"/>
    <dgm:cxn modelId="{2C76DA70-C3E6-434D-B1BA-9C8086792C3E}" type="presParOf" srcId="{CB471D20-452F-9046-82D1-2D7282D4700C}" destId="{531DA0B6-F5D0-124C-9350-DCF5B30FDFB6}" srcOrd="1" destOrd="0" presId="urn:microsoft.com/office/officeart/2005/8/layout/orgChart1"/>
    <dgm:cxn modelId="{BAAE1634-D961-024A-B939-C8CE8E5592C9}" type="presParOf" srcId="{531DA0B6-F5D0-124C-9350-DCF5B30FDFB6}" destId="{46D50C03-5E3A-124A-A472-DD6D1C2A383A}" srcOrd="0" destOrd="0" presId="urn:microsoft.com/office/officeart/2005/8/layout/orgChart1"/>
    <dgm:cxn modelId="{3C2EA852-228C-C143-BC5C-B9A81E98D152}" type="presParOf" srcId="{46D50C03-5E3A-124A-A472-DD6D1C2A383A}" destId="{C9F40AB2-55F2-2643-842A-81E8B9E7756C}" srcOrd="0" destOrd="0" presId="urn:microsoft.com/office/officeart/2005/8/layout/orgChart1"/>
    <dgm:cxn modelId="{189C150C-55E6-D545-A13E-3C34B7255A33}" type="presParOf" srcId="{46D50C03-5E3A-124A-A472-DD6D1C2A383A}" destId="{24362EE9-871C-B641-8DCD-D2F640D58509}" srcOrd="1" destOrd="0" presId="urn:microsoft.com/office/officeart/2005/8/layout/orgChart1"/>
    <dgm:cxn modelId="{5AC18711-3A88-2344-9A06-F380DD487E10}" type="presParOf" srcId="{531DA0B6-F5D0-124C-9350-DCF5B30FDFB6}" destId="{029F4301-F1CC-0F4D-B1AD-77E0272379A3}" srcOrd="1" destOrd="0" presId="urn:microsoft.com/office/officeart/2005/8/layout/orgChart1"/>
    <dgm:cxn modelId="{0AE9E795-5B0D-8D4A-AA1A-5F4464B2948F}" type="presParOf" srcId="{531DA0B6-F5D0-124C-9350-DCF5B30FDFB6}" destId="{D1849559-08DB-5D44-9ADE-E6A53EFDF1B5}" srcOrd="2" destOrd="0" presId="urn:microsoft.com/office/officeart/2005/8/layout/orgChart1"/>
    <dgm:cxn modelId="{C1B8C214-825C-274B-B409-06CC7F9310D3}" type="presParOf" srcId="{CB471D20-452F-9046-82D1-2D7282D4700C}" destId="{28D72A7C-A180-194A-B9F7-EE693D117B1F}" srcOrd="2" destOrd="0" presId="urn:microsoft.com/office/officeart/2005/8/layout/orgChart1"/>
    <dgm:cxn modelId="{560C55BF-CFDC-7340-B37B-1D6623156903}" type="presParOf" srcId="{CB471D20-452F-9046-82D1-2D7282D4700C}" destId="{CC85B84C-1E9E-4E44-8977-DED5BEE025A4}" srcOrd="3" destOrd="0" presId="urn:microsoft.com/office/officeart/2005/8/layout/orgChart1"/>
    <dgm:cxn modelId="{58F8CF33-93BB-4D48-98FB-68AFF86515F7}" type="presParOf" srcId="{CC85B84C-1E9E-4E44-8977-DED5BEE025A4}" destId="{2CE9C481-2110-744D-8D13-69E6EB19547A}" srcOrd="0" destOrd="0" presId="urn:microsoft.com/office/officeart/2005/8/layout/orgChart1"/>
    <dgm:cxn modelId="{21859758-505C-0743-A8AA-50E04063920E}" type="presParOf" srcId="{2CE9C481-2110-744D-8D13-69E6EB19547A}" destId="{19003EB6-DB35-A84F-9E90-53049476D351}" srcOrd="0" destOrd="0" presId="urn:microsoft.com/office/officeart/2005/8/layout/orgChart1"/>
    <dgm:cxn modelId="{C130D4A3-2885-5E41-B280-0F68C4ADCB06}" type="presParOf" srcId="{2CE9C481-2110-744D-8D13-69E6EB19547A}" destId="{13859073-7B58-A444-9AF2-24CD215525A4}" srcOrd="1" destOrd="0" presId="urn:microsoft.com/office/officeart/2005/8/layout/orgChart1"/>
    <dgm:cxn modelId="{C8BE3D0E-DA2D-C242-826D-465622B8732B}" type="presParOf" srcId="{CC85B84C-1E9E-4E44-8977-DED5BEE025A4}" destId="{E485D67C-07D9-4548-925C-1415AC96A94D}" srcOrd="1" destOrd="0" presId="urn:microsoft.com/office/officeart/2005/8/layout/orgChart1"/>
    <dgm:cxn modelId="{A60EE33D-5CDC-FC4D-B634-AC071D20918A}" type="presParOf" srcId="{CC85B84C-1E9E-4E44-8977-DED5BEE025A4}" destId="{47FFA7A4-05AA-6F43-B01B-D244BCF1A7EC}" srcOrd="2" destOrd="0" presId="urn:microsoft.com/office/officeart/2005/8/layout/orgChart1"/>
    <dgm:cxn modelId="{F38E023E-5C2C-4849-BD38-A98DA86DAECE}" type="presParOf" srcId="{9DA2E243-C253-C74C-87F2-B8FF82F4ABBA}" destId="{B2AE70B1-D55F-CE42-B39F-7B9BDAA0861C}" srcOrd="2" destOrd="0" presId="urn:microsoft.com/office/officeart/2005/8/layout/orgChart1"/>
    <dgm:cxn modelId="{23834E5C-208C-A04D-9D3C-3A90A26E3A5D}" type="presParOf" srcId="{9DA2E243-C253-C74C-87F2-B8FF82F4ABBA}" destId="{DA23EB95-6F66-E941-9A6D-1DAA2CEDECC6}" srcOrd="3" destOrd="0" presId="urn:microsoft.com/office/officeart/2005/8/layout/orgChart1"/>
    <dgm:cxn modelId="{75D0C5F6-7ABC-4C45-9F1F-49C7050260BE}" type="presParOf" srcId="{DA23EB95-6F66-E941-9A6D-1DAA2CEDECC6}" destId="{99846558-283D-9E4D-8AD4-16E41F3734E9}" srcOrd="0" destOrd="0" presId="urn:microsoft.com/office/officeart/2005/8/layout/orgChart1"/>
    <dgm:cxn modelId="{609C900A-BF97-AC44-B79E-306205D9AAD9}" type="presParOf" srcId="{99846558-283D-9E4D-8AD4-16E41F3734E9}" destId="{FB095853-F921-1C4E-9779-A9E7BE34FF59}" srcOrd="0" destOrd="0" presId="urn:microsoft.com/office/officeart/2005/8/layout/orgChart1"/>
    <dgm:cxn modelId="{2330BC12-273F-9A43-9D6F-121334F07611}" type="presParOf" srcId="{99846558-283D-9E4D-8AD4-16E41F3734E9}" destId="{509F8910-6DB0-2743-BA5F-75778936A8FC}" srcOrd="1" destOrd="0" presId="urn:microsoft.com/office/officeart/2005/8/layout/orgChart1"/>
    <dgm:cxn modelId="{C4E79F65-D344-8341-9289-9914BBAE871C}" type="presParOf" srcId="{DA23EB95-6F66-E941-9A6D-1DAA2CEDECC6}" destId="{0ACC01F6-3053-AB4F-94EF-71C5B7C78BA8}" srcOrd="1" destOrd="0" presId="urn:microsoft.com/office/officeart/2005/8/layout/orgChart1"/>
    <dgm:cxn modelId="{1749198E-412C-AE47-AEFB-925139F04790}" type="presParOf" srcId="{DA23EB95-6F66-E941-9A6D-1DAA2CEDECC6}" destId="{5673CC34-1E19-B444-B867-D56CC70E9AE7}" srcOrd="2" destOrd="0" presId="urn:microsoft.com/office/officeart/2005/8/layout/orgChart1"/>
    <dgm:cxn modelId="{4950A9D7-6C5E-F546-9AB8-D7C95E56C743}" type="presParOf" srcId="{72A6683C-FF4B-8F43-B53C-4C88E6F7AF67}" destId="{8B1642ED-1D1E-AE46-8036-5A31259AD4FF}" srcOrd="2" destOrd="0" presId="urn:microsoft.com/office/officeart/2005/8/layout/orgChart1"/>
    <dgm:cxn modelId="{6B441879-3334-E54F-81C4-2E58E5C47FF7}" type="presParOf" srcId="{72A6683C-FF4B-8F43-B53C-4C88E6F7AF67}" destId="{4049F0C0-8E3E-6B42-9013-A2D438074C2A}" srcOrd="3" destOrd="0" presId="urn:microsoft.com/office/officeart/2005/8/layout/orgChart1"/>
    <dgm:cxn modelId="{C27698DB-E91D-6044-A260-355ACACDDB0C}" type="presParOf" srcId="{4049F0C0-8E3E-6B42-9013-A2D438074C2A}" destId="{68FB8EE0-1ABC-E64B-928E-1F28CD644922}" srcOrd="0" destOrd="0" presId="urn:microsoft.com/office/officeart/2005/8/layout/orgChart1"/>
    <dgm:cxn modelId="{592ADCDC-B55B-BB46-8B2B-96A98012104A}" type="presParOf" srcId="{68FB8EE0-1ABC-E64B-928E-1F28CD644922}" destId="{C1C7B4B0-CFB4-2D4A-A908-C7AF7ACEC585}" srcOrd="0" destOrd="0" presId="urn:microsoft.com/office/officeart/2005/8/layout/orgChart1"/>
    <dgm:cxn modelId="{E5B3578D-0FB0-7C4E-B522-18E8C0430C5D}" type="presParOf" srcId="{68FB8EE0-1ABC-E64B-928E-1F28CD644922}" destId="{96743B12-D055-4044-9EF3-A2451B53D7B3}" srcOrd="1" destOrd="0" presId="urn:microsoft.com/office/officeart/2005/8/layout/orgChart1"/>
    <dgm:cxn modelId="{CEE4DF45-A3B4-DA4A-B6A4-B1BC4956FC42}" type="presParOf" srcId="{4049F0C0-8E3E-6B42-9013-A2D438074C2A}" destId="{71C35F48-8615-AC44-8253-93F48D02B49A}" srcOrd="1" destOrd="0" presId="urn:microsoft.com/office/officeart/2005/8/layout/orgChart1"/>
    <dgm:cxn modelId="{A5F82AD1-8B11-994B-A766-8D8F9AAF2F2F}" type="presParOf" srcId="{71C35F48-8615-AC44-8253-93F48D02B49A}" destId="{AE8FDADB-F228-2746-A0CC-E3F509AC67BD}" srcOrd="0" destOrd="0" presId="urn:microsoft.com/office/officeart/2005/8/layout/orgChart1"/>
    <dgm:cxn modelId="{629BA1D7-5238-A940-AC94-1A65779BEAD7}" type="presParOf" srcId="{71C35F48-8615-AC44-8253-93F48D02B49A}" destId="{3D40D647-8E09-904C-9813-76BB60D1E8B4}" srcOrd="1" destOrd="0" presId="urn:microsoft.com/office/officeart/2005/8/layout/orgChart1"/>
    <dgm:cxn modelId="{CC23BEDE-F486-4D48-957F-0D616A431815}" type="presParOf" srcId="{3D40D647-8E09-904C-9813-76BB60D1E8B4}" destId="{E2C5739A-DF54-BC45-AB4A-327A161A7A78}" srcOrd="0" destOrd="0" presId="urn:microsoft.com/office/officeart/2005/8/layout/orgChart1"/>
    <dgm:cxn modelId="{A5A4A47B-2CBD-7E4A-98C4-144C673B6D3A}" type="presParOf" srcId="{E2C5739A-DF54-BC45-AB4A-327A161A7A78}" destId="{B6BF4F1F-CCEC-8241-BFB6-2F3CF31C7254}" srcOrd="0" destOrd="0" presId="urn:microsoft.com/office/officeart/2005/8/layout/orgChart1"/>
    <dgm:cxn modelId="{C8DD55F9-721C-CB4F-B98B-4740FD2D1419}" type="presParOf" srcId="{E2C5739A-DF54-BC45-AB4A-327A161A7A78}" destId="{D4AF7DE7-F8CB-1C4E-B003-652158B472E6}" srcOrd="1" destOrd="0" presId="urn:microsoft.com/office/officeart/2005/8/layout/orgChart1"/>
    <dgm:cxn modelId="{20E05CD4-D796-E347-9E19-499B87DCE200}" type="presParOf" srcId="{3D40D647-8E09-904C-9813-76BB60D1E8B4}" destId="{5959BF90-1C7B-C74F-8A26-F1B107A4F0B0}" srcOrd="1" destOrd="0" presId="urn:microsoft.com/office/officeart/2005/8/layout/orgChart1"/>
    <dgm:cxn modelId="{AFA0AF5C-BDD4-D140-81A0-A640390BE646}" type="presParOf" srcId="{3D40D647-8E09-904C-9813-76BB60D1E8B4}" destId="{FD93EB0D-0E37-3B4F-9E8D-AFC4D7145A9D}" srcOrd="2" destOrd="0" presId="urn:microsoft.com/office/officeart/2005/8/layout/orgChart1"/>
    <dgm:cxn modelId="{1DACC8B8-601D-224C-8FCD-CFB1F570E63C}" type="presParOf" srcId="{4049F0C0-8E3E-6B42-9013-A2D438074C2A}" destId="{E6C1D6F7-0319-8744-AA5B-83DC417E4074}" srcOrd="2" destOrd="0" presId="urn:microsoft.com/office/officeart/2005/8/layout/orgChart1"/>
    <dgm:cxn modelId="{D32B74AC-00E3-124D-A9CA-3503D12BDCAD}" type="presParOf" srcId="{0A5C844B-FD4A-5F45-B498-7950076C78A8}" destId="{BBD960BF-13B2-3E4A-91C3-DE9ADB54884A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8FDADB-F228-2746-A0CC-E3F509AC67BD}">
      <dsp:nvSpPr>
        <dsp:cNvPr id="0" name=""/>
        <dsp:cNvSpPr/>
      </dsp:nvSpPr>
      <dsp:spPr>
        <a:xfrm>
          <a:off x="8380599" y="3041765"/>
          <a:ext cx="360984" cy="11070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07017"/>
              </a:lnTo>
              <a:lnTo>
                <a:pt x="360984" y="1107017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1642ED-1D1E-AE46-8036-5A31259AD4FF}">
      <dsp:nvSpPr>
        <dsp:cNvPr id="0" name=""/>
        <dsp:cNvSpPr/>
      </dsp:nvSpPr>
      <dsp:spPr>
        <a:xfrm>
          <a:off x="7460090" y="1333107"/>
          <a:ext cx="1883133" cy="5053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2688"/>
              </a:lnTo>
              <a:lnTo>
                <a:pt x="1883133" y="252688"/>
              </a:lnTo>
              <a:lnTo>
                <a:pt x="1883133" y="505377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AE70B1-D55F-CE42-B39F-7B9BDAA0861C}">
      <dsp:nvSpPr>
        <dsp:cNvPr id="0" name=""/>
        <dsp:cNvSpPr/>
      </dsp:nvSpPr>
      <dsp:spPr>
        <a:xfrm>
          <a:off x="5576957" y="3041765"/>
          <a:ext cx="252688" cy="11070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07017"/>
              </a:lnTo>
              <a:lnTo>
                <a:pt x="252688" y="1107017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D72A7C-A180-194A-B9F7-EE693D117B1F}">
      <dsp:nvSpPr>
        <dsp:cNvPr id="0" name=""/>
        <dsp:cNvSpPr/>
      </dsp:nvSpPr>
      <dsp:spPr>
        <a:xfrm>
          <a:off x="2665018" y="4750423"/>
          <a:ext cx="252688" cy="11070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07017"/>
              </a:lnTo>
              <a:lnTo>
                <a:pt x="252688" y="1107017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00453B-8779-694B-8121-7626680872DD}">
      <dsp:nvSpPr>
        <dsp:cNvPr id="0" name=""/>
        <dsp:cNvSpPr/>
      </dsp:nvSpPr>
      <dsp:spPr>
        <a:xfrm>
          <a:off x="2412330" y="4750423"/>
          <a:ext cx="252688" cy="1107017"/>
        </a:xfrm>
        <a:custGeom>
          <a:avLst/>
          <a:gdLst/>
          <a:ahLst/>
          <a:cxnLst/>
          <a:rect l="0" t="0" r="0" b="0"/>
          <a:pathLst>
            <a:path>
              <a:moveTo>
                <a:pt x="252688" y="0"/>
              </a:moveTo>
              <a:lnTo>
                <a:pt x="252688" y="1107017"/>
              </a:lnTo>
              <a:lnTo>
                <a:pt x="0" y="1107017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0722B4-11FA-764D-88B5-6748940F9912}">
      <dsp:nvSpPr>
        <dsp:cNvPr id="0" name=""/>
        <dsp:cNvSpPr/>
      </dsp:nvSpPr>
      <dsp:spPr>
        <a:xfrm>
          <a:off x="3868299" y="3041765"/>
          <a:ext cx="1708657" cy="1107017"/>
        </a:xfrm>
        <a:custGeom>
          <a:avLst/>
          <a:gdLst/>
          <a:ahLst/>
          <a:cxnLst/>
          <a:rect l="0" t="0" r="0" b="0"/>
          <a:pathLst>
            <a:path>
              <a:moveTo>
                <a:pt x="1708657" y="0"/>
              </a:moveTo>
              <a:lnTo>
                <a:pt x="1708657" y="1107017"/>
              </a:lnTo>
              <a:lnTo>
                <a:pt x="0" y="1107017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3C6978-75DC-1846-8EB6-24A2DDE82F15}">
      <dsp:nvSpPr>
        <dsp:cNvPr id="0" name=""/>
        <dsp:cNvSpPr/>
      </dsp:nvSpPr>
      <dsp:spPr>
        <a:xfrm>
          <a:off x="5576957" y="1333107"/>
          <a:ext cx="1883133" cy="505377"/>
        </a:xfrm>
        <a:custGeom>
          <a:avLst/>
          <a:gdLst/>
          <a:ahLst/>
          <a:cxnLst/>
          <a:rect l="0" t="0" r="0" b="0"/>
          <a:pathLst>
            <a:path>
              <a:moveTo>
                <a:pt x="1883133" y="0"/>
              </a:moveTo>
              <a:lnTo>
                <a:pt x="1883133" y="252688"/>
              </a:lnTo>
              <a:lnTo>
                <a:pt x="0" y="252688"/>
              </a:lnTo>
              <a:lnTo>
                <a:pt x="0" y="505377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2D5D4B-3F9B-C648-BE77-08AABE7D3843}">
      <dsp:nvSpPr>
        <dsp:cNvPr id="0" name=""/>
        <dsp:cNvSpPr/>
      </dsp:nvSpPr>
      <dsp:spPr>
        <a:xfrm>
          <a:off x="6256810" y="129827"/>
          <a:ext cx="2406560" cy="1203280"/>
        </a:xfrm>
        <a:prstGeom prst="rect">
          <a:avLst/>
        </a:prstGeom>
        <a:solidFill>
          <a:schemeClr val="accent6">
            <a:lumMod val="20000"/>
            <a:lumOff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400" kern="1200" dirty="0" smtClean="0">
              <a:solidFill>
                <a:sysClr val="windowText" lastClr="000000"/>
              </a:solidFill>
            </a:rPr>
            <a:t>Sampling</a:t>
          </a:r>
          <a:endParaRPr lang="en-GB" sz="2400" kern="1200" dirty="0">
            <a:solidFill>
              <a:sysClr val="windowText" lastClr="000000"/>
            </a:solidFill>
          </a:endParaRPr>
        </a:p>
      </dsp:txBody>
      <dsp:txXfrm>
        <a:off x="6256810" y="129827"/>
        <a:ext cx="2406560" cy="1203280"/>
      </dsp:txXfrm>
    </dsp:sp>
    <dsp:sp modelId="{33A3F838-2C73-B945-9583-6220F1EDD510}">
      <dsp:nvSpPr>
        <dsp:cNvPr id="0" name=""/>
        <dsp:cNvSpPr/>
      </dsp:nvSpPr>
      <dsp:spPr>
        <a:xfrm>
          <a:off x="4373676" y="1838484"/>
          <a:ext cx="2406560" cy="120328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400" kern="1200" smtClean="0">
              <a:solidFill>
                <a:sysClr val="windowText" lastClr="000000"/>
              </a:solidFill>
            </a:rPr>
            <a:t>Compression</a:t>
          </a:r>
          <a:endParaRPr lang="en-GB" sz="2400" kern="1200" dirty="0">
            <a:solidFill>
              <a:sysClr val="windowText" lastClr="000000"/>
            </a:solidFill>
          </a:endParaRPr>
        </a:p>
      </dsp:txBody>
      <dsp:txXfrm>
        <a:off x="4373676" y="1838484"/>
        <a:ext cx="2406560" cy="1203280"/>
      </dsp:txXfrm>
    </dsp:sp>
    <dsp:sp modelId="{566F48F6-18F8-0241-85C3-FB6F9A178ED3}">
      <dsp:nvSpPr>
        <dsp:cNvPr id="0" name=""/>
        <dsp:cNvSpPr/>
      </dsp:nvSpPr>
      <dsp:spPr>
        <a:xfrm>
          <a:off x="1461738" y="3547142"/>
          <a:ext cx="2406560" cy="1203280"/>
        </a:xfrm>
        <a:prstGeom prst="rect">
          <a:avLst/>
        </a:prstGeom>
        <a:solidFill>
          <a:schemeClr val="accent2">
            <a:lumMod val="20000"/>
            <a:lumOff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400" kern="1200" smtClean="0">
              <a:solidFill>
                <a:sysClr val="windowText" lastClr="000000"/>
              </a:solidFill>
            </a:rPr>
            <a:t>Emulator</a:t>
          </a:r>
          <a:endParaRPr lang="en-GB" sz="2400" kern="1200" dirty="0">
            <a:solidFill>
              <a:sysClr val="windowText" lastClr="000000"/>
            </a:solidFill>
          </a:endParaRPr>
        </a:p>
      </dsp:txBody>
      <dsp:txXfrm>
        <a:off x="1461738" y="3547142"/>
        <a:ext cx="2406560" cy="1203280"/>
      </dsp:txXfrm>
    </dsp:sp>
    <dsp:sp modelId="{C9F40AB2-55F2-2643-842A-81E8B9E7756C}">
      <dsp:nvSpPr>
        <dsp:cNvPr id="0" name=""/>
        <dsp:cNvSpPr/>
      </dsp:nvSpPr>
      <dsp:spPr>
        <a:xfrm>
          <a:off x="5769" y="5255800"/>
          <a:ext cx="2406560" cy="1203280"/>
        </a:xfrm>
        <a:prstGeom prst="rect">
          <a:avLst/>
        </a:prstGeom>
        <a:solidFill>
          <a:schemeClr val="accent4">
            <a:lumMod val="20000"/>
            <a:lumOff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400" kern="1200" smtClean="0">
              <a:solidFill>
                <a:sysClr val="windowText" lastClr="000000"/>
              </a:solidFill>
            </a:rPr>
            <a:t>Mean</a:t>
          </a:r>
          <a:endParaRPr lang="en-GB" sz="2400" kern="1200" dirty="0">
            <a:solidFill>
              <a:sysClr val="windowText" lastClr="000000"/>
            </a:solidFill>
          </a:endParaRPr>
        </a:p>
      </dsp:txBody>
      <dsp:txXfrm>
        <a:off x="5769" y="5255800"/>
        <a:ext cx="2406560" cy="1203280"/>
      </dsp:txXfrm>
    </dsp:sp>
    <dsp:sp modelId="{19003EB6-DB35-A84F-9E90-53049476D351}">
      <dsp:nvSpPr>
        <dsp:cNvPr id="0" name=""/>
        <dsp:cNvSpPr/>
      </dsp:nvSpPr>
      <dsp:spPr>
        <a:xfrm>
          <a:off x="2917707" y="5255800"/>
          <a:ext cx="2406560" cy="1203280"/>
        </a:xfrm>
        <a:prstGeom prst="rect">
          <a:avLst/>
        </a:prstGeom>
        <a:solidFill>
          <a:schemeClr val="accent4">
            <a:lumMod val="20000"/>
            <a:lumOff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400" kern="1200" smtClean="0">
              <a:solidFill>
                <a:sysClr val="windowText" lastClr="000000"/>
              </a:solidFill>
            </a:rPr>
            <a:t>Mean and Error</a:t>
          </a:r>
          <a:endParaRPr lang="en-GB" sz="2400" kern="1200" dirty="0">
            <a:solidFill>
              <a:sysClr val="windowText" lastClr="000000"/>
            </a:solidFill>
          </a:endParaRPr>
        </a:p>
      </dsp:txBody>
      <dsp:txXfrm>
        <a:off x="2917707" y="5255800"/>
        <a:ext cx="2406560" cy="1203280"/>
      </dsp:txXfrm>
    </dsp:sp>
    <dsp:sp modelId="{FB095853-F921-1C4E-9779-A9E7BE34FF59}">
      <dsp:nvSpPr>
        <dsp:cNvPr id="0" name=""/>
        <dsp:cNvSpPr/>
      </dsp:nvSpPr>
      <dsp:spPr>
        <a:xfrm>
          <a:off x="5829645" y="3547142"/>
          <a:ext cx="2406560" cy="1203280"/>
        </a:xfrm>
        <a:prstGeom prst="rect">
          <a:avLst/>
        </a:prstGeom>
        <a:solidFill>
          <a:schemeClr val="accent4">
            <a:lumMod val="20000"/>
            <a:lumOff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400" kern="1200" smtClean="0">
              <a:solidFill>
                <a:sysClr val="windowText" lastClr="000000"/>
              </a:solidFill>
            </a:rPr>
            <a:t>Simulator</a:t>
          </a:r>
          <a:endParaRPr lang="en-GB" sz="2400" kern="1200" dirty="0">
            <a:solidFill>
              <a:sysClr val="windowText" lastClr="000000"/>
            </a:solidFill>
          </a:endParaRPr>
        </a:p>
      </dsp:txBody>
      <dsp:txXfrm>
        <a:off x="5829645" y="3547142"/>
        <a:ext cx="2406560" cy="1203280"/>
      </dsp:txXfrm>
    </dsp:sp>
    <dsp:sp modelId="{C1C7B4B0-CFB4-2D4A-A908-C7AF7ACEC585}">
      <dsp:nvSpPr>
        <dsp:cNvPr id="0" name=""/>
        <dsp:cNvSpPr/>
      </dsp:nvSpPr>
      <dsp:spPr>
        <a:xfrm>
          <a:off x="8139943" y="1838484"/>
          <a:ext cx="2406560" cy="120328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400" kern="1200" smtClean="0">
              <a:solidFill>
                <a:sysClr val="windowText" lastClr="000000"/>
              </a:solidFill>
            </a:rPr>
            <a:t>No Compression</a:t>
          </a:r>
          <a:endParaRPr lang="en-GB" sz="2400" kern="1200" dirty="0">
            <a:solidFill>
              <a:sysClr val="windowText" lastClr="000000"/>
            </a:solidFill>
          </a:endParaRPr>
        </a:p>
      </dsp:txBody>
      <dsp:txXfrm>
        <a:off x="8139943" y="1838484"/>
        <a:ext cx="2406560" cy="1203280"/>
      </dsp:txXfrm>
    </dsp:sp>
    <dsp:sp modelId="{B6BF4F1F-CCEC-8241-BFB6-2F3CF31C7254}">
      <dsp:nvSpPr>
        <dsp:cNvPr id="0" name=""/>
        <dsp:cNvSpPr/>
      </dsp:nvSpPr>
      <dsp:spPr>
        <a:xfrm>
          <a:off x="8741583" y="3547142"/>
          <a:ext cx="2406560" cy="1203280"/>
        </a:xfrm>
        <a:prstGeom prst="rect">
          <a:avLst/>
        </a:prstGeom>
        <a:solidFill>
          <a:schemeClr val="accent4">
            <a:lumMod val="20000"/>
            <a:lumOff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400" kern="1200" dirty="0" smtClean="0">
              <a:solidFill>
                <a:sysClr val="windowText" lastClr="000000"/>
              </a:solidFill>
            </a:rPr>
            <a:t>Simulator</a:t>
          </a:r>
          <a:endParaRPr lang="en-GB" sz="2400" kern="1200" dirty="0">
            <a:solidFill>
              <a:sysClr val="windowText" lastClr="000000"/>
            </a:solidFill>
          </a:endParaRPr>
        </a:p>
      </dsp:txBody>
      <dsp:txXfrm>
        <a:off x="8741583" y="3547142"/>
        <a:ext cx="2406560" cy="12032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7E8E0-ADCA-0B4E-A19E-F410AA8F871E}" type="datetimeFigureOut">
              <a:rPr lang="en-GB" smtClean="0"/>
              <a:t>15/08/2020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8E1C-D53B-4B4A-8080-1C81E8469E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934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7E8E0-ADCA-0B4E-A19E-F410AA8F871E}" type="datetimeFigureOut">
              <a:rPr lang="en-GB" smtClean="0"/>
              <a:t>15/08/2020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8E1C-D53B-4B4A-8080-1C81E8469E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4205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7E8E0-ADCA-0B4E-A19E-F410AA8F871E}" type="datetimeFigureOut">
              <a:rPr lang="en-GB" smtClean="0"/>
              <a:t>15/08/2020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8E1C-D53B-4B4A-8080-1C81E8469E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426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7E8E0-ADCA-0B4E-A19E-F410AA8F871E}" type="datetimeFigureOut">
              <a:rPr lang="en-GB" smtClean="0"/>
              <a:t>15/08/2020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8E1C-D53B-4B4A-8080-1C81E8469E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5273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7E8E0-ADCA-0B4E-A19E-F410AA8F871E}" type="datetimeFigureOut">
              <a:rPr lang="en-GB" smtClean="0"/>
              <a:t>15/08/2020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8E1C-D53B-4B4A-8080-1C81E8469E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7013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7E8E0-ADCA-0B4E-A19E-F410AA8F871E}" type="datetimeFigureOut">
              <a:rPr lang="en-GB" smtClean="0"/>
              <a:t>15/08/2020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8E1C-D53B-4B4A-8080-1C81E8469E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4415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7E8E0-ADCA-0B4E-A19E-F410AA8F871E}" type="datetimeFigureOut">
              <a:rPr lang="en-GB" smtClean="0"/>
              <a:t>15/08/2020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8E1C-D53B-4B4A-8080-1C81E8469E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2819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7E8E0-ADCA-0B4E-A19E-F410AA8F871E}" type="datetimeFigureOut">
              <a:rPr lang="en-GB" smtClean="0"/>
              <a:t>15/08/2020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8E1C-D53B-4B4A-8080-1C81E8469E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2473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7E8E0-ADCA-0B4E-A19E-F410AA8F871E}" type="datetimeFigureOut">
              <a:rPr lang="en-GB" smtClean="0"/>
              <a:t>15/08/2020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8E1C-D53B-4B4A-8080-1C81E8469E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613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7E8E0-ADCA-0B4E-A19E-F410AA8F871E}" type="datetimeFigureOut">
              <a:rPr lang="en-GB" smtClean="0"/>
              <a:t>15/08/2020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8E1C-D53B-4B4A-8080-1C81E8469E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6470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7E8E0-ADCA-0B4E-A19E-F410AA8F871E}" type="datetimeFigureOut">
              <a:rPr lang="en-GB" smtClean="0"/>
              <a:t>15/08/2020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8E1C-D53B-4B4A-8080-1C81E8469E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7594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57E8E0-ADCA-0B4E-A19E-F410AA8F871E}" type="datetimeFigureOut">
              <a:rPr lang="en-GB" smtClean="0"/>
              <a:t>15/08/2020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A18E1C-D53B-4B4A-8080-1C81E8469E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8331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1.xml"/><Relationship Id="rId2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438449278"/>
              </p:ext>
            </p:extLst>
          </p:nvPr>
        </p:nvGraphicFramePr>
        <p:xfrm>
          <a:off x="454991" y="136570"/>
          <a:ext cx="11153914" cy="65889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345240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11</Words>
  <Application>Microsoft Macintosh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</cp:revision>
  <dcterms:created xsi:type="dcterms:W3CDTF">2020-08-15T15:46:15Z</dcterms:created>
  <dcterms:modified xsi:type="dcterms:W3CDTF">2020-08-15T15:54:36Z</dcterms:modified>
</cp:coreProperties>
</file>