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7" r:id="rId5"/>
    <p:sldId id="259" r:id="rId6"/>
    <p:sldId id="260" r:id="rId7"/>
    <p:sldId id="261" r:id="rId8"/>
    <p:sldId id="267" r:id="rId9"/>
    <p:sldId id="263" r:id="rId10"/>
    <p:sldId id="262" r:id="rId11"/>
    <p:sldId id="264" r:id="rId12"/>
    <p:sldId id="265"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87B04-B1A0-42A2-9431-F3A805271CBB}"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143261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87B04-B1A0-42A2-9431-F3A805271CBB}"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152237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87B04-B1A0-42A2-9431-F3A805271CBB}"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258533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87B04-B1A0-42A2-9431-F3A805271CBB}"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200219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7B04-B1A0-42A2-9431-F3A805271CBB}"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11453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87B04-B1A0-42A2-9431-F3A805271CBB}"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428840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87B04-B1A0-42A2-9431-F3A805271CBB}" type="datetimeFigureOut">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25788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87B04-B1A0-42A2-9431-F3A805271CBB}"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40452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87B04-B1A0-42A2-9431-F3A805271CBB}" type="datetimeFigureOut">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428657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87B04-B1A0-42A2-9431-F3A805271CBB}"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7717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87B04-B1A0-42A2-9431-F3A805271CBB}"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D29C76-6C17-4DA7-B1CD-C6A90F9385FA}" type="slidenum">
              <a:rPr lang="en-US" smtClean="0"/>
              <a:t>‹#›</a:t>
            </a:fld>
            <a:endParaRPr lang="en-US"/>
          </a:p>
        </p:txBody>
      </p:sp>
    </p:spTree>
    <p:extLst>
      <p:ext uri="{BB962C8B-B14F-4D97-AF65-F5344CB8AC3E}">
        <p14:creationId xmlns:p14="http://schemas.microsoft.com/office/powerpoint/2010/main" val="385478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87B04-B1A0-42A2-9431-F3A805271CBB}" type="datetimeFigureOut">
              <a:rPr lang="en-US" smtClean="0"/>
              <a:t>8/10/2018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29C76-6C17-4DA7-B1CD-C6A90F9385FA}" type="slidenum">
              <a:rPr lang="en-US" smtClean="0"/>
              <a:t>‹#›</a:t>
            </a:fld>
            <a:endParaRPr lang="en-US"/>
          </a:p>
        </p:txBody>
      </p:sp>
    </p:spTree>
    <p:extLst>
      <p:ext uri="{BB962C8B-B14F-4D97-AF65-F5344CB8AC3E}">
        <p14:creationId xmlns:p14="http://schemas.microsoft.com/office/powerpoint/2010/main" val="319371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0522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Overlap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4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Visualization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4809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Attribute Parser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1759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API Design and Deployment</a:t>
            </a:r>
            <a:endParaRPr lang="en-US" dirty="0"/>
          </a:p>
        </p:txBody>
      </p:sp>
    </p:spTree>
    <p:extLst>
      <p:ext uri="{BB962C8B-B14F-4D97-AF65-F5344CB8AC3E}">
        <p14:creationId xmlns:p14="http://schemas.microsoft.com/office/powerpoint/2010/main" val="4158689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11109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 Package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3067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Improvement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7489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04933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Tree>
    <p:extLst>
      <p:ext uri="{BB962C8B-B14F-4D97-AF65-F5344CB8AC3E}">
        <p14:creationId xmlns:p14="http://schemas.microsoft.com/office/powerpoint/2010/main" val="2015073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Technical Challenges</a:t>
            </a:r>
            <a:endParaRPr lang="en-US" dirty="0"/>
          </a:p>
        </p:txBody>
      </p:sp>
    </p:spTree>
    <p:extLst>
      <p:ext uri="{BB962C8B-B14F-4D97-AF65-F5344CB8AC3E}">
        <p14:creationId xmlns:p14="http://schemas.microsoft.com/office/powerpoint/2010/main" val="199488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Problem : Lack of Utility Functions in </a:t>
            </a:r>
            <a:r>
              <a:rPr lang="en-US" sz="3600" dirty="0" err="1" smtClean="0"/>
              <a:t>Networkx</a:t>
            </a:r>
            <a:endParaRPr lang="en-US" sz="3600" dirty="0"/>
          </a:p>
        </p:txBody>
      </p:sp>
      <p:sp>
        <p:nvSpPr>
          <p:cNvPr id="3" name="Content Placeholder 2"/>
          <p:cNvSpPr>
            <a:spLocks noGrp="1"/>
          </p:cNvSpPr>
          <p:nvPr>
            <p:ph idx="1"/>
          </p:nvPr>
        </p:nvSpPr>
        <p:spPr/>
        <p:txBody>
          <a:bodyPr>
            <a:normAutofit/>
          </a:bodyPr>
          <a:lstStyle/>
          <a:p>
            <a:r>
              <a:rPr lang="en-US" sz="2400" dirty="0">
                <a:latin typeface="+mj-lt"/>
              </a:rPr>
              <a:t> </a:t>
            </a:r>
            <a:r>
              <a:rPr lang="en-US" sz="2400" dirty="0" err="1" smtClean="0">
                <a:latin typeface="+mj-lt"/>
              </a:rPr>
              <a:t>Networkx</a:t>
            </a:r>
            <a:r>
              <a:rPr lang="en-US" sz="2400" dirty="0" smtClean="0">
                <a:latin typeface="+mj-lt"/>
              </a:rPr>
              <a:t> is aimed towards being a network analysis library more than a visualization library.</a:t>
            </a:r>
          </a:p>
          <a:p>
            <a:r>
              <a:rPr lang="en-US" sz="2400" dirty="0" smtClean="0">
                <a:latin typeface="+mj-lt"/>
              </a:rPr>
              <a:t>While </a:t>
            </a:r>
            <a:r>
              <a:rPr lang="en-US" sz="2400" dirty="0" err="1" smtClean="0">
                <a:latin typeface="+mj-lt"/>
              </a:rPr>
              <a:t>networkx</a:t>
            </a:r>
            <a:r>
              <a:rPr lang="en-US" sz="2400" dirty="0" smtClean="0">
                <a:latin typeface="+mj-lt"/>
              </a:rPr>
              <a:t> provides good support for customization of visualization, compared to other data visualization libraries like </a:t>
            </a:r>
            <a:r>
              <a:rPr lang="en-US" sz="2400" dirty="0" err="1" smtClean="0">
                <a:latin typeface="+mj-lt"/>
              </a:rPr>
              <a:t>seaborn</a:t>
            </a:r>
            <a:r>
              <a:rPr lang="en-US" sz="2400" dirty="0" smtClean="0">
                <a:latin typeface="+mj-lt"/>
              </a:rPr>
              <a:t> the interface is hard to work with.  </a:t>
            </a:r>
          </a:p>
          <a:p>
            <a:r>
              <a:rPr lang="en-US" sz="2400" dirty="0" err="1" smtClean="0">
                <a:latin typeface="+mj-lt"/>
              </a:rPr>
              <a:t>Gephi</a:t>
            </a:r>
            <a:r>
              <a:rPr lang="en-US" sz="2400" dirty="0" smtClean="0">
                <a:latin typeface="+mj-lt"/>
              </a:rPr>
              <a:t>, a network visualization software provides extensive support for basic actions like coloring, node resizing, filtering by node attributes as well as preventing node overlap, label overlap, scaling the graph by expansion and contraction, rotation layout and more.</a:t>
            </a:r>
          </a:p>
          <a:p>
            <a:r>
              <a:rPr lang="en-US" sz="2400" dirty="0" smtClean="0">
                <a:latin typeface="+mj-lt"/>
              </a:rPr>
              <a:t>However, it’s unrealistic and unnecessary to </a:t>
            </a:r>
            <a:r>
              <a:rPr lang="en-US" sz="2400" dirty="0" err="1" smtClean="0">
                <a:latin typeface="+mj-lt"/>
              </a:rPr>
              <a:t>reimplement</a:t>
            </a:r>
            <a:r>
              <a:rPr lang="en-US" sz="2400" dirty="0" smtClean="0">
                <a:latin typeface="+mj-lt"/>
              </a:rPr>
              <a:t> </a:t>
            </a:r>
            <a:r>
              <a:rPr lang="en-US" sz="2400" dirty="0" err="1" smtClean="0">
                <a:latin typeface="+mj-lt"/>
              </a:rPr>
              <a:t>Gephi</a:t>
            </a:r>
            <a:r>
              <a:rPr lang="en-US" sz="2400" dirty="0" smtClean="0">
                <a:latin typeface="+mj-lt"/>
              </a:rPr>
              <a:t> in python in 3 months of GSOC. </a:t>
            </a:r>
          </a:p>
          <a:p>
            <a:pPr marL="0" indent="0">
              <a:buNone/>
            </a:pPr>
            <a:endParaRPr lang="en-US" sz="2400" dirty="0" smtClean="0">
              <a:latin typeface="+mj-lt"/>
            </a:endParaRPr>
          </a:p>
        </p:txBody>
      </p:sp>
    </p:spTree>
    <p:extLst>
      <p:ext uri="{BB962C8B-B14F-4D97-AF65-F5344CB8AC3E}">
        <p14:creationId xmlns:p14="http://schemas.microsoft.com/office/powerpoint/2010/main" val="2890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sz="2400" dirty="0" smtClean="0">
                <a:latin typeface="+mj-lt"/>
              </a:rPr>
              <a:t>Only implement core functionalities in </a:t>
            </a:r>
            <a:r>
              <a:rPr lang="en-US" sz="2400" b="1" i="1" dirty="0" err="1">
                <a:latin typeface="+mj-lt"/>
              </a:rPr>
              <a:t>u</a:t>
            </a:r>
            <a:r>
              <a:rPr lang="en-US" sz="2400" b="1" i="1" dirty="0" err="1" smtClean="0">
                <a:latin typeface="+mj-lt"/>
              </a:rPr>
              <a:t>tils</a:t>
            </a:r>
            <a:r>
              <a:rPr lang="en-US" sz="2400" b="1" i="1" dirty="0" smtClean="0">
                <a:latin typeface="+mj-lt"/>
              </a:rPr>
              <a:t>, rotation </a:t>
            </a:r>
            <a:r>
              <a:rPr lang="en-US" sz="2400" dirty="0" smtClean="0">
                <a:latin typeface="+mj-lt"/>
              </a:rPr>
              <a:t>and </a:t>
            </a:r>
            <a:r>
              <a:rPr lang="en-US" sz="2400" b="1" i="1" dirty="0" smtClean="0">
                <a:latin typeface="+mj-lt"/>
              </a:rPr>
              <a:t>scaling</a:t>
            </a:r>
            <a:r>
              <a:rPr lang="en-US" sz="2400" dirty="0" smtClean="0">
                <a:latin typeface="+mj-lt"/>
              </a:rPr>
              <a:t> module.</a:t>
            </a:r>
          </a:p>
          <a:p>
            <a:r>
              <a:rPr lang="en-US" sz="2400" b="1" i="1" dirty="0" err="1" smtClean="0">
                <a:latin typeface="+mj-lt"/>
              </a:rPr>
              <a:t>Utils</a:t>
            </a:r>
            <a:r>
              <a:rPr lang="en-US" sz="2400" b="1" i="1" dirty="0" smtClean="0">
                <a:latin typeface="+mj-lt"/>
              </a:rPr>
              <a:t> </a:t>
            </a:r>
            <a:r>
              <a:rPr lang="en-US" sz="2400" dirty="0" smtClean="0">
                <a:latin typeface="+mj-lt"/>
              </a:rPr>
              <a:t>provides helper functions for setting node color, node size, node label by attributes which also integrates well with filter functions for filtering the graph by node attribute and finding the </a:t>
            </a:r>
            <a:r>
              <a:rPr lang="en-US" sz="2400" dirty="0" err="1" smtClean="0">
                <a:latin typeface="+mj-lt"/>
              </a:rPr>
              <a:t>subgraph</a:t>
            </a:r>
            <a:r>
              <a:rPr lang="en-US" sz="2400" dirty="0" smtClean="0">
                <a:latin typeface="+mj-lt"/>
              </a:rPr>
              <a:t>(after filtering) positions and labels.</a:t>
            </a:r>
          </a:p>
          <a:p>
            <a:r>
              <a:rPr lang="en-US" sz="2400" b="1" i="1" dirty="0" smtClean="0">
                <a:latin typeface="+mj-lt"/>
              </a:rPr>
              <a:t>Rotation</a:t>
            </a:r>
            <a:r>
              <a:rPr lang="en-US" sz="2400" dirty="0" smtClean="0">
                <a:latin typeface="+mj-lt"/>
              </a:rPr>
              <a:t> module provides rotation layout with respect to some origin point while handling angles in both degrees and radians.</a:t>
            </a:r>
          </a:p>
          <a:p>
            <a:r>
              <a:rPr lang="en-US" sz="2400" b="1" i="1" dirty="0" smtClean="0">
                <a:latin typeface="+mj-lt"/>
              </a:rPr>
              <a:t>Scaling</a:t>
            </a:r>
            <a:r>
              <a:rPr lang="en-US" sz="2400" dirty="0" smtClean="0">
                <a:latin typeface="+mj-lt"/>
              </a:rPr>
              <a:t> provides three modes : expansion, contraction and automatic scaling.  During scaling the node sizes remain same, however the layout is scaled up and down according to given inputs.</a:t>
            </a:r>
          </a:p>
          <a:p>
            <a:endParaRPr lang="en-US" sz="2400" dirty="0">
              <a:latin typeface="+mj-lt"/>
            </a:endParaRPr>
          </a:p>
        </p:txBody>
      </p:sp>
    </p:spTree>
    <p:extLst>
      <p:ext uri="{BB962C8B-B14F-4D97-AF65-F5344CB8AC3E}">
        <p14:creationId xmlns:p14="http://schemas.microsoft.com/office/powerpoint/2010/main" val="2836640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Based Layout </a:t>
            </a:r>
            <a:endParaRPr lang="en-US" dirty="0"/>
          </a:p>
        </p:txBody>
      </p:sp>
      <p:sp>
        <p:nvSpPr>
          <p:cNvPr id="3" name="Content Placeholder 2"/>
          <p:cNvSpPr>
            <a:spLocks noGrp="1"/>
          </p:cNvSpPr>
          <p:nvPr>
            <p:ph idx="1"/>
          </p:nvPr>
        </p:nvSpPr>
        <p:spPr/>
        <p:txBody>
          <a:bodyPr/>
          <a:lstStyle/>
          <a:p>
            <a:r>
              <a:rPr lang="en-US" dirty="0" smtClean="0"/>
              <a:t>Media source graphs in </a:t>
            </a:r>
            <a:r>
              <a:rPr lang="en-US" dirty="0" err="1" smtClean="0"/>
              <a:t>Mediacloud</a:t>
            </a:r>
            <a:r>
              <a:rPr lang="en-US" dirty="0" smtClean="0"/>
              <a:t> follow power law where (ADD MORE HERE)</a:t>
            </a:r>
          </a:p>
          <a:p>
            <a:r>
              <a:rPr lang="en-US" dirty="0" smtClean="0"/>
              <a:t>Force Based layouts are good for </a:t>
            </a:r>
          </a:p>
        </p:txBody>
      </p:sp>
    </p:spTree>
    <p:extLst>
      <p:ext uri="{BB962C8B-B14F-4D97-AF65-F5344CB8AC3E}">
        <p14:creationId xmlns:p14="http://schemas.microsoft.com/office/powerpoint/2010/main" val="3077202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Overlap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56232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Node Drawing Function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4273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Scaling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70202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272</Words>
  <Application>Microsoft Office PowerPoint</Application>
  <PresentationFormat>Widescreen</PresentationFormat>
  <Paragraphs>25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Project Overview</vt:lpstr>
      <vt:lpstr>Key Technical Challenges</vt:lpstr>
      <vt:lpstr>Problem : Lack of Utility Functions in Networkx</vt:lpstr>
      <vt:lpstr>Solution</vt:lpstr>
      <vt:lpstr>Force Based Layout </vt:lpstr>
      <vt:lpstr>Node Overlap</vt:lpstr>
      <vt:lpstr>Custom Node Drawing Function</vt:lpstr>
      <vt:lpstr>Automated Scaling</vt:lpstr>
      <vt:lpstr>Label Overlap</vt:lpstr>
      <vt:lpstr>Community Visualization</vt:lpstr>
      <vt:lpstr>Visual Attribute Parser</vt:lpstr>
      <vt:lpstr>Package API Design and Deployment</vt:lpstr>
      <vt:lpstr>Module Structure</vt:lpstr>
      <vt:lpstr>Pip Package</vt:lpstr>
      <vt:lpstr>Further Improvement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2018-08-10T07:09:56Z</dcterms:created>
  <dcterms:modified xsi:type="dcterms:W3CDTF">2018-08-10T07:33:33Z</dcterms:modified>
</cp:coreProperties>
</file>