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DATA ANALYSIS REPORT ON REFRESHER TRAINING, STUDENTS’ RECORD SECTION, UNIVERSITY OF CAPE COAST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JOSEPH HARRY MENSAH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27,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training session was useful to my work</a:t>
            </a:r>
          </a:p>
        </p:txBody>
      </p:sp>
      <p:pic>
        <p:nvPicPr>
          <p:cNvPr descr="data_analysis_report_refresher_training_files/figure-pptx/char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ANALYSIS REPORT ON REFRESHER TRAINING, STUDENTS’ RECORD SECTION, UNIVERSITY OF CAPE COAST</dc:title>
  <dc:creator>JOSEPH HARRY MENSAH</dc:creator>
  <cp:keywords/>
  <dcterms:created xsi:type="dcterms:W3CDTF">2022-11-08T00:03:31Z</dcterms:created>
  <dcterms:modified xsi:type="dcterms:W3CDTF">2022-11-08T00:03:31Z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27, 2022</vt:lpwstr>
  </property>
  <property fmtid="{D5CDD505-2E9C-101B-9397-08002B2CF9AE}" pid="3" name="output">
    <vt:lpwstr>powerpoint_presentation</vt:lpwstr>
  </property>
</Properties>
</file>