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9144000" cy="51435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1EB5C9-1307-BA42-ABA2-0BC069CD8E7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EF2332-01BF-834F-8236-50238282D533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>
        <a:spcBef>
          <a:spcPts val="0"/>
        </a:spcBef>
        <a:buFont typeface="Arial"/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Relationship Id="rId22" Type="http://schemas.openxmlformats.org/officeDocument/2006/relationships/slide" Target="slide23.xml"/><Relationship Id="rId23" Type="http://schemas.openxmlformats.org/officeDocument/2006/relationships/slide" Target="slide24.xml"/><Relationship Id="rId24" Type="http://schemas.openxmlformats.org/officeDocument/2006/relationships/slide" Target="slide25.xml"/><Relationship Id="rId25" Type="http://schemas.openxmlformats.org/officeDocument/2006/relationships/slide" Target="slide26.xml"/><Relationship Id="rId26" Type="http://schemas.openxmlformats.org/officeDocument/2006/relationships/slide" Target="slide27.xml"/><Relationship Id="rId27" Type="http://schemas.openxmlformats.org/officeDocument/2006/relationships/slide" Target="slide28.xml"/><Relationship Id="rId28" Type="http://schemas.openxmlformats.org/officeDocument/2006/relationships/slide" Target="slide29.xml"/><Relationship Id="rId29" Type="http://schemas.openxmlformats.org/officeDocument/2006/relationships/slide" Target="slide30.xml"/><Relationship Id="rId30" Type="http://schemas.openxmlformats.org/officeDocument/2006/relationships/slide" Target="slide31.xml"/><Relationship Id="rId31" Type="http://schemas.openxmlformats.org/officeDocument/2006/relationships/slide" Target="slide32.xml"/><Relationship Id="rId32" Type="http://schemas.openxmlformats.org/officeDocument/2006/relationships/slide" Target="slide3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A DATA ANALYSIS REPORT ON REFRESHER TRAINING, STUDENTS’ RECORD SECTION, UNIVERSITY OF CAPE COAST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  <a:defRPr/>
            </a:pPr>
            <a:br>
              <a:rPr/>
            </a:br>
            <a:br>
              <a:rPr/>
            </a:br>
            <a:r>
              <a:rPr/>
              <a:t>JOSEPH HARRY MENSAH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August,2022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Comparison: The training will impact positively on my work</a:t>
            </a:r>
            <a:endParaRPr/>
          </a:p>
        </p:txBody>
      </p:sp>
      <p:pic>
        <p:nvPicPr>
          <p:cNvPr id="0" name="Picture 1" descr="data_report_files/figure-pptx/summary1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Question: I need such training regularly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need for such training regularly</a:t>
            </a:r>
            <a:endParaRPr/>
          </a:p>
        </p:txBody>
      </p:sp>
      <p:pic>
        <p:nvPicPr>
          <p:cNvPr id="0" name="Picture 1" descr="data_report_files/figure-pptx/dream5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need for such training regularly</a:t>
            </a:r>
            <a:endParaRPr/>
          </a:p>
        </p:txBody>
      </p:sp>
      <p:pic>
        <p:nvPicPr>
          <p:cNvPr id="0" name="Picture 1" descr="data_report_files/figure-pptx/dreams6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Comparison: I need such training regularly</a:t>
            </a:r>
            <a:endParaRPr/>
          </a:p>
        </p:txBody>
      </p:sp>
      <p:pic>
        <p:nvPicPr>
          <p:cNvPr id="0" name="Picture 1" descr="data_report_files/figure-pptx/unnamed-chunk-1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412402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Question : I have acquired the basic knowledge necessary to use the UCCOSIS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Acquired basic Knowledge on UCCOSIS usage</a:t>
            </a:r>
            <a:endParaRPr/>
          </a:p>
        </p:txBody>
      </p:sp>
      <p:pic>
        <p:nvPicPr>
          <p:cNvPr id="0" name="Picture 1" descr="data_report_files/figure-pptx/unnamed-chunk-2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Acquired basic Knowledge on UCCOSIS usage</a:t>
            </a:r>
            <a:endParaRPr/>
          </a:p>
        </p:txBody>
      </p:sp>
      <p:pic>
        <p:nvPicPr>
          <p:cNvPr id="0" name="Picture 1" descr="data_report_files/figure-pptx/unnamed-chunk-3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Comparison: I have acquired the basic knowledge necessary to use the UCCOSIS</a:t>
            </a:r>
            <a:endParaRPr/>
          </a:p>
        </p:txBody>
      </p:sp>
      <p:pic>
        <p:nvPicPr>
          <p:cNvPr id="0" name="Picture 1" descr="data_report_files/figure-pptx/unnamed-chunk-4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942181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Question: I need a user manual for the UCCOSIS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952499"/>
            <a:ext cx="8229600" cy="38341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 lvl="0">
              <a:defRPr/>
            </a:pPr>
            <a:r>
              <a:rPr u="sng">
                <a:hlinkClick r:id="rId2" action="ppaction://hlinksldjump" tooltip="ppaction://hlinksldjumpslide2"/>
              </a:rPr>
              <a:t>Question: The training session was useful to my work</a:t>
            </a:r>
            <a:endParaRPr/>
          </a:p>
          <a:p>
            <a:pPr lvl="0">
              <a:defRPr/>
            </a:pPr>
            <a:r>
              <a:rPr u="sng">
                <a:hlinkClick r:id="rId3" action="ppaction://hlinksldjump" tooltip="ppaction://hlinksldjumpslide3"/>
              </a:rPr>
              <a:t>The training session was useful to my work</a:t>
            </a:r>
            <a:endParaRPr/>
          </a:p>
          <a:p>
            <a:pPr lvl="0">
              <a:defRPr/>
            </a:pPr>
            <a:r>
              <a:rPr u="sng">
                <a:hlinkClick r:id="rId4" action="ppaction://hlinksldjump" tooltip="ppaction://hlinksldjumpslide4"/>
              </a:rPr>
              <a:t>The training session was useful to my work</a:t>
            </a:r>
            <a:endParaRPr/>
          </a:p>
          <a:p>
            <a:pPr lvl="0">
              <a:defRPr/>
            </a:pPr>
            <a:r>
              <a:rPr u="sng">
                <a:hlinkClick r:id="rId5" action="ppaction://hlinksldjump" tooltip="ppaction://hlinksldjumpslide5"/>
              </a:rPr>
              <a:t>Comparison: The training session was useful to my work</a:t>
            </a:r>
            <a:endParaRPr/>
          </a:p>
          <a:p>
            <a:pPr lvl="0">
              <a:defRPr/>
            </a:pPr>
            <a:r>
              <a:rPr u="sng">
                <a:hlinkClick r:id="rId6" action="ppaction://hlinksldjump" tooltip="ppaction://hlinksldjumpslide6"/>
              </a:rPr>
              <a:t>Question: The training will impact positively on my work</a:t>
            </a:r>
            <a:endParaRPr/>
          </a:p>
          <a:p>
            <a:pPr lvl="0">
              <a:defRPr/>
            </a:pPr>
            <a:r>
              <a:rPr u="sng">
                <a:hlinkClick r:id="rId7" action="ppaction://hlinksldjump" tooltip="ppaction://hlinksldjumpslide7"/>
              </a:rPr>
              <a:t>Positive Impact On Work</a:t>
            </a:r>
            <a:endParaRPr/>
          </a:p>
          <a:p>
            <a:pPr lvl="0">
              <a:defRPr/>
            </a:pPr>
            <a:r>
              <a:rPr u="sng">
                <a:hlinkClick r:id="rId8" action="ppaction://hlinksldjump" tooltip="ppaction://hlinksldjumpslide8"/>
              </a:rPr>
              <a:t>Positive Impact On Work</a:t>
            </a:r>
            <a:endParaRPr/>
          </a:p>
          <a:p>
            <a:pPr lvl="0">
              <a:defRPr/>
            </a:pPr>
            <a:r>
              <a:rPr u="sng">
                <a:hlinkClick r:id="rId9" action="ppaction://hlinksldjump" tooltip="ppaction://hlinksldjumpslide9"/>
              </a:rPr>
              <a:t>Comparison: The training will impact positively on my work</a:t>
            </a:r>
            <a:endParaRPr/>
          </a:p>
          <a:p>
            <a:pPr lvl="0">
              <a:defRPr/>
            </a:pPr>
            <a:r>
              <a:rPr u="sng">
                <a:hlinkClick r:id="rId10" action="ppaction://hlinksldjump" tooltip="ppaction://hlinksldjumpslide10"/>
              </a:rPr>
              <a:t>Question: I need such training regularly</a:t>
            </a:r>
            <a:endParaRPr/>
          </a:p>
          <a:p>
            <a:pPr lvl="0">
              <a:defRPr/>
            </a:pPr>
            <a:r>
              <a:rPr u="sng">
                <a:hlinkClick r:id="rId11" action="ppaction://hlinksldjump" tooltip="ppaction://hlinksldjumpslide11"/>
              </a:rPr>
              <a:t>The need for such training regularly</a:t>
            </a:r>
            <a:endParaRPr/>
          </a:p>
          <a:p>
            <a:pPr lvl="0">
              <a:defRPr/>
            </a:pPr>
            <a:r>
              <a:rPr u="sng">
                <a:hlinkClick r:id="rId12" action="ppaction://hlinksldjump" tooltip="ppaction://hlinksldjumpslide12"/>
              </a:rPr>
              <a:t>The need for such training regularly</a:t>
            </a:r>
            <a:endParaRPr/>
          </a:p>
          <a:p>
            <a:pPr lvl="0">
              <a:defRPr/>
            </a:pPr>
            <a:r>
              <a:rPr u="sng">
                <a:hlinkClick r:id="rId13" action="ppaction://hlinksldjump" tooltip="ppaction://hlinksldjumpslide13"/>
              </a:rPr>
              <a:t>Comaparison: I need such training regularly</a:t>
            </a:r>
            <a:endParaRPr/>
          </a:p>
          <a:p>
            <a:pPr lvl="0">
              <a:defRPr/>
            </a:pPr>
            <a:r>
              <a:rPr u="sng">
                <a:hlinkClick r:id="rId14" action="ppaction://hlinksldjump" tooltip="ppaction://hlinksldjumpslide14"/>
              </a:rPr>
              <a:t>Question : I have acquired the basic knowledge necessary to use the UCCOSIS</a:t>
            </a:r>
            <a:endParaRPr/>
          </a:p>
          <a:p>
            <a:pPr lvl="0">
              <a:defRPr/>
            </a:pPr>
            <a:r>
              <a:rPr u="sng">
                <a:hlinkClick r:id="rId15" action="ppaction://hlinksldjump" tooltip="ppaction://hlinksldjumpslide15"/>
              </a:rPr>
              <a:t>Acquired basic Knowledge on UCCOSIS usage</a:t>
            </a:r>
            <a:endParaRPr/>
          </a:p>
          <a:p>
            <a:pPr lvl="0">
              <a:defRPr/>
            </a:pPr>
            <a:r>
              <a:rPr u="sng">
                <a:hlinkClick r:id="rId16" action="ppaction://hlinksldjump" tooltip="ppaction://hlinksldjumpslide16"/>
              </a:rPr>
              <a:t>Acquired basic Knowledge on UCCOSIS usage</a:t>
            </a:r>
            <a:endParaRPr/>
          </a:p>
          <a:p>
            <a:pPr lvl="0">
              <a:defRPr/>
            </a:pPr>
            <a:r>
              <a:rPr u="sng">
                <a:hlinkClick r:id="rId17" action="ppaction://hlinksldjump" tooltip="ppaction://hlinksldjumpslide17"/>
              </a:rPr>
              <a:t>Comparison: I have acquired the basic knowledge necessary to use the UCCOSIS</a:t>
            </a:r>
            <a:endParaRPr/>
          </a:p>
          <a:p>
            <a:pPr lvl="0">
              <a:defRPr/>
            </a:pPr>
            <a:r>
              <a:rPr u="sng">
                <a:hlinkClick r:id="rId18" action="ppaction://hlinksldjump" tooltip="ppaction://hlinksldjumpslide18"/>
              </a:rPr>
              <a:t>Question: I need a user manual for the UCCOSIS</a:t>
            </a:r>
            <a:endParaRPr/>
          </a:p>
          <a:p>
            <a:pPr lvl="0">
              <a:defRPr/>
            </a:pPr>
            <a:r>
              <a:rPr u="sng">
                <a:hlinkClick r:id="rId19" action="ppaction://hlinksldjump" tooltip="ppaction://hlinksldjumpslide19"/>
              </a:rPr>
              <a:t>The Need For A User Manual</a:t>
            </a:r>
            <a:endParaRPr/>
          </a:p>
          <a:p>
            <a:pPr lvl="0">
              <a:defRPr/>
            </a:pPr>
            <a:r>
              <a:rPr u="sng">
                <a:hlinkClick r:id="rId20" action="ppaction://hlinksldjump" tooltip="ppaction://hlinksldjumpslide20"/>
              </a:rPr>
              <a:t>The Need For A User Manual</a:t>
            </a:r>
            <a:endParaRPr/>
          </a:p>
          <a:p>
            <a:pPr lvl="0">
              <a:defRPr/>
            </a:pPr>
            <a:r>
              <a:rPr u="sng">
                <a:hlinkClick r:id="rId21" action="ppaction://hlinksldjump" tooltip="ppaction://hlinksldjumpslide21"/>
              </a:rPr>
              <a:t>Comparison: I need a user manual for the UCCOSIS</a:t>
            </a:r>
            <a:endParaRPr/>
          </a:p>
          <a:p>
            <a:pPr lvl="0">
              <a:defRPr/>
            </a:pPr>
            <a:r>
              <a:rPr u="sng">
                <a:hlinkClick r:id="rId22" action="ppaction://hlinksldjump" tooltip="ppaction://hlinksldjumpslide22"/>
              </a:rPr>
              <a:t>Respondents on acquiring knowledge and capability of making data entries after training</a:t>
            </a:r>
            <a:endParaRPr/>
          </a:p>
          <a:p>
            <a:pPr lvl="0">
              <a:defRPr/>
            </a:pPr>
            <a:r>
              <a:rPr u="sng">
                <a:hlinkClick r:id="rId23" action="ppaction://hlinksldjump" tooltip="ppaction://hlinksldjumpslide23"/>
              </a:rPr>
              <a:t>I have acquired the basic knowledge on UCCOSIS usuage &amp; I can make data entry using the UCCOSIS software</a:t>
            </a:r>
            <a:endParaRPr/>
          </a:p>
          <a:p>
            <a:pPr lvl="0">
              <a:defRPr/>
            </a:pPr>
            <a:r>
              <a:rPr u="sng">
                <a:hlinkClick r:id="rId24" action="ppaction://hlinksldjump" tooltip="ppaction://hlinksldjumpslide24"/>
              </a:rPr>
              <a:t>Organisational Analysis And Other Relevant Questions</a:t>
            </a:r>
            <a:endParaRPr/>
          </a:p>
          <a:p>
            <a:pPr lvl="0">
              <a:defRPr/>
            </a:pPr>
            <a:r>
              <a:rPr u="sng">
                <a:hlinkClick r:id="rId25" action="ppaction://hlinksldjump" tooltip="ppaction://hlinksldjumpslide25"/>
              </a:rPr>
              <a:t>Was the venue suitable</a:t>
            </a:r>
            <a:endParaRPr/>
          </a:p>
          <a:p>
            <a:pPr lvl="0">
              <a:defRPr/>
            </a:pPr>
            <a:r>
              <a:rPr u="sng">
                <a:hlinkClick r:id="rId26" action="ppaction://hlinksldjump" tooltip="ppaction://hlinksldjumpslide26"/>
              </a:rPr>
              <a:t>Presentations</a:t>
            </a:r>
            <a:endParaRPr/>
          </a:p>
          <a:p>
            <a:pPr lvl="0">
              <a:defRPr/>
            </a:pPr>
            <a:r>
              <a:rPr u="sng">
                <a:hlinkClick r:id="rId27" action="ppaction://hlinksldjump" tooltip="ppaction://hlinksldjumpslide27"/>
              </a:rPr>
              <a:t>Presenation 1</a:t>
            </a:r>
            <a:endParaRPr/>
          </a:p>
          <a:p>
            <a:pPr lvl="0">
              <a:defRPr/>
            </a:pPr>
            <a:r>
              <a:rPr u="sng">
                <a:hlinkClick r:id="rId28" action="ppaction://hlinksldjump" tooltip="ppaction://hlinksldjumpslide28"/>
              </a:rPr>
              <a:t>Presentation 2</a:t>
            </a:r>
            <a:endParaRPr/>
          </a:p>
          <a:p>
            <a:pPr lvl="0">
              <a:defRPr/>
            </a:pPr>
            <a:r>
              <a:rPr u="sng">
                <a:hlinkClick r:id="rId29" action="ppaction://hlinksldjump" tooltip="ppaction://hlinksldjumpslide29"/>
              </a:rPr>
              <a:t>Presentation 3</a:t>
            </a:r>
            <a:endParaRPr/>
          </a:p>
          <a:p>
            <a:pPr lvl="0">
              <a:defRPr/>
            </a:pPr>
            <a:r>
              <a:rPr u="sng">
                <a:hlinkClick r:id="rId30" action="ppaction://hlinksldjump" tooltip="ppaction://hlinksldjumpslide30"/>
              </a:rPr>
              <a:t>Presentation 4</a:t>
            </a:r>
            <a:endParaRPr/>
          </a:p>
          <a:p>
            <a:pPr lvl="0">
              <a:defRPr/>
            </a:pPr>
            <a:r>
              <a:rPr u="sng">
                <a:hlinkClick r:id="rId31" action="ppaction://hlinksldjump" tooltip="ppaction://hlinksldjumpslide31"/>
              </a:rPr>
              <a:t>Overall, how satisfied were you with the presentation/training?</a:t>
            </a:r>
            <a:endParaRPr/>
          </a:p>
          <a:p>
            <a:pPr lvl="0">
              <a:defRPr/>
            </a:pPr>
            <a:r>
              <a:rPr u="sng">
                <a:hlinkClick r:id="rId32" action="ppaction://hlinksldjump" tooltip="ppaction://hlinksldjumpslide32"/>
              </a:rPr>
              <a:t>THANK YOU!!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Need For A User Manual</a:t>
            </a:r>
            <a:endParaRPr/>
          </a:p>
        </p:txBody>
      </p:sp>
      <p:pic>
        <p:nvPicPr>
          <p:cNvPr id="0" name="Picture 1" descr="data_report_files/figure-pptx/unnamed-chunk-5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Need For A User Manual</a:t>
            </a:r>
            <a:endParaRPr/>
          </a:p>
        </p:txBody>
      </p:sp>
      <p:pic>
        <p:nvPicPr>
          <p:cNvPr id="0" name="Picture 1" descr="data_report_files/figure-pptx/unnamed-chunk-6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Comparison: I need a user manual for the UCCOSIS</a:t>
            </a:r>
            <a:endParaRPr/>
          </a:p>
        </p:txBody>
      </p:sp>
      <p:pic>
        <p:nvPicPr>
          <p:cNvPr id="0" name="Picture 1" descr="data_report_files/figure-pptx/unnamed-chunk-7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05427" y="1918067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Respondents on acquiring knowledge and capability of making data entries after training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I have acquired the basic knowledge on UCCOSIS usuage &amp; I can make data entry using the UCCOSIS software</a:t>
            </a:r>
            <a:endParaRPr/>
          </a:p>
        </p:txBody>
      </p:sp>
      <p:pic>
        <p:nvPicPr>
          <p:cNvPr id="0" name="Picture 1" descr="data_report_files/figure-pptx/unnamed-chunk-8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966295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Organisational Analysis And Other Relevant Questions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Was the venue suitable</a:t>
            </a:r>
            <a:endParaRPr/>
          </a:p>
        </p:txBody>
      </p:sp>
      <p:pic>
        <p:nvPicPr>
          <p:cNvPr id="0" name="Picture 1" descr="data_report_files/figure-pptx/unnamed-chunk-9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195377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Presentations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Presenation 1</a:t>
            </a:r>
            <a:endParaRPr/>
          </a:p>
        </p:txBody>
      </p:sp>
      <p:pic>
        <p:nvPicPr>
          <p:cNvPr id="0" name="Picture 1" descr="data_report_files/figure-pptx/unnamed-chunk-10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Presentation 2</a:t>
            </a:r>
            <a:endParaRPr/>
          </a:p>
        </p:txBody>
      </p:sp>
      <p:pic>
        <p:nvPicPr>
          <p:cNvPr id="0" name="Picture 1" descr="data_report_files/figure-pptx/unnamed-chunk-11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604586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Question: The training session was useful to my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Presentation 3</a:t>
            </a:r>
            <a:endParaRPr/>
          </a:p>
        </p:txBody>
      </p:sp>
      <p:pic>
        <p:nvPicPr>
          <p:cNvPr id="0" name="Picture 1" descr="data_report_files/figure-pptx/unnamed-chunk-12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Presentation 4</a:t>
            </a:r>
            <a:endParaRPr/>
          </a:p>
        </p:txBody>
      </p:sp>
      <p:pic>
        <p:nvPicPr>
          <p:cNvPr id="0" name="Picture 1" descr="data_report_files/figure-pptx/unnamed-chunk-13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04786"/>
            <a:ext cx="6766153" cy="8715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Overall, how satisfied were you with the presentation/training?</a:t>
            </a:r>
            <a:endParaRPr/>
          </a:p>
        </p:txBody>
      </p:sp>
      <p:pic>
        <p:nvPicPr>
          <p:cNvPr id="0" name="Picture 1" descr="data_report_files/figure-pptx/unnamed-chunk-14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 flipH="0" flipV="0">
            <a:off x="857278" y="1371600"/>
            <a:ext cx="7816821" cy="30050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05427" y="2098921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THANK YOU!!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training session was useful to my work</a:t>
            </a:r>
            <a:endParaRPr/>
          </a:p>
        </p:txBody>
      </p:sp>
      <p:pic>
        <p:nvPicPr>
          <p:cNvPr id="0" name="Picture 1" descr="data_report_files/figure-pptx/cars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The training session was useful to my work</a:t>
            </a:r>
            <a:endParaRPr/>
          </a:p>
        </p:txBody>
      </p:sp>
      <p:pic>
        <p:nvPicPr>
          <p:cNvPr id="0" name="Picture 1" descr="data_report_files/figure-pptx/pressure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Comparison: The training session was useful to my work</a:t>
            </a:r>
            <a:endParaRPr/>
          </a:p>
        </p:txBody>
      </p:sp>
      <p:pic>
        <p:nvPicPr>
          <p:cNvPr id="0" name="Picture 1" descr="data_report_files/figure-pptx/dream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893953"/>
            <a:ext cx="8229600" cy="85725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Question: The training will impact positively on my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Positive Impact On Work</a:t>
            </a:r>
            <a:endParaRPr/>
          </a:p>
        </p:txBody>
      </p:sp>
      <p:pic>
        <p:nvPicPr>
          <p:cNvPr id="0" name="Picture 1" descr="data_report_files/figure-pptx/dream2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lvl="0" indent="0">
              <a:buNone/>
              <a:defRPr/>
            </a:pPr>
            <a:r>
              <a:rPr/>
              <a:t>Positive Impact On Work</a:t>
            </a:r>
            <a:endParaRPr/>
          </a:p>
        </p:txBody>
      </p:sp>
      <p:pic>
        <p:nvPicPr>
          <p:cNvPr id="0" name="Picture 1" descr="data_report_files/figure-pptx/dream3-1.png"/>
          <p:cNvPicPr>
            <a:picLocks noChangeAspect="1" noGrp="1"/>
          </p:cNvPicPr>
          <p:nvPr/>
        </p:nvPicPr>
        <p:blipFill>
          <a:blip r:embed="rId2"/>
          <a:stretch/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(16:9)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ANALYSIS REPORT ON REFRESHER TRAINING, STUDENTS’ RECORD SECTION, UNIVERSITY OF CAPE COAST</dc:title>
  <dc:subject/>
  <dc:creator>JOSEPH HARRY MENSAH</dc:creator>
  <cp:keywords/>
  <dc:description/>
  <dc:identifier/>
  <dc:language/>
  <cp:lastModifiedBy/>
  <cp:revision>1</cp:revision>
  <dcterms:created xsi:type="dcterms:W3CDTF">2022-11-08T13:11:40Z</dcterms:created>
  <dcterms:modified xsi:type="dcterms:W3CDTF">2022-11-08T13:16:03Z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August,2022</vt:lpwstr>
  </property>
  <property fmtid="{D5CDD505-2E9C-101B-9397-08002B2CF9AE}" pid="3" name="output">
    <vt:lpwstr/>
  </property>
</Properties>
</file>