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Relationship Id="rId12" Type="http://schemas.openxmlformats.org/officeDocument/2006/relationships/slide" Target="slide13.xml" /><Relationship Id="rId13" Type="http://schemas.openxmlformats.org/officeDocument/2006/relationships/slide" Target="slide14.xml" /><Relationship Id="rId14" Type="http://schemas.openxmlformats.org/officeDocument/2006/relationships/slide" Target="slide15.xml" /><Relationship Id="rId15" Type="http://schemas.openxmlformats.org/officeDocument/2006/relationships/slide" Target="slide16.xml" /><Relationship Id="rId16" Type="http://schemas.openxmlformats.org/officeDocument/2006/relationships/slide" Target="slide17.xml" /><Relationship Id="rId17" Type="http://schemas.openxmlformats.org/officeDocument/2006/relationships/slide" Target="slide1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JOSEPH HARRY MENSAH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</a:t>
            </a:r>
          </a:p>
        </p:txBody>
      </p:sp>
      <p:pic>
        <p:nvPicPr>
          <p:cNvPr descr="data_report_files/figure-pptx/summary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Question: I need such training regularly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need for such training regularly</a:t>
            </a:r>
          </a:p>
        </p:txBody>
      </p:sp>
      <p:pic>
        <p:nvPicPr>
          <p:cNvPr descr="data_report_files/figure-pptx/dream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need for such training regularly</a:t>
            </a:r>
          </a:p>
        </p:txBody>
      </p:sp>
      <p:pic>
        <p:nvPicPr>
          <p:cNvPr descr="data_report_files/figure-pptx/dreams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Comaparison</a:t>
            </a:r>
          </a:p>
        </p:txBody>
      </p:sp>
      <p:pic>
        <p:nvPicPr>
          <p:cNvPr descr="data_repor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: I have acquired the basic knowledge necessary to use the UCCOSIS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Acquired basic Knowledge on UCCOSIS usage</a:t>
            </a:r>
          </a:p>
        </p:txBody>
      </p:sp>
      <p:pic>
        <p:nvPicPr>
          <p:cNvPr descr="data_repor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Acquired basic Knowledge on UCCOSIS usage</a:t>
            </a:r>
          </a:p>
        </p:txBody>
      </p:sp>
      <p:pic>
        <p:nvPicPr>
          <p:cNvPr descr="data_repor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</a:t>
            </a:r>
          </a:p>
        </p:txBody>
      </p:sp>
      <p:pic>
        <p:nvPicPr>
          <p:cNvPr descr="data_repor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Have you attended any training of this sort before? Vs The training session was useful to my work</a:t>
            </a:r>
          </a:p>
          <a:p>
            <a:pPr lvl="0"/>
            <a:r>
              <a:rPr>
                <a:hlinkClick r:id="rId3" action="ppaction://hlinksldjump"/>
              </a:rPr>
              <a:t>The training session was useful to my work</a:t>
            </a:r>
          </a:p>
          <a:p>
            <a:pPr lvl="0"/>
            <a:r>
              <a:rPr>
                <a:hlinkClick r:id="rId4" action="ppaction://hlinksldjump"/>
              </a:rPr>
              <a:t>The training session was useful to my work</a:t>
            </a:r>
          </a:p>
          <a:p>
            <a:pPr lvl="0"/>
            <a:r>
              <a:rPr>
                <a:hlinkClick r:id="rId5" action="ppaction://hlinksldjump"/>
              </a:rPr>
              <a:t>Conversely</a:t>
            </a:r>
          </a:p>
          <a:p>
            <a:pPr lvl="0"/>
            <a:r>
              <a:rPr>
                <a:hlinkClick r:id="rId6" action="ppaction://hlinksldjump"/>
              </a:rPr>
              <a:t>The training will impact positively on my work</a:t>
            </a:r>
          </a:p>
          <a:p>
            <a:pPr lvl="0"/>
            <a:r>
              <a:rPr>
                <a:hlinkClick r:id="rId7" action="ppaction://hlinksldjump"/>
              </a:rPr>
              <a:t>Positive Impact On Work</a:t>
            </a:r>
          </a:p>
          <a:p>
            <a:pPr lvl="0"/>
            <a:r>
              <a:rPr>
                <a:hlinkClick r:id="rId8" action="ppaction://hlinksldjump"/>
              </a:rPr>
              <a:t>Positive Impact On Work</a:t>
            </a:r>
          </a:p>
          <a:p>
            <a:pPr lvl="0"/>
            <a:r>
              <a:rPr>
                <a:hlinkClick r:id="rId9" action="ppaction://hlinksldjump"/>
              </a:rPr>
              <a:t>Comparison</a:t>
            </a:r>
          </a:p>
          <a:p>
            <a:pPr lvl="0"/>
            <a:r>
              <a:rPr>
                <a:hlinkClick r:id="rId10" action="ppaction://hlinksldjump"/>
              </a:rPr>
              <a:t>Question: I need such training regularly</a:t>
            </a:r>
          </a:p>
          <a:p>
            <a:pPr lvl="0"/>
            <a:r>
              <a:rPr>
                <a:hlinkClick r:id="rId11" action="ppaction://hlinksldjump"/>
              </a:rPr>
              <a:t>The need for such training regularly</a:t>
            </a:r>
          </a:p>
          <a:p>
            <a:pPr lvl="0"/>
            <a:r>
              <a:rPr>
                <a:hlinkClick r:id="rId12" action="ppaction://hlinksldjump"/>
              </a:rPr>
              <a:t>The need for such training regularly</a:t>
            </a:r>
          </a:p>
          <a:p>
            <a:pPr lvl="0"/>
            <a:r>
              <a:rPr>
                <a:hlinkClick r:id="rId13" action="ppaction://hlinksldjump"/>
              </a:rPr>
              <a:t>Comaparison</a:t>
            </a:r>
          </a:p>
          <a:p>
            <a:pPr lvl="0"/>
            <a:r>
              <a:rPr>
                <a:hlinkClick r:id="rId14" action="ppaction://hlinksldjump"/>
              </a:rPr>
              <a:t>Question : I have acquired the basic knowledge necessary to use the UCCOSIS</a:t>
            </a:r>
          </a:p>
          <a:p>
            <a:pPr lvl="0"/>
            <a:r>
              <a:rPr>
                <a:hlinkClick r:id="rId15" action="ppaction://hlinksldjump"/>
              </a:rPr>
              <a:t>Acquired basic Knowledge on UCCOSIS usage</a:t>
            </a:r>
          </a:p>
          <a:p>
            <a:pPr lvl="0"/>
            <a:r>
              <a:rPr>
                <a:hlinkClick r:id="rId16" action="ppaction://hlinksldjump"/>
              </a:rPr>
              <a:t>Acquired basic Knowledge on UCCOSIS usage</a:t>
            </a:r>
          </a:p>
          <a:p>
            <a:pPr lvl="0"/>
            <a:r>
              <a:rPr>
                <a:hlinkClick r:id="rId17" action="ppaction://hlinksldjump"/>
              </a:rPr>
              <a:t>Comparison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you attended any training of this sort before? Vs The training session was useful to my 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training session was useful to my work</a:t>
            </a:r>
          </a:p>
        </p:txBody>
      </p:sp>
      <p:pic>
        <p:nvPicPr>
          <p:cNvPr descr="data_report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training session was useful to my work</a:t>
            </a:r>
          </a:p>
        </p:txBody>
      </p:sp>
      <p:pic>
        <p:nvPicPr>
          <p:cNvPr descr="data_repor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Conversely</a:t>
            </a:r>
          </a:p>
        </p:txBody>
      </p:sp>
      <p:pic>
        <p:nvPicPr>
          <p:cNvPr descr="data_report_files/figure-pptx/drea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training will impact positively on my work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Positive Impact On Work</a:t>
            </a:r>
          </a:p>
        </p:txBody>
      </p:sp>
      <p:pic>
        <p:nvPicPr>
          <p:cNvPr descr="data_report_files/figure-pptx/dream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Positive Impact On Work</a:t>
            </a:r>
          </a:p>
        </p:txBody>
      </p:sp>
      <p:pic>
        <p:nvPicPr>
          <p:cNvPr descr="data_report_files/figure-pptx/dream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Report</dc:title>
  <dc:creator>JOSEPH HARRY MENSAH</dc:creator>
  <cp:keywords/>
  <dcterms:created xsi:type="dcterms:W3CDTF">2022-11-08T10:59:47Z</dcterms:created>
  <dcterms:modified xsi:type="dcterms:W3CDTF">2022-11-08T10:59:47Z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2022-11-08</vt:lpwstr>
  </property>
  <property fmtid="{D5CDD505-2E9C-101B-9397-08002B2CF9AE}" pid="3" name="output">
    <vt:lpwstr/>
  </property>
</Properties>
</file>