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3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AN" initials="C" lastIdx="2" clrIdx="0">
    <p:extLst>
      <p:ext uri="{19B8F6BF-5375-455C-9EA6-DF929625EA0E}">
        <p15:presenceInfo xmlns:p15="http://schemas.microsoft.com/office/powerpoint/2012/main" userId="ChoiJ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8B0"/>
    <a:srgbClr val="194371"/>
    <a:srgbClr val="FFFFFF"/>
    <a:srgbClr val="448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6459-BEFA-452C-B248-C4AC820435D6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C06F-4CE9-486B-81F8-06FF972D5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1C06F-4CE9-486B-81F8-06FF972D58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6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C0-978F-437C-8DDB-DB969CA982AC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8C5DA0-D0CC-4B4A-AC84-6D7972CC2724}"/>
              </a:ext>
            </a:extLst>
          </p:cNvPr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E3EF363A-7B54-43B4-96AB-C7BF4BA7EEE9}"/>
              </a:ext>
            </a:extLst>
          </p:cNvPr>
          <p:cNvSpPr/>
          <p:nvPr userDrawn="1"/>
        </p:nvSpPr>
        <p:spPr>
          <a:xfrm>
            <a:off x="2392026" y="1249026"/>
            <a:ext cx="4359947" cy="4359947"/>
          </a:xfrm>
          <a:prstGeom prst="flowChartConnector">
            <a:avLst/>
          </a:prstGeom>
          <a:solidFill>
            <a:srgbClr val="448AD7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2904F34-1998-4430-81C9-862E1DD2C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98" y="6336422"/>
            <a:ext cx="2057401" cy="4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B679-7340-4711-B3AD-654B1B3393D7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8B44-6AA9-4E6F-8446-ACE836FE1D40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8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BE11940-0ED6-42B4-A3FA-7F55A4228BF1}"/>
              </a:ext>
            </a:extLst>
          </p:cNvPr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778D-5B48-4BE3-A63D-1561371FC2C3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8E855F-FABC-47F4-A428-62B396BBC161}"/>
              </a:ext>
            </a:extLst>
          </p:cNvPr>
          <p:cNvCxnSpPr>
            <a:cxnSpLocks/>
          </p:cNvCxnSpPr>
          <p:nvPr userDrawn="1"/>
        </p:nvCxnSpPr>
        <p:spPr>
          <a:xfrm>
            <a:off x="714375" y="1425575"/>
            <a:ext cx="3857625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FA8B06-D661-4694-B8CD-AF66866B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2" y="203199"/>
            <a:ext cx="1452919" cy="2921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F050F7C-9B51-4555-A5DE-76D98077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3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3A8B-4616-4338-91D0-6DC73C9C4B23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7AC7C2-0E6E-4390-908C-6015732AF130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1016E1-B4D7-4E30-A94F-A9CD3F10DC45}"/>
              </a:ext>
            </a:extLst>
          </p:cNvPr>
          <p:cNvCxnSpPr>
            <a:cxnSpLocks/>
          </p:cNvCxnSpPr>
          <p:nvPr userDrawn="1"/>
        </p:nvCxnSpPr>
        <p:spPr>
          <a:xfrm>
            <a:off x="628650" y="3429000"/>
            <a:ext cx="6038850" cy="0"/>
          </a:xfrm>
          <a:prstGeom prst="line">
            <a:avLst/>
          </a:prstGeom>
          <a:ln w="12700" cap="rnd">
            <a:solidFill>
              <a:schemeClr val="bg1"/>
            </a:solidFill>
            <a:miter lim="800000"/>
            <a:headEnd type="none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3B5B85D-21C8-48DD-9785-F1C1DB7A6E64}"/>
              </a:ext>
            </a:extLst>
          </p:cNvPr>
          <p:cNvSpPr txBox="1">
            <a:spLocks/>
          </p:cNvSpPr>
          <p:nvPr userDrawn="1"/>
        </p:nvSpPr>
        <p:spPr>
          <a:xfrm>
            <a:off x="6772275" y="62769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44E071-9D53-41C1-B955-0F5B9FD6D032}" type="slidenum">
              <a:rPr lang="ko-KR" altLang="en-US" b="1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ko-KR" altLang="en-US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D53D58D-4536-4675-BDB9-65CF64268F9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5407-C52E-4FD6-A9AF-1BE41471A437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60FCE1F-B63E-437D-82FC-FC7A3602F365}"/>
              </a:ext>
            </a:extLst>
          </p:cNvPr>
          <p:cNvGrpSpPr/>
          <p:nvPr userDrawn="1"/>
        </p:nvGrpSpPr>
        <p:grpSpPr>
          <a:xfrm>
            <a:off x="228599" y="219076"/>
            <a:ext cx="8686801" cy="6419849"/>
            <a:chOff x="228599" y="219076"/>
            <a:chExt cx="8686801" cy="6419849"/>
          </a:xfrm>
        </p:grpSpPr>
        <p:sp>
          <p:nvSpPr>
            <p:cNvPr id="13" name="순서도: 지연 12">
              <a:extLst>
                <a:ext uri="{FF2B5EF4-FFF2-40B4-BE49-F238E27FC236}">
                  <a16:creationId xmlns:a16="http://schemas.microsoft.com/office/drawing/2014/main" id="{1D2687A9-3656-4CFD-B07A-A1641B2353B2}"/>
                </a:ext>
              </a:extLst>
            </p:cNvPr>
            <p:cNvSpPr/>
            <p:nvPr userDrawn="1"/>
          </p:nvSpPr>
          <p:spPr>
            <a:xfrm rot="16200000">
              <a:off x="228599" y="219076"/>
              <a:ext cx="706433" cy="706433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FA416F-6E33-4054-A090-247915011B51}"/>
                </a:ext>
              </a:extLst>
            </p:cNvPr>
            <p:cNvSpPr/>
            <p:nvPr userDrawn="1"/>
          </p:nvSpPr>
          <p:spPr>
            <a:xfrm>
              <a:off x="228600" y="762000"/>
              <a:ext cx="8686800" cy="5876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71F988F-5D84-4E6C-851D-CF81B4592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59" y="6284911"/>
            <a:ext cx="1452919" cy="2921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72275" y="6276975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573-5E8B-4D20-9426-4913475CFB7A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2D75-E502-46DA-A1A6-3C1C28754149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3FC8-2493-482C-9C85-E7A2C06C3838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CD49-5838-4547-A137-9D92EDB4CB9B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630D-E826-4DC2-BA21-A18731416A99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0C1C1-5484-4641-BB2F-385B30D25EF8}" type="datetime1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E071-9D53-41C1-B955-0F5B9FD6D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84E33-07F2-4CC2-900F-CF22FB2D5EEA}"/>
              </a:ext>
            </a:extLst>
          </p:cNvPr>
          <p:cNvSpPr txBox="1"/>
          <p:nvPr/>
        </p:nvSpPr>
        <p:spPr>
          <a:xfrm>
            <a:off x="3197264" y="2164629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프로젝트명</a:t>
            </a:r>
            <a:endParaRPr lang="en-US" altLang="ko-KR" sz="4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4FFE-AFD4-46A6-839F-AFE1E7D1E8D3}"/>
              </a:ext>
            </a:extLst>
          </p:cNvPr>
          <p:cNvSpPr txBox="1"/>
          <p:nvPr/>
        </p:nvSpPr>
        <p:spPr>
          <a:xfrm>
            <a:off x="3606799" y="4216317"/>
            <a:ext cx="1930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팀명</a:t>
            </a:r>
            <a:endParaRPr lang="ko-KR" altLang="en-US" sz="25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0C2AD42-FF63-46D5-8FE4-B51C9A96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64670"/>
              </p:ext>
            </p:extLst>
          </p:nvPr>
        </p:nvGraphicFramePr>
        <p:xfrm>
          <a:off x="5124451" y="5502275"/>
          <a:ext cx="4019550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4">
                  <a:extLst>
                    <a:ext uri="{9D8B030D-6E8A-4147-A177-3AD203B41FA5}">
                      <a16:colId xmlns:a16="http://schemas.microsoft.com/office/drawing/2014/main" val="3307792402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70270947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팀       원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27183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발  표 일 </a:t>
                      </a:r>
                      <a:r>
                        <a:rPr lang="en-US" altLang="ko-KR" sz="1400" b="1" spc="-15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:</a:t>
                      </a:r>
                      <a:endParaRPr lang="ko-KR" altLang="en-US" sz="1400" b="1" spc="-15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2021.00.00.</a:t>
                      </a:r>
                      <a:endParaRPr lang="ko-KR" altLang="en-US" sz="1400" b="1" spc="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4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08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추진계획 대비 성과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858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4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Lessons &amp; Learned</a:t>
            </a:r>
          </a:p>
        </p:txBody>
      </p:sp>
    </p:spTree>
    <p:extLst>
      <p:ext uri="{BB962C8B-B14F-4D97-AF65-F5344CB8AC3E}">
        <p14:creationId xmlns:p14="http://schemas.microsoft.com/office/powerpoint/2010/main" val="55891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4F0F5-65CE-49DF-8D5B-7355AA3D5065}"/>
              </a:ext>
            </a:extLst>
          </p:cNvPr>
          <p:cNvSpPr txBox="1"/>
          <p:nvPr/>
        </p:nvSpPr>
        <p:spPr>
          <a:xfrm>
            <a:off x="761999" y="2413337"/>
            <a:ext cx="34575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9D4E6-5D9A-4E95-BCE3-7D170E621E36}"/>
              </a:ext>
            </a:extLst>
          </p:cNvPr>
          <p:cNvSpPr txBox="1"/>
          <p:nvPr/>
        </p:nvSpPr>
        <p:spPr>
          <a:xfrm>
            <a:off x="5591174" y="3429000"/>
            <a:ext cx="1219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32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Q&amp;A</a:t>
            </a:r>
            <a:endParaRPr lang="ko-KR" altLang="en-US" sz="3200" b="1" spc="-15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0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D6494F-E81D-41DA-A86E-76679C3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9E05A-3B1D-46C2-AA0B-24A2239B2F66}"/>
              </a:ext>
            </a:extLst>
          </p:cNvPr>
          <p:cNvSpPr txBox="1"/>
          <p:nvPr/>
        </p:nvSpPr>
        <p:spPr>
          <a:xfrm>
            <a:off x="660599" y="659679"/>
            <a:ext cx="2545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  차  </a:t>
            </a:r>
            <a:r>
              <a:rPr lang="en-US" altLang="ko-KR" sz="24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altLang="ko-KR" sz="2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036C01-4AD2-41F7-9380-C6EEA189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55003"/>
              </p:ext>
            </p:extLst>
          </p:nvPr>
        </p:nvGraphicFramePr>
        <p:xfrm>
          <a:off x="755849" y="1789113"/>
          <a:ext cx="3609975" cy="4568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701">
                  <a:extLst>
                    <a:ext uri="{9D8B030D-6E8A-4147-A177-3AD203B41FA5}">
                      <a16:colId xmlns:a16="http://schemas.microsoft.com/office/drawing/2014/main" val="1320827043"/>
                    </a:ext>
                  </a:extLst>
                </a:gridCol>
                <a:gridCol w="3013274">
                  <a:extLst>
                    <a:ext uri="{9D8B030D-6E8A-4147-A177-3AD203B41FA5}">
                      <a16:colId xmlns:a16="http://schemas.microsoft.com/office/drawing/2014/main" val="1933334491"/>
                    </a:ext>
                  </a:extLst>
                </a:gridCol>
              </a:tblGrid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01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팀명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팀원</a:t>
                      </a:r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·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역할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7435663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02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소개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56744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03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추진배경 및 필요성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003839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04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목표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751014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05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프로젝트 내용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040206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06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사용된 기술 및 환경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0966622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07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Prototype</a:t>
                      </a:r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 결과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692630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08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추진계획 대비 성과</a:t>
                      </a: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390937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09</a:t>
                      </a:r>
                      <a:endParaRPr lang="ko-KR" altLang="en-US" sz="2200" b="1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spc="-15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Lessons &amp; Learned</a:t>
                      </a:r>
                      <a:endParaRPr lang="ko-KR" altLang="en-US" sz="1800" b="1" spc="-15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44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56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D3A42-FC47-4F1B-A91A-FFEBFFC76111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4A5AC-EB1E-4E0D-8A29-18D0E2CF2292}"/>
              </a:ext>
            </a:extLst>
          </p:cNvPr>
          <p:cNvSpPr txBox="1"/>
          <p:nvPr/>
        </p:nvSpPr>
        <p:spPr>
          <a:xfrm>
            <a:off x="895350" y="338927"/>
            <a:ext cx="2390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팀명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팀원</a:t>
            </a:r>
            <a:r>
              <a:rPr lang="en-US" altLang="ko-KR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·</a:t>
            </a:r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역할 소개</a:t>
            </a:r>
          </a:p>
        </p:txBody>
      </p:sp>
    </p:spTree>
    <p:extLst>
      <p:ext uri="{BB962C8B-B14F-4D97-AF65-F5344CB8AC3E}">
        <p14:creationId xmlns:p14="http://schemas.microsoft.com/office/powerpoint/2010/main" val="23316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1847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소개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2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3476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추진배경 및 필요성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6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목표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48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1962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내용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01E35-E351-41E1-B129-FC5870B9F1D0}"/>
              </a:ext>
            </a:extLst>
          </p:cNvPr>
          <p:cNvSpPr txBox="1"/>
          <p:nvPr/>
        </p:nvSpPr>
        <p:spPr>
          <a:xfrm>
            <a:off x="3503438" y="3244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상세적인 설명 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0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1" y="338927"/>
            <a:ext cx="2536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000" b="1" spc="-15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사용 된 기술 및 환경</a:t>
            </a:r>
            <a:endParaRPr lang="en-US" altLang="ko-KR" sz="2000" b="1" spc="-15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96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E37E40-A439-47E0-87A3-E72453F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E071-9D53-41C1-B955-0F5B9FD6D03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7D99-51FA-4584-BA69-53085331FEC3}"/>
              </a:ext>
            </a:extLst>
          </p:cNvPr>
          <p:cNvSpPr txBox="1"/>
          <p:nvPr/>
        </p:nvSpPr>
        <p:spPr>
          <a:xfrm>
            <a:off x="263524" y="215817"/>
            <a:ext cx="631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spc="-150">
                <a:solidFill>
                  <a:srgbClr val="2668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endParaRPr lang="ko-KR" altLang="en-US" sz="3600" b="1" spc="-150">
              <a:solidFill>
                <a:srgbClr val="2668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16F23-8306-4F02-907B-FE250189ADBB}"/>
              </a:ext>
            </a:extLst>
          </p:cNvPr>
          <p:cNvSpPr txBox="1"/>
          <p:nvPr/>
        </p:nvSpPr>
        <p:spPr>
          <a:xfrm>
            <a:off x="895350" y="338927"/>
            <a:ext cx="2000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Prototype</a:t>
            </a:r>
            <a:r>
              <a:rPr lang="ko-KR" altLang="en-US" sz="2000" b="1" spc="-15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B8EE-ACE0-4EA3-A0B4-F5B7DB8612A3}"/>
              </a:ext>
            </a:extLst>
          </p:cNvPr>
          <p:cNvSpPr txBox="1"/>
          <p:nvPr/>
        </p:nvSpPr>
        <p:spPr>
          <a:xfrm>
            <a:off x="3130740" y="3244334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완성모습 및 실행결과 추가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023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112</Words>
  <Application>Microsoft Office PowerPoint</Application>
  <PresentationFormat>화면 슬라이드 쇼(4:3)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ChoiJIAN</dc:creator>
  <cp:lastModifiedBy>ChoiJIAN</cp:lastModifiedBy>
  <cp:revision>13</cp:revision>
  <dcterms:created xsi:type="dcterms:W3CDTF">2021-09-11T06:14:34Z</dcterms:created>
  <dcterms:modified xsi:type="dcterms:W3CDTF">2021-09-13T00:55:10Z</dcterms:modified>
</cp:coreProperties>
</file>