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9" r:id="rId2"/>
    <p:sldId id="278" r:id="rId3"/>
    <p:sldId id="279" r:id="rId4"/>
    <p:sldId id="277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AN" initials="C" lastIdx="2" clrIdx="0">
    <p:extLst>
      <p:ext uri="{19B8F6BF-5375-455C-9EA6-DF929625EA0E}">
        <p15:presenceInfo xmlns:p15="http://schemas.microsoft.com/office/powerpoint/2012/main" userId="ChoiJ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8B0"/>
    <a:srgbClr val="194371"/>
    <a:srgbClr val="FFFFFF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6459-BEFA-452C-B248-C4AC820435D6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C06F-4CE9-486B-81F8-06FF972D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C0-978F-437C-8DDB-DB969CA982AC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8C5DA0-D0CC-4B4A-AC84-6D7972CC2724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3EF363A-7B54-43B4-96AB-C7BF4BA7EEE9}"/>
              </a:ext>
            </a:extLst>
          </p:cNvPr>
          <p:cNvSpPr/>
          <p:nvPr userDrawn="1"/>
        </p:nvSpPr>
        <p:spPr>
          <a:xfrm>
            <a:off x="2392026" y="1249026"/>
            <a:ext cx="4359947" cy="4359947"/>
          </a:xfrm>
          <a:prstGeom prst="flowChartConnector">
            <a:avLst/>
          </a:prstGeom>
          <a:solidFill>
            <a:srgbClr val="448AD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04F34-1998-4430-81C9-862E1DD2C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6336422"/>
            <a:ext cx="2057401" cy="4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B679-7340-4711-B3AD-654B1B3393D7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B44-6AA9-4E6F-8446-ACE836FE1D40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E11940-0ED6-42B4-A3FA-7F55A4228BF1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778D-5B48-4BE3-A63D-1561371FC2C3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8E855F-FABC-47F4-A428-62B396BBC161}"/>
              </a:ext>
            </a:extLst>
          </p:cNvPr>
          <p:cNvCxnSpPr>
            <a:cxnSpLocks/>
          </p:cNvCxnSpPr>
          <p:nvPr userDrawn="1"/>
        </p:nvCxnSpPr>
        <p:spPr>
          <a:xfrm>
            <a:off x="714375" y="1425575"/>
            <a:ext cx="3857625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FA8B06-D661-4694-B8CD-AF66866BB2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2" y="203199"/>
            <a:ext cx="1452919" cy="29210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F050F7C-9B51-4555-A5DE-76D98077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A8B-4616-4338-91D0-6DC73C9C4B23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AC7C2-0E6E-4390-908C-6015732AF13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1016E1-B4D7-4E30-A94F-A9CD3F10DC45}"/>
              </a:ext>
            </a:extLst>
          </p:cNvPr>
          <p:cNvCxnSpPr>
            <a:cxnSpLocks/>
          </p:cNvCxnSpPr>
          <p:nvPr userDrawn="1"/>
        </p:nvCxnSpPr>
        <p:spPr>
          <a:xfrm>
            <a:off x="628650" y="3429000"/>
            <a:ext cx="6038850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3B5B85D-21C8-48DD-9785-F1C1DB7A6E64}"/>
              </a:ext>
            </a:extLst>
          </p:cNvPr>
          <p:cNvSpPr txBox="1">
            <a:spLocks/>
          </p:cNvSpPr>
          <p:nvPr userDrawn="1"/>
        </p:nvSpPr>
        <p:spPr>
          <a:xfrm>
            <a:off x="6772275" y="62769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4E071-9D53-41C1-B955-0F5B9FD6D032}" type="slidenum">
              <a:rPr lang="ko-KR" altLang="en-US" b="1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573-5E8B-4D20-9426-4913475CFB7A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2D75-E502-46DA-A1A6-3C1C28754149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FC8-2493-482C-9C85-E7A2C06C3838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D49-5838-4547-A137-9D92EDB4CB9B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630D-E826-4DC2-BA21-A18731416A99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C1C1-5484-4641-BB2F-385B30D25EF8}" type="datetime1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될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0" y="1778925"/>
            <a:ext cx="3796870" cy="4247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77" y="1778925"/>
            <a:ext cx="3768796" cy="4247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596062" y="1209895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만원과 천원 지폐를 </a:t>
            </a:r>
            <a:r>
              <a:rPr lang="ko-KR" altLang="en-US" dirty="0" smtClean="0"/>
              <a:t>구별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79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될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31" y="1624732"/>
            <a:ext cx="4599363" cy="2280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895350" y="1170996"/>
            <a:ext cx="25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Teachable Machine </a:t>
            </a:r>
            <a:r>
              <a:rPr lang="ko-KR" altLang="en-US" dirty="0" smtClean="0"/>
              <a:t>활용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31" y="4049836"/>
            <a:ext cx="4599363" cy="22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될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31" y="1683214"/>
            <a:ext cx="4345809" cy="22570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31" y="4075706"/>
            <a:ext cx="4361598" cy="2251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895350" y="1170996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잘생긴 남자</a:t>
            </a:r>
            <a:r>
              <a:rPr lang="ko-KR" altLang="en-US" dirty="0" smtClean="0"/>
              <a:t>와</a:t>
            </a:r>
            <a:r>
              <a:rPr lang="ko-KR" altLang="en-US" dirty="0" smtClean="0"/>
              <a:t> </a:t>
            </a:r>
            <a:r>
              <a:rPr lang="ko-KR" altLang="en-US" dirty="0" smtClean="0"/>
              <a:t>못생긴 남자들의 </a:t>
            </a:r>
            <a:r>
              <a:rPr lang="ko-KR" altLang="en-US" dirty="0" smtClean="0"/>
              <a:t>사진으로 학습</a:t>
            </a:r>
            <a:r>
              <a:rPr lang="ko-KR" altLang="en-US" dirty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672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될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391599"/>
            <a:ext cx="7356763" cy="4727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895350" y="1170996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잘못된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? </a:t>
            </a:r>
            <a:r>
              <a:rPr lang="ko-KR" altLang="en-US" dirty="0" smtClean="0"/>
              <a:t>조작된 </a:t>
            </a:r>
            <a:r>
              <a:rPr lang="ko-KR" altLang="en-US" dirty="0" smtClean="0"/>
              <a:t>정보의 무서움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15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4F0F5-65CE-49DF-8D5B-7355AA3D5065}"/>
              </a:ext>
            </a:extLst>
          </p:cNvPr>
          <p:cNvSpPr txBox="1"/>
          <p:nvPr/>
        </p:nvSpPr>
        <p:spPr>
          <a:xfrm>
            <a:off x="761999" y="2413337"/>
            <a:ext cx="3457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9D4E6-5D9A-4E95-BCE3-7D170E621E36}"/>
              </a:ext>
            </a:extLst>
          </p:cNvPr>
          <p:cNvSpPr txBox="1"/>
          <p:nvPr/>
        </p:nvSpPr>
        <p:spPr>
          <a:xfrm>
            <a:off x="5591174" y="3429000"/>
            <a:ext cx="1219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32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ko-KR" altLang="en-US" sz="3200" b="1" spc="-15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0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52</Words>
  <Application>Microsoft Office PowerPoint</Application>
  <PresentationFormat>화면 슬라이드 쇼(4:3)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ChoiJIAN</dc:creator>
  <cp:lastModifiedBy>PC021</cp:lastModifiedBy>
  <cp:revision>42</cp:revision>
  <dcterms:created xsi:type="dcterms:W3CDTF">2021-09-11T06:14:34Z</dcterms:created>
  <dcterms:modified xsi:type="dcterms:W3CDTF">2021-09-28T08:28:53Z</dcterms:modified>
</cp:coreProperties>
</file>