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6" r:id="rId5"/>
    <p:sldId id="269" r:id="rId6"/>
    <p:sldId id="259" r:id="rId7"/>
    <p:sldId id="267" r:id="rId8"/>
    <p:sldId id="268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EB87-7010-4FA6-9189-BF11AB8F06A5}" type="datetimeFigureOut">
              <a:rPr lang="en-GB" smtClean="0"/>
              <a:t>12/02/2021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4B812-4ECE-4E48-AAD6-90A87D82736F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3478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EB87-7010-4FA6-9189-BF11AB8F06A5}" type="datetimeFigureOut">
              <a:rPr lang="en-GB" smtClean="0"/>
              <a:t>12/02/2021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4B812-4ECE-4E48-AAD6-90A87D8273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276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EB87-7010-4FA6-9189-BF11AB8F06A5}" type="datetimeFigureOut">
              <a:rPr lang="en-GB" smtClean="0"/>
              <a:t>12/02/2021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4B812-4ECE-4E48-AAD6-90A87D8273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2652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EB87-7010-4FA6-9189-BF11AB8F06A5}" type="datetimeFigureOut">
              <a:rPr lang="en-GB" smtClean="0"/>
              <a:t>12/02/2021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4B812-4ECE-4E48-AAD6-90A87D8273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6931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EB87-7010-4FA6-9189-BF11AB8F06A5}" type="datetimeFigureOut">
              <a:rPr lang="en-GB" smtClean="0"/>
              <a:t>12/02/2021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4B812-4ECE-4E48-AAD6-90A87D82736F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8006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EB87-7010-4FA6-9189-BF11AB8F06A5}" type="datetimeFigureOut">
              <a:rPr lang="en-GB" smtClean="0"/>
              <a:t>12/02/2021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4B812-4ECE-4E48-AAD6-90A87D8273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028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EB87-7010-4FA6-9189-BF11AB8F06A5}" type="datetimeFigureOut">
              <a:rPr lang="en-GB" smtClean="0"/>
              <a:t>12/02/2021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4B812-4ECE-4E48-AAD6-90A87D8273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2755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EB87-7010-4FA6-9189-BF11AB8F06A5}" type="datetimeFigureOut">
              <a:rPr lang="en-GB" smtClean="0"/>
              <a:t>12/02/2021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4B812-4ECE-4E48-AAD6-90A87D8273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8896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EB87-7010-4FA6-9189-BF11AB8F06A5}" type="datetimeFigureOut">
              <a:rPr lang="en-GB" smtClean="0"/>
              <a:t>12/02/2021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4B812-4ECE-4E48-AAD6-90A87D8273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9880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13AEB87-7010-4FA6-9189-BF11AB8F06A5}" type="datetimeFigureOut">
              <a:rPr lang="en-GB" smtClean="0"/>
              <a:t>12/02/2021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1C4B812-4ECE-4E48-AAD6-90A87D8273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4812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EB87-7010-4FA6-9189-BF11AB8F06A5}" type="datetimeFigureOut">
              <a:rPr lang="en-GB" smtClean="0"/>
              <a:t>12/02/2021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4B812-4ECE-4E48-AAD6-90A87D8273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9860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13AEB87-7010-4FA6-9189-BF11AB8F06A5}" type="datetimeFigureOut">
              <a:rPr lang="en-GB" smtClean="0"/>
              <a:t>12/02/2021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1C4B812-4ECE-4E48-AAD6-90A87D82736F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960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4CF5A-7293-4ED2-918C-F1F984EAA1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IMS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9721DC-22DA-4FAA-BA40-E6B26868E1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Harry brown</a:t>
            </a:r>
          </a:p>
        </p:txBody>
      </p:sp>
    </p:spTree>
    <p:extLst>
      <p:ext uri="{BB962C8B-B14F-4D97-AF65-F5344CB8AC3E}">
        <p14:creationId xmlns:p14="http://schemas.microsoft.com/office/powerpoint/2010/main" val="2188906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653AD-D033-4F4E-92AB-631E0279D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56481B-D764-4E43-AC94-670C54166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261198"/>
            <a:ext cx="7734300" cy="3524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CE39D0-090C-4C76-B2C6-19B91D747F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3184965"/>
            <a:ext cx="7724775" cy="3714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2B70503-D54F-4328-832A-75704C1A90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" y="4244378"/>
            <a:ext cx="7734300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758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989E7-25F3-427A-ABC5-3798769B0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Sprint Review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36563C-56D0-41F6-BCD2-2896976AD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861" y="1671392"/>
            <a:ext cx="10412278" cy="351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434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8642F-61AB-4029-84A1-9670D3F51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Sprint Retrospective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AEC22-9BF7-4C87-BDE3-8A6AAD466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I was able to complete all functionality requested.</a:t>
            </a:r>
          </a:p>
          <a:p>
            <a:r>
              <a:rPr lang="en-GB" sz="2800" dirty="0"/>
              <a:t>What went well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/>
              <a:t>Java programming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/>
              <a:t>SQL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/>
              <a:t>Project management</a:t>
            </a:r>
          </a:p>
          <a:p>
            <a:r>
              <a:rPr lang="en-GB" sz="2800" dirty="0"/>
              <a:t>What went wrong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/>
              <a:t>Documentation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/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4220780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BFC71-CA6C-4F6D-A08C-A587FEBAD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57D85-EDAF-48BD-80FF-136542287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I feel like the project went well, the program itself especially.</a:t>
            </a:r>
          </a:p>
          <a:p>
            <a:r>
              <a:rPr lang="en-GB" sz="2800" dirty="0"/>
              <a:t>My pre existing time management skills helped with the sprint.</a:t>
            </a:r>
          </a:p>
          <a:p>
            <a:r>
              <a:rPr lang="en-GB" sz="2800" dirty="0"/>
              <a:t>Improve on documentation and testing.</a:t>
            </a:r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41012233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E55E3-F973-4343-AE06-A12C77545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</a:t>
            </a:r>
            <a:r>
              <a:rPr lang="en-GB" dirty="0">
                <a:solidFill>
                  <a:srgbClr val="2E2D2C"/>
                </a:solidFill>
                <a:effectLst/>
                <a:ea typeface="Calibri" panose="020F0502020204030204" pitchFamily="34" charset="0"/>
                <a:cs typeface="Segoe UI" panose="020B0502040204020203" pitchFamily="34" charset="0"/>
              </a:rPr>
              <a:t>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F9DE7-C013-4F2A-8601-60DE5A9B6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2985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33D4B-0E4E-49B8-83F2-C629256E6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0E416-F88B-49FC-8E35-0E8317E58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Use the knowledge and skills acquired during the modules covered during training to create a functioning program.</a:t>
            </a:r>
          </a:p>
          <a:p>
            <a:r>
              <a:rPr lang="en-GB" sz="2800" dirty="0"/>
              <a:t>IMS-Starter repository.</a:t>
            </a:r>
          </a:p>
          <a:p>
            <a:r>
              <a:rPr lang="en-GB" sz="2800" dirty="0"/>
              <a:t>Project management and documentation.</a:t>
            </a:r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4020881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2A889-3E41-4552-8363-739926211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Consultant Journey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F8F3E-2CA9-44C0-AF14-ABEC43283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buNone/>
            </a:pPr>
            <a:r>
              <a:rPr lang="en-GB" sz="3600" dirty="0"/>
              <a:t>Project Management – Jira</a:t>
            </a:r>
          </a:p>
          <a:p>
            <a:pPr marL="201168" lvl="1" indent="0">
              <a:buNone/>
            </a:pPr>
            <a:r>
              <a:rPr lang="en-GB" sz="3600" dirty="0"/>
              <a:t>Version Control – Git</a:t>
            </a:r>
          </a:p>
          <a:p>
            <a:pPr marL="201168" lvl="1" indent="0">
              <a:buNone/>
            </a:pPr>
            <a:r>
              <a:rPr lang="en-GB" sz="3600" dirty="0"/>
              <a:t>Database System – SQL</a:t>
            </a:r>
          </a:p>
          <a:p>
            <a:pPr marL="201168" lvl="1" indent="0">
              <a:buNone/>
            </a:pPr>
            <a:r>
              <a:rPr lang="en-GB" sz="3600" dirty="0"/>
              <a:t>Back-End Programming Language – Java</a:t>
            </a:r>
          </a:p>
          <a:p>
            <a:pPr marL="201168" lvl="1" indent="0">
              <a:buNone/>
            </a:pPr>
            <a:r>
              <a:rPr lang="en-GB" sz="3600" dirty="0"/>
              <a:t>Build Tool – Maven</a:t>
            </a:r>
          </a:p>
          <a:p>
            <a:pPr marL="201168" lvl="1" indent="0">
              <a:buNone/>
            </a:pPr>
            <a:r>
              <a:rPr lang="en-GB" sz="3600" dirty="0"/>
              <a:t>Testing – JUnit</a:t>
            </a:r>
          </a:p>
          <a:p>
            <a:pPr marL="201168" lvl="1" indent="0">
              <a:buNone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751551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C22A7-530F-4729-9263-0DD54AAA6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Jira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0AC515-0F77-4CDE-9A1B-F31FAAB85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861" y="1671392"/>
            <a:ext cx="10412278" cy="351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035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EB1836F0-F9E0-4D93-9BDD-7EEC6EA05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1C22A7-530F-4729-9263-0DD54AAA6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9754" y="639097"/>
            <a:ext cx="6253317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Jira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763FF6-577F-4304-9FA0-1BA4CB9E8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179" y="92475"/>
            <a:ext cx="2601798" cy="6121879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A49EFD3-A806-4D59-99F1-AA9AFAE4E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6D2F28D1-82F9-40FE-935C-85ECF7660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B670E93-2F53-48FC-AB6C-E99E22D17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68352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43FF8-D524-4204-A0D9-1DFFB9A66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E93B1-337B-4ACC-B067-E5892B120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Using GitHub I would commit and push whichever branch I was working on often.</a:t>
            </a:r>
          </a:p>
          <a:p>
            <a:r>
              <a:rPr lang="en-GB" sz="2400" dirty="0"/>
              <a:t>If I had an error I could not resolve I would be able to revert or reset to a previous version.</a:t>
            </a:r>
          </a:p>
          <a:p>
            <a:r>
              <a:rPr lang="en-GB" sz="2400" dirty="0"/>
              <a:t>Branches included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000" dirty="0"/>
              <a:t>master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000" dirty="0"/>
              <a:t>develop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000" dirty="0"/>
              <a:t>item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000" dirty="0"/>
              <a:t>order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000" dirty="0"/>
              <a:t>test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9836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43471D-23C4-4231-AFBF-931490F9E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ERD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29BB30-66BF-4CF5-956B-091E2B97D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525507"/>
            <a:ext cx="6912217" cy="3283303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21555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43471D-23C4-4231-AFBF-931490F9E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UML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DC20C1-AD8B-46CF-829A-9C473F24F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57" y="874818"/>
            <a:ext cx="9020073" cy="5141441"/>
          </a:xfrm>
          <a:prstGeom prst="rect">
            <a:avLst/>
          </a:prstGeom>
        </p:spPr>
      </p:pic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17647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F26F39-082B-4A4E-86DA-44924E483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chemeClr val="tx1">
                    <a:lumMod val="85000"/>
                    <a:lumOff val="15000"/>
                  </a:schemeClr>
                </a:solidFill>
              </a:rPr>
              <a:t>Testing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978017-D4D1-48CD-B3CF-E6131DA0F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825646"/>
            <a:ext cx="6912217" cy="4683026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7625885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371</TotalTime>
  <Words>168</Words>
  <Application>Microsoft Office PowerPoint</Application>
  <PresentationFormat>Widescreen</PresentationFormat>
  <Paragraphs>43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Retrospect</vt:lpstr>
      <vt:lpstr>IMS Project</vt:lpstr>
      <vt:lpstr>Introduction</vt:lpstr>
      <vt:lpstr>Consultant Journey</vt:lpstr>
      <vt:lpstr>Jira</vt:lpstr>
      <vt:lpstr>Jira</vt:lpstr>
      <vt:lpstr>Git</vt:lpstr>
      <vt:lpstr>ERD</vt:lpstr>
      <vt:lpstr> UML</vt:lpstr>
      <vt:lpstr>Testing</vt:lpstr>
      <vt:lpstr>Demo</vt:lpstr>
      <vt:lpstr>Sprint Review</vt:lpstr>
      <vt:lpstr>Sprint Retrospective</vt:lpstr>
      <vt:lpstr>Conclusion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Harry Brown</dc:title>
  <dc:creator>Harry Brown</dc:creator>
  <cp:lastModifiedBy>Harry Brown</cp:lastModifiedBy>
  <cp:revision>33</cp:revision>
  <dcterms:created xsi:type="dcterms:W3CDTF">2021-02-11T23:38:28Z</dcterms:created>
  <dcterms:modified xsi:type="dcterms:W3CDTF">2021-02-12T14:26:25Z</dcterms:modified>
</cp:coreProperties>
</file>