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1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6B0D7DB-5D1B-0AB1-76A1-D8162C7AF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607B0405-7FBF-C338-6267-F1926708D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2B5657F4-A8F4-A1DF-BB04-397CC1CF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F6C5-0C2F-441E-9E60-FAF03C050B48}" type="datetimeFigureOut">
              <a:rPr lang="zh-TW" altLang="en-US" smtClean="0"/>
              <a:t>2024/8/24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85F2398C-F563-7EE5-45D5-33F9FB3A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2BB024B8-B482-0C80-A486-EEBF552C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2D63-CA59-4937-83A3-571B32CF17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13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1A09B5F-2734-986D-FA9B-BC21B3E6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EF2816B2-8662-4C75-2E95-C95441CE9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1620BC05-7901-B63E-55C3-B7F7953A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F6C5-0C2F-441E-9E60-FAF03C050B48}" type="datetimeFigureOut">
              <a:rPr lang="zh-TW" altLang="en-US" smtClean="0"/>
              <a:t>2024/8/24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3264475-8A9D-493B-1AE9-789BE82F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047DFCAB-E3B3-BFCD-6A3C-72A5116B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2D63-CA59-4937-83A3-571B32CF17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59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402B2DAA-586C-BE3C-7D79-A6373E6BA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E3B08B4C-34F3-F907-CC75-89E5BBF72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C748C0D2-E036-7032-EF67-790D90B4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F6C5-0C2F-441E-9E60-FAF03C050B48}" type="datetimeFigureOut">
              <a:rPr lang="zh-TW" altLang="en-US" smtClean="0"/>
              <a:t>2024/8/24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BBB9F730-19F1-E5C0-E184-3412FF34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E7E9E0C8-EBAF-CE53-AEAF-7CF5803C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2D63-CA59-4937-83A3-571B32CF17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1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6F068EB-DC11-2C6B-05BC-7BDBFA4A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081DC94-136B-905B-67A4-50BFE1086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265AA43-A822-3811-5C50-88FBDB52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F6C5-0C2F-441E-9E60-FAF03C050B48}" type="datetimeFigureOut">
              <a:rPr lang="zh-TW" altLang="en-US" smtClean="0"/>
              <a:t>2024/8/24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B99849E1-32AE-ACD2-8064-16A4E3F2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CB176F0A-F291-04CC-EC8A-AE2F06EA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2D63-CA59-4937-83A3-571B32CF17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08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649E242-5200-4E7B-CB5C-ECF006D0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AA743DF0-34F3-66C7-15DE-D9D8E2586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F544FD75-3170-A0DA-9B12-6991379E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F6C5-0C2F-441E-9E60-FAF03C050B48}" type="datetimeFigureOut">
              <a:rPr lang="zh-TW" altLang="en-US" smtClean="0"/>
              <a:t>2024/8/24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30868346-158E-5871-0754-1B8D98BEC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1059D7E4-E715-F1DA-3E79-452F10315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2D63-CA59-4937-83A3-571B32CF17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69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BBCC9EA-71A0-2934-C37F-F091CBD6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5406C69-56F7-3CCA-A161-5D42FF77E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0D74E865-F708-0DEC-52A5-2A59A16C0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79E8EC44-3A29-7F6A-D465-05A20D10F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F6C5-0C2F-441E-9E60-FAF03C050B48}" type="datetimeFigureOut">
              <a:rPr lang="zh-TW" altLang="en-US" smtClean="0"/>
              <a:t>2024/8/24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B486207C-E423-BBEF-082B-4D0232E6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E7196ED3-02F8-0862-A103-D48B82810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2D63-CA59-4937-83A3-571B32CF17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32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D84FBCE-F9A6-37F4-87F0-71C47B937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85224FD6-C270-12B3-A103-C8977CF4D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880EE5A2-90B4-772A-CD33-97D8889FB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038AF50B-3F52-1CBD-98CB-472D0E673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980E5712-ABD8-237A-F25E-5B2B44DB5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6284D97F-B53F-E916-F0CE-8C194833B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F6C5-0C2F-441E-9E60-FAF03C050B48}" type="datetimeFigureOut">
              <a:rPr lang="zh-TW" altLang="en-US" smtClean="0"/>
              <a:t>2024/8/24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BA1A9A52-633D-E110-0DFC-F2425D5CE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24B4F330-A9F9-A34D-C96E-DAA9E3FF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2D63-CA59-4937-83A3-571B32CF17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04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12AB107-A65F-E3AC-5986-1E6F488E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16E7F13F-D5CD-B9DA-F564-1F3ADE2E9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F6C5-0C2F-441E-9E60-FAF03C050B48}" type="datetimeFigureOut">
              <a:rPr lang="zh-TW" altLang="en-US" smtClean="0"/>
              <a:t>2024/8/24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9CA7E5CC-0337-ECB4-29F1-EF2AC013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98C85096-4E8F-9B56-8BF4-BC91636F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2D63-CA59-4937-83A3-571B32CF17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2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46E8CF6F-FD94-18FA-4BF6-D9030ED7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F6C5-0C2F-441E-9E60-FAF03C050B48}" type="datetimeFigureOut">
              <a:rPr lang="zh-TW" altLang="en-US" smtClean="0"/>
              <a:t>2024/8/24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48086B13-0E6C-3599-53F1-A836A41E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CD271392-8DD6-C7D1-66D1-162A3E08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2D63-CA59-4937-83A3-571B32CF17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6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BC82485-71B1-54D5-F20B-2F9C1BED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074E1471-C36B-B1A3-FBC4-C5ED87BD9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645F7F5F-AAA9-D035-E401-99C84ECD3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037EE60E-EF36-4683-8F08-09CAA9D9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F6C5-0C2F-441E-9E60-FAF03C050B48}" type="datetimeFigureOut">
              <a:rPr lang="zh-TW" altLang="en-US" smtClean="0"/>
              <a:t>2024/8/24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374AAEBD-0E70-0B50-CE5E-329E4C94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979591C9-81B5-629C-0039-34A4753F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2D63-CA59-4937-83A3-571B32CF17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79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DDE4EF8-72B2-F313-7678-310096D5F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55090119-7481-694B-2E53-3C588E9DC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29245BA9-39D2-285F-50AF-A475CCEA3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39B8F069-A230-0BFE-43C0-7703285C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F6C5-0C2F-441E-9E60-FAF03C050B48}" type="datetimeFigureOut">
              <a:rPr lang="zh-TW" altLang="en-US" smtClean="0"/>
              <a:t>2024/8/24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A40B9B32-F989-C189-F5D2-EC364D00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0A820690-C425-1B1F-6C42-BF56D941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2D63-CA59-4937-83A3-571B32CF17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11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82444D4E-E6D6-6647-0B5D-A5EAB011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FFB61B3F-A05F-C2C0-C141-632F0403A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C6AD608-6CF7-4A79-C7AF-751AD218C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DEF6C5-0C2F-441E-9E60-FAF03C050B48}" type="datetimeFigureOut">
              <a:rPr lang="zh-TW" altLang="en-US" smtClean="0"/>
              <a:t>2024/8/24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7BF6E9AD-14FF-29A2-7140-E8CA266F4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D7D4A02B-7038-288B-03B7-FF083CF48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6F2D63-CA59-4937-83A3-571B32CF17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65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2637964" y="877454"/>
            <a:ext cx="6137736" cy="4612707"/>
            <a:chOff x="2637964" y="877454"/>
            <a:chExt cx="6137736" cy="4612707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0185" y="1104722"/>
              <a:ext cx="1757762" cy="4385439"/>
            </a:xfrm>
            <a:prstGeom prst="rect">
              <a:avLst/>
            </a:prstGeom>
          </p:spPr>
        </p:pic>
        <p:sp>
          <p:nvSpPr>
            <p:cNvPr id="9" name="橢圓 8">
              <a:extLst>
                <a:ext uri="{FF2B5EF4-FFF2-40B4-BE49-F238E27FC236}">
                  <a16:creationId xmlns:a16="http://schemas.microsoft.com/office/drawing/2014/main" xmlns="" id="{601573F0-1934-6F4C-E9B4-76D83597E0D1}"/>
                </a:ext>
              </a:extLst>
            </p:cNvPr>
            <p:cNvSpPr/>
            <p:nvPr/>
          </p:nvSpPr>
          <p:spPr>
            <a:xfrm>
              <a:off x="4043733" y="2312472"/>
              <a:ext cx="494923" cy="4707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xmlns="" id="{1258FE2D-7519-D5CF-CC16-9891C4457D38}"/>
                </a:ext>
              </a:extLst>
            </p:cNvPr>
            <p:cNvSpPr/>
            <p:nvPr/>
          </p:nvSpPr>
          <p:spPr>
            <a:xfrm>
              <a:off x="5258621" y="1660621"/>
              <a:ext cx="1330037" cy="224526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箭號: 向右 10">
              <a:extLst>
                <a:ext uri="{FF2B5EF4-FFF2-40B4-BE49-F238E27FC236}">
                  <a16:creationId xmlns:a16="http://schemas.microsoft.com/office/drawing/2014/main" xmlns="" id="{CED77CF8-EB52-A58C-DF5C-99127CCAD026}"/>
                </a:ext>
              </a:extLst>
            </p:cNvPr>
            <p:cNvSpPr/>
            <p:nvPr/>
          </p:nvSpPr>
          <p:spPr>
            <a:xfrm>
              <a:off x="4583458" y="2365595"/>
              <a:ext cx="473662" cy="235390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xmlns="" id="{C0726DAD-BB8A-519D-1F21-A6BB343E65FA}"/>
                </a:ext>
              </a:extLst>
            </p:cNvPr>
            <p:cNvSpPr txBox="1"/>
            <p:nvPr/>
          </p:nvSpPr>
          <p:spPr>
            <a:xfrm>
              <a:off x="5226536" y="1735477"/>
              <a:ext cx="24263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Source domain data</a:t>
              </a:r>
              <a:endPara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3D3F94F9-6811-92FC-901E-4ECF7D099F48}"/>
                </a:ext>
              </a:extLst>
            </p:cNvPr>
            <p:cNvSpPr/>
            <p:nvPr/>
          </p:nvSpPr>
          <p:spPr>
            <a:xfrm>
              <a:off x="5362324" y="2083255"/>
              <a:ext cx="1122630" cy="10049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2A2D7C25-4B27-8780-776D-BB5D02A5DC69}"/>
                </a:ext>
              </a:extLst>
            </p:cNvPr>
            <p:cNvSpPr/>
            <p:nvPr/>
          </p:nvSpPr>
          <p:spPr>
            <a:xfrm>
              <a:off x="5362324" y="3297442"/>
              <a:ext cx="1122630" cy="37176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xmlns="" id="{D2E33AA9-01A6-9411-E3D1-7FB432256ABA}"/>
                </a:ext>
              </a:extLst>
            </p:cNvPr>
            <p:cNvSpPr txBox="1"/>
            <p:nvPr/>
          </p:nvSpPr>
          <p:spPr>
            <a:xfrm>
              <a:off x="5533239" y="2393065"/>
              <a:ext cx="906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Train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xmlns="" id="{BFD85544-8810-1694-C23B-754DBED4BFED}"/>
                </a:ext>
              </a:extLst>
            </p:cNvPr>
            <p:cNvSpPr txBox="1"/>
            <p:nvPr/>
          </p:nvSpPr>
          <p:spPr>
            <a:xfrm>
              <a:off x="5580352" y="3299873"/>
              <a:ext cx="794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Test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9" name="弧形 18">
              <a:extLst>
                <a:ext uri="{FF2B5EF4-FFF2-40B4-BE49-F238E27FC236}">
                  <a16:creationId xmlns:a16="http://schemas.microsoft.com/office/drawing/2014/main" xmlns="" id="{B0F45395-B0BC-CA3E-5B8E-5D1B91ADD784}"/>
                </a:ext>
              </a:extLst>
            </p:cNvPr>
            <p:cNvSpPr/>
            <p:nvPr/>
          </p:nvSpPr>
          <p:spPr>
            <a:xfrm>
              <a:off x="6499658" y="2193438"/>
              <a:ext cx="1249296" cy="238068"/>
            </a:xfrm>
            <a:custGeom>
              <a:avLst/>
              <a:gdLst>
                <a:gd name="connsiteX0" fmla="*/ 12934 w 1218583"/>
                <a:gd name="connsiteY0" fmla="*/ 147785 h 371763"/>
                <a:gd name="connsiteX1" fmla="*/ 606211 w 1218583"/>
                <a:gd name="connsiteY1" fmla="*/ 2 h 371763"/>
                <a:gd name="connsiteX2" fmla="*/ 1189803 w 1218583"/>
                <a:gd name="connsiteY2" fmla="*/ 129427 h 371763"/>
                <a:gd name="connsiteX3" fmla="*/ 609292 w 1218583"/>
                <a:gd name="connsiteY3" fmla="*/ 185882 h 371763"/>
                <a:gd name="connsiteX4" fmla="*/ 12934 w 1218583"/>
                <a:gd name="connsiteY4" fmla="*/ 147785 h 371763"/>
                <a:gd name="connsiteX0" fmla="*/ 12934 w 1218583"/>
                <a:gd name="connsiteY0" fmla="*/ 147785 h 371763"/>
                <a:gd name="connsiteX1" fmla="*/ 606211 w 1218583"/>
                <a:gd name="connsiteY1" fmla="*/ 2 h 371763"/>
                <a:gd name="connsiteX2" fmla="*/ 1189803 w 1218583"/>
                <a:gd name="connsiteY2" fmla="*/ 129427 h 371763"/>
                <a:gd name="connsiteX0" fmla="*/ 0 w 1249296"/>
                <a:gd name="connsiteY0" fmla="*/ 147785 h 238068"/>
                <a:gd name="connsiteX1" fmla="*/ 593277 w 1249296"/>
                <a:gd name="connsiteY1" fmla="*/ 2 h 238068"/>
                <a:gd name="connsiteX2" fmla="*/ 1176869 w 1249296"/>
                <a:gd name="connsiteY2" fmla="*/ 129427 h 238068"/>
                <a:gd name="connsiteX3" fmla="*/ 596358 w 1249296"/>
                <a:gd name="connsiteY3" fmla="*/ 185882 h 238068"/>
                <a:gd name="connsiteX4" fmla="*/ 0 w 1249296"/>
                <a:gd name="connsiteY4" fmla="*/ 147785 h 238068"/>
                <a:gd name="connsiteX0" fmla="*/ 0 w 1249296"/>
                <a:gd name="connsiteY0" fmla="*/ 147785 h 238068"/>
                <a:gd name="connsiteX1" fmla="*/ 593277 w 1249296"/>
                <a:gd name="connsiteY1" fmla="*/ 2 h 238068"/>
                <a:gd name="connsiteX2" fmla="*/ 1249296 w 1249296"/>
                <a:gd name="connsiteY2" fmla="*/ 238068 h 23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296" h="238068" stroke="0" extrusionOk="0">
                  <a:moveTo>
                    <a:pt x="0" y="147785"/>
                  </a:moveTo>
                  <a:cubicBezTo>
                    <a:pt x="58866" y="62021"/>
                    <a:pt x="306063" y="445"/>
                    <a:pt x="593277" y="2"/>
                  </a:cubicBezTo>
                  <a:cubicBezTo>
                    <a:pt x="859623" y="-409"/>
                    <a:pt x="1095975" y="52007"/>
                    <a:pt x="1176869" y="129427"/>
                  </a:cubicBezTo>
                  <a:lnTo>
                    <a:pt x="596358" y="185882"/>
                  </a:lnTo>
                  <a:lnTo>
                    <a:pt x="0" y="147785"/>
                  </a:lnTo>
                  <a:close/>
                </a:path>
                <a:path w="1249296" h="238068" fill="none">
                  <a:moveTo>
                    <a:pt x="0" y="147785"/>
                  </a:moveTo>
                  <a:cubicBezTo>
                    <a:pt x="58866" y="62021"/>
                    <a:pt x="306063" y="445"/>
                    <a:pt x="593277" y="2"/>
                  </a:cubicBezTo>
                  <a:cubicBezTo>
                    <a:pt x="859623" y="-409"/>
                    <a:pt x="1168402" y="160648"/>
                    <a:pt x="1249296" y="238068"/>
                  </a:cubicBezTo>
                </a:path>
              </a:pathLst>
            </a:custGeom>
            <a:ln>
              <a:headEnd type="none"/>
              <a:tailEnd type="triangl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xmlns="" id="{9F731830-8855-1B48-F9D0-24A238C9F6D8}"/>
                </a:ext>
              </a:extLst>
            </p:cNvPr>
            <p:cNvSpPr txBox="1"/>
            <p:nvPr/>
          </p:nvSpPr>
          <p:spPr>
            <a:xfrm>
              <a:off x="6831254" y="1878824"/>
              <a:ext cx="6304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訓練</a:t>
              </a:r>
            </a:p>
          </p:txBody>
        </p:sp>
        <p:sp>
          <p:nvSpPr>
            <p:cNvPr id="23" name="弧形 18">
              <a:extLst>
                <a:ext uri="{FF2B5EF4-FFF2-40B4-BE49-F238E27FC236}">
                  <a16:creationId xmlns:a16="http://schemas.microsoft.com/office/drawing/2014/main" xmlns="" id="{BA946839-667B-210E-3039-45513805CBB8}"/>
                </a:ext>
              </a:extLst>
            </p:cNvPr>
            <p:cNvSpPr/>
            <p:nvPr/>
          </p:nvSpPr>
          <p:spPr>
            <a:xfrm rot="10360560">
              <a:off x="6508868" y="3451885"/>
              <a:ext cx="1177722" cy="352945"/>
            </a:xfrm>
            <a:custGeom>
              <a:avLst/>
              <a:gdLst>
                <a:gd name="connsiteX0" fmla="*/ 12934 w 1218583"/>
                <a:gd name="connsiteY0" fmla="*/ 147785 h 371763"/>
                <a:gd name="connsiteX1" fmla="*/ 606211 w 1218583"/>
                <a:gd name="connsiteY1" fmla="*/ 2 h 371763"/>
                <a:gd name="connsiteX2" fmla="*/ 1189803 w 1218583"/>
                <a:gd name="connsiteY2" fmla="*/ 129427 h 371763"/>
                <a:gd name="connsiteX3" fmla="*/ 609292 w 1218583"/>
                <a:gd name="connsiteY3" fmla="*/ 185882 h 371763"/>
                <a:gd name="connsiteX4" fmla="*/ 12934 w 1218583"/>
                <a:gd name="connsiteY4" fmla="*/ 147785 h 371763"/>
                <a:gd name="connsiteX0" fmla="*/ 12934 w 1218583"/>
                <a:gd name="connsiteY0" fmla="*/ 147785 h 371763"/>
                <a:gd name="connsiteX1" fmla="*/ 606211 w 1218583"/>
                <a:gd name="connsiteY1" fmla="*/ 2 h 371763"/>
                <a:gd name="connsiteX2" fmla="*/ 1189803 w 1218583"/>
                <a:gd name="connsiteY2" fmla="*/ 129427 h 371763"/>
                <a:gd name="connsiteX0" fmla="*/ 0 w 1249296"/>
                <a:gd name="connsiteY0" fmla="*/ 147785 h 238068"/>
                <a:gd name="connsiteX1" fmla="*/ 593277 w 1249296"/>
                <a:gd name="connsiteY1" fmla="*/ 2 h 238068"/>
                <a:gd name="connsiteX2" fmla="*/ 1176869 w 1249296"/>
                <a:gd name="connsiteY2" fmla="*/ 129427 h 238068"/>
                <a:gd name="connsiteX3" fmla="*/ 596358 w 1249296"/>
                <a:gd name="connsiteY3" fmla="*/ 185882 h 238068"/>
                <a:gd name="connsiteX4" fmla="*/ 0 w 1249296"/>
                <a:gd name="connsiteY4" fmla="*/ 147785 h 238068"/>
                <a:gd name="connsiteX0" fmla="*/ 0 w 1249296"/>
                <a:gd name="connsiteY0" fmla="*/ 147785 h 238068"/>
                <a:gd name="connsiteX1" fmla="*/ 593277 w 1249296"/>
                <a:gd name="connsiteY1" fmla="*/ 2 h 238068"/>
                <a:gd name="connsiteX2" fmla="*/ 1249296 w 1249296"/>
                <a:gd name="connsiteY2" fmla="*/ 238068 h 23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296" h="238068" stroke="0" extrusionOk="0">
                  <a:moveTo>
                    <a:pt x="0" y="147785"/>
                  </a:moveTo>
                  <a:cubicBezTo>
                    <a:pt x="58866" y="62021"/>
                    <a:pt x="306063" y="445"/>
                    <a:pt x="593277" y="2"/>
                  </a:cubicBezTo>
                  <a:cubicBezTo>
                    <a:pt x="859623" y="-409"/>
                    <a:pt x="1095975" y="52007"/>
                    <a:pt x="1176869" y="129427"/>
                  </a:cubicBezTo>
                  <a:lnTo>
                    <a:pt x="596358" y="185882"/>
                  </a:lnTo>
                  <a:lnTo>
                    <a:pt x="0" y="147785"/>
                  </a:lnTo>
                  <a:close/>
                </a:path>
                <a:path w="1249296" h="238068" fill="none">
                  <a:moveTo>
                    <a:pt x="0" y="147785"/>
                  </a:moveTo>
                  <a:cubicBezTo>
                    <a:pt x="58866" y="62021"/>
                    <a:pt x="306063" y="445"/>
                    <a:pt x="593277" y="2"/>
                  </a:cubicBezTo>
                  <a:cubicBezTo>
                    <a:pt x="859623" y="-409"/>
                    <a:pt x="1168402" y="160648"/>
                    <a:pt x="1249296" y="238068"/>
                  </a:cubicBezTo>
                </a:path>
              </a:pathLst>
            </a:custGeom>
            <a:ln>
              <a:headEnd type="none"/>
              <a:tailEnd type="triangl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xmlns="" id="{B4C97821-875E-1513-E173-FFB3D8CABBA7}"/>
                </a:ext>
              </a:extLst>
            </p:cNvPr>
            <p:cNvSpPr txBox="1"/>
            <p:nvPr/>
          </p:nvSpPr>
          <p:spPr>
            <a:xfrm>
              <a:off x="6854769" y="3827592"/>
              <a:ext cx="628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驗證</a:t>
              </a:r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xmlns="" id="{E360F65D-41F0-3E7F-3BC7-3E0EA0493D29}"/>
                </a:ext>
              </a:extLst>
            </p:cNvPr>
            <p:cNvSpPr/>
            <p:nvPr/>
          </p:nvSpPr>
          <p:spPr>
            <a:xfrm>
              <a:off x="7518008" y="2365237"/>
              <a:ext cx="1257692" cy="126312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Model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xmlns="" id="{0579746D-3EEA-5CDD-37BF-49F826AC66B5}"/>
                </a:ext>
              </a:extLst>
            </p:cNvPr>
            <p:cNvSpPr txBox="1"/>
            <p:nvPr/>
          </p:nvSpPr>
          <p:spPr>
            <a:xfrm>
              <a:off x="2637964" y="877454"/>
              <a:ext cx="1505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S2S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21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12" y="1257301"/>
            <a:ext cx="2671132" cy="3751262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5427662" y="2335212"/>
            <a:ext cx="165100" cy="1714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785328" y="2743200"/>
            <a:ext cx="165100" cy="171450"/>
          </a:xfrm>
          <a:prstGeom prst="ellipse">
            <a:avLst/>
          </a:prstGeom>
          <a:solidFill>
            <a:schemeClr val="accent4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4343400" y="2441575"/>
            <a:ext cx="977900" cy="85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00" y="2124907"/>
            <a:ext cx="3350344" cy="1008025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H="1">
            <a:off x="4437856" y="2914650"/>
            <a:ext cx="1253016" cy="1265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圖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8" y="3711574"/>
            <a:ext cx="3318832" cy="938034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6560191" y="2705814"/>
            <a:ext cx="52577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waist</a:t>
            </a:r>
            <a:endPara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5950428" y="2828924"/>
            <a:ext cx="6097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543044" y="2293621"/>
            <a:ext cx="87011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upper arm</a:t>
            </a:r>
            <a:endPara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接點 13"/>
          <p:cNvCxnSpPr/>
          <p:nvPr/>
        </p:nvCxnSpPr>
        <p:spPr>
          <a:xfrm>
            <a:off x="5592762" y="2416731"/>
            <a:ext cx="9502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830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/>
          <p:cNvGrpSpPr/>
          <p:nvPr/>
        </p:nvGrpSpPr>
        <p:grpSpPr>
          <a:xfrm>
            <a:off x="1476103" y="1049235"/>
            <a:ext cx="3691890" cy="4667159"/>
            <a:chOff x="1476103" y="1049235"/>
            <a:chExt cx="3691890" cy="4667159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4167" y="1049235"/>
              <a:ext cx="2243330" cy="4667159"/>
            </a:xfrm>
            <a:prstGeom prst="rect">
              <a:avLst/>
            </a:prstGeom>
          </p:spPr>
        </p:pic>
        <p:sp>
          <p:nvSpPr>
            <p:cNvPr id="5" name="文字方塊 4"/>
            <p:cNvSpPr txBox="1"/>
            <p:nvPr/>
          </p:nvSpPr>
          <p:spPr>
            <a:xfrm>
              <a:off x="1476103" y="2180929"/>
              <a:ext cx="933994" cy="2616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DeviceID:3</a:t>
              </a:r>
              <a:endPara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2878835" y="2954735"/>
              <a:ext cx="933994" cy="2616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DeviceID:1</a:t>
              </a:r>
              <a:endPara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4233999" y="2180929"/>
              <a:ext cx="933994" cy="2616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DeviceID:2</a:t>
              </a:r>
              <a:endPara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4000500" y="3902231"/>
              <a:ext cx="933994" cy="2616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DeviceID:4</a:t>
              </a:r>
              <a:endPara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073649" y="5055389"/>
              <a:ext cx="933994" cy="2616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DeviceID:6</a:t>
              </a:r>
              <a:endPara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684021" y="5055389"/>
              <a:ext cx="933994" cy="2616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DeviceID:7</a:t>
              </a:r>
              <a:endPara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757170" y="3902231"/>
              <a:ext cx="933994" cy="2616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DeviceID:5</a:t>
              </a:r>
              <a:endPara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8958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群組 219"/>
          <p:cNvGrpSpPr/>
          <p:nvPr/>
        </p:nvGrpSpPr>
        <p:grpSpPr>
          <a:xfrm>
            <a:off x="215221" y="443599"/>
            <a:ext cx="11687006" cy="6170226"/>
            <a:chOff x="215221" y="443599"/>
            <a:chExt cx="11687006" cy="6170226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5931" y="2699012"/>
              <a:ext cx="1937769" cy="3086974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184" y="2759973"/>
              <a:ext cx="2517216" cy="3044075"/>
            </a:xfrm>
            <a:prstGeom prst="rect">
              <a:avLst/>
            </a:prstGeom>
          </p:spPr>
        </p:pic>
        <p:cxnSp>
          <p:nvCxnSpPr>
            <p:cNvPr id="3" name="直線單箭頭接點 2"/>
            <p:cNvCxnSpPr/>
            <p:nvPr/>
          </p:nvCxnSpPr>
          <p:spPr>
            <a:xfrm>
              <a:off x="2574109" y="3650070"/>
              <a:ext cx="384994" cy="34925"/>
            </a:xfrm>
            <a:prstGeom prst="straightConnector1">
              <a:avLst/>
            </a:prstGeom>
            <a:ln>
              <a:solidFill>
                <a:srgbClr val="C00000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單箭頭接點 5"/>
            <p:cNvCxnSpPr/>
            <p:nvPr/>
          </p:nvCxnSpPr>
          <p:spPr>
            <a:xfrm flipH="1">
              <a:off x="3725089" y="3507377"/>
              <a:ext cx="664032" cy="177618"/>
            </a:xfrm>
            <a:prstGeom prst="straightConnector1">
              <a:avLst/>
            </a:prstGeom>
            <a:ln>
              <a:solidFill>
                <a:srgbClr val="C00000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3084919" y="3638277"/>
              <a:ext cx="610054" cy="2616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IMU</a:t>
              </a:r>
              <a:r>
                <a:rPr lang="zh-TW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endPara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2" name="直線單箭頭接點 11"/>
            <p:cNvCxnSpPr/>
            <p:nvPr/>
          </p:nvCxnSpPr>
          <p:spPr>
            <a:xfrm>
              <a:off x="2344967" y="4155167"/>
              <a:ext cx="614136" cy="11884"/>
            </a:xfrm>
            <a:prstGeom prst="straightConnector1">
              <a:avLst/>
            </a:prstGeom>
            <a:ln>
              <a:solidFill>
                <a:srgbClr val="C00000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endCxn id="4" idx="1"/>
            </p:cNvCxnSpPr>
            <p:nvPr/>
          </p:nvCxnSpPr>
          <p:spPr>
            <a:xfrm flipH="1">
              <a:off x="3755931" y="4227044"/>
              <a:ext cx="519248" cy="15455"/>
            </a:xfrm>
            <a:prstGeom prst="straightConnector1">
              <a:avLst/>
            </a:prstGeom>
            <a:ln>
              <a:solidFill>
                <a:srgbClr val="C00000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3058309" y="4151205"/>
              <a:ext cx="610054" cy="2616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IMU</a:t>
              </a:r>
              <a:r>
                <a:rPr lang="zh-TW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9" name="直線單箭頭接點 18"/>
            <p:cNvCxnSpPr/>
            <p:nvPr/>
          </p:nvCxnSpPr>
          <p:spPr>
            <a:xfrm>
              <a:off x="2267041" y="4777830"/>
              <a:ext cx="614136" cy="11884"/>
            </a:xfrm>
            <a:prstGeom prst="straightConnector1">
              <a:avLst/>
            </a:prstGeom>
            <a:ln>
              <a:solidFill>
                <a:srgbClr val="C00000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 flipH="1">
              <a:off x="3845495" y="4777830"/>
              <a:ext cx="938762" cy="17108"/>
            </a:xfrm>
            <a:prstGeom prst="straightConnector1">
              <a:avLst/>
            </a:prstGeom>
            <a:ln>
              <a:solidFill>
                <a:srgbClr val="C00000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2"/>
            <p:cNvSpPr txBox="1"/>
            <p:nvPr/>
          </p:nvSpPr>
          <p:spPr>
            <a:xfrm>
              <a:off x="3058309" y="4664133"/>
              <a:ext cx="610054" cy="2616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IMU</a:t>
              </a:r>
              <a:r>
                <a:rPr lang="zh-TW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  <a:endPara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7" name="直線單箭頭接點 26"/>
            <p:cNvCxnSpPr/>
            <p:nvPr/>
          </p:nvCxnSpPr>
          <p:spPr>
            <a:xfrm>
              <a:off x="2280379" y="5446213"/>
              <a:ext cx="614136" cy="11884"/>
            </a:xfrm>
            <a:prstGeom prst="straightConnector1">
              <a:avLst/>
            </a:prstGeom>
            <a:ln>
              <a:solidFill>
                <a:srgbClr val="C00000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 flipH="1" flipV="1">
              <a:off x="3668363" y="5510476"/>
              <a:ext cx="1184488" cy="47769"/>
            </a:xfrm>
            <a:prstGeom prst="straightConnector1">
              <a:avLst/>
            </a:prstGeom>
            <a:ln>
              <a:solidFill>
                <a:srgbClr val="C00000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/>
            <p:cNvSpPr txBox="1"/>
            <p:nvPr/>
          </p:nvSpPr>
          <p:spPr>
            <a:xfrm>
              <a:off x="3009912" y="5379671"/>
              <a:ext cx="610054" cy="2616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IMU</a:t>
              </a:r>
              <a:r>
                <a:rPr lang="zh-TW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endPara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2" name="直線單箭頭接點 31"/>
            <p:cNvCxnSpPr/>
            <p:nvPr/>
          </p:nvCxnSpPr>
          <p:spPr>
            <a:xfrm flipH="1">
              <a:off x="829491" y="3685443"/>
              <a:ext cx="440039" cy="83639"/>
            </a:xfrm>
            <a:prstGeom prst="straightConnector1">
              <a:avLst/>
            </a:prstGeom>
            <a:ln>
              <a:solidFill>
                <a:srgbClr val="C00000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/>
            <p:cNvSpPr txBox="1"/>
            <p:nvPr/>
          </p:nvSpPr>
          <p:spPr>
            <a:xfrm>
              <a:off x="215221" y="3836397"/>
              <a:ext cx="610054" cy="2616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IMU</a:t>
              </a:r>
              <a:r>
                <a:rPr lang="zh-TW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  <a:endPara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7" name="直線單箭頭接點 36"/>
            <p:cNvCxnSpPr/>
            <p:nvPr/>
          </p:nvCxnSpPr>
          <p:spPr>
            <a:xfrm flipH="1">
              <a:off x="945975" y="4610913"/>
              <a:ext cx="572134" cy="53220"/>
            </a:xfrm>
            <a:prstGeom prst="straightConnector1">
              <a:avLst/>
            </a:prstGeom>
            <a:ln>
              <a:solidFill>
                <a:srgbClr val="C00000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字方塊 37"/>
            <p:cNvSpPr txBox="1"/>
            <p:nvPr/>
          </p:nvSpPr>
          <p:spPr>
            <a:xfrm>
              <a:off x="215221" y="4558612"/>
              <a:ext cx="610054" cy="2616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IMU</a:t>
              </a:r>
              <a:r>
                <a:rPr lang="zh-TW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  <a:endPara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40" name="直線單箭頭接點 39"/>
            <p:cNvCxnSpPr/>
            <p:nvPr/>
          </p:nvCxnSpPr>
          <p:spPr>
            <a:xfrm flipH="1">
              <a:off x="956640" y="5340483"/>
              <a:ext cx="737839" cy="70986"/>
            </a:xfrm>
            <a:prstGeom prst="straightConnector1">
              <a:avLst/>
            </a:prstGeom>
            <a:ln>
              <a:solidFill>
                <a:srgbClr val="C00000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字方塊 41"/>
            <p:cNvSpPr txBox="1"/>
            <p:nvPr/>
          </p:nvSpPr>
          <p:spPr>
            <a:xfrm>
              <a:off x="221643" y="5354409"/>
              <a:ext cx="610054" cy="2616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IMU</a:t>
              </a:r>
              <a:r>
                <a:rPr lang="zh-TW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</a:t>
              </a:r>
              <a:endPara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4" name="向右箭號 43"/>
            <p:cNvSpPr/>
            <p:nvPr/>
          </p:nvSpPr>
          <p:spPr>
            <a:xfrm>
              <a:off x="5835650" y="3967202"/>
              <a:ext cx="393700" cy="184003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6371300" y="1730414"/>
              <a:ext cx="1460500" cy="44735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4" name="群組 53"/>
            <p:cNvGrpSpPr/>
            <p:nvPr/>
          </p:nvGrpSpPr>
          <p:grpSpPr>
            <a:xfrm>
              <a:off x="6449244" y="1852244"/>
              <a:ext cx="1295400" cy="1492512"/>
              <a:chOff x="6407150" y="1206500"/>
              <a:chExt cx="1295400" cy="1492512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6407150" y="1206500"/>
                <a:ext cx="1295400" cy="1778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IMU 1</a:t>
                </a:r>
                <a:endParaRPr lang="zh-TW" altLang="en-US" sz="12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6407150" y="1384300"/>
                <a:ext cx="1295400" cy="13147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53" name="群組 52"/>
              <p:cNvGrpSpPr/>
              <p:nvPr/>
            </p:nvGrpSpPr>
            <p:grpSpPr>
              <a:xfrm>
                <a:off x="6442529" y="1497228"/>
                <a:ext cx="1211941" cy="1088855"/>
                <a:chOff x="2064659" y="838200"/>
                <a:chExt cx="1228819" cy="1400039"/>
              </a:xfrm>
            </p:grpSpPr>
            <p:sp>
              <p:nvSpPr>
                <p:cNvPr id="48" name="矩形 47"/>
                <p:cNvSpPr/>
                <p:nvPr/>
              </p:nvSpPr>
              <p:spPr>
                <a:xfrm>
                  <a:off x="2064660" y="838200"/>
                  <a:ext cx="1228818" cy="4625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100" dirty="0" smtClean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3-Axis</a:t>
                  </a:r>
                </a:p>
                <a:p>
                  <a:pPr algn="ctr"/>
                  <a:r>
                    <a:rPr lang="en-US" altLang="zh-TW" sz="1100" dirty="0" smtClean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accelerometer</a:t>
                  </a:r>
                  <a:endParaRPr lang="zh-TW" altLang="en-US" sz="11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2064659" y="1775663"/>
                  <a:ext cx="1228819" cy="4625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100" dirty="0" smtClean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3-Axis</a:t>
                  </a:r>
                </a:p>
                <a:p>
                  <a:pPr algn="ctr"/>
                  <a:r>
                    <a:rPr lang="en-US" altLang="zh-TW" sz="1100" dirty="0" smtClean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magnetometer</a:t>
                  </a:r>
                  <a:endParaRPr lang="zh-TW" altLang="en-US" sz="11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2064659" y="1308372"/>
                  <a:ext cx="1228819" cy="4625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100" dirty="0" smtClean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3-Axis</a:t>
                  </a:r>
                </a:p>
                <a:p>
                  <a:pPr algn="ctr"/>
                  <a:r>
                    <a:rPr lang="en-US" altLang="zh-TW" sz="1100" dirty="0" smtClean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gyroscope</a:t>
                  </a:r>
                  <a:endParaRPr lang="zh-TW" altLang="en-US" sz="11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  <p:grpSp>
          <p:nvGrpSpPr>
            <p:cNvPr id="55" name="群組 54"/>
            <p:cNvGrpSpPr/>
            <p:nvPr/>
          </p:nvGrpSpPr>
          <p:grpSpPr>
            <a:xfrm>
              <a:off x="6455595" y="4566030"/>
              <a:ext cx="1295400" cy="1495466"/>
              <a:chOff x="6407150" y="1203546"/>
              <a:chExt cx="1295400" cy="1495466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6407150" y="1203546"/>
                <a:ext cx="1295400" cy="1778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IMU 7</a:t>
                </a:r>
                <a:endParaRPr lang="zh-TW" altLang="en-US" sz="12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6407150" y="1384300"/>
                <a:ext cx="1295400" cy="13147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58" name="群組 57"/>
              <p:cNvGrpSpPr/>
              <p:nvPr/>
            </p:nvGrpSpPr>
            <p:grpSpPr>
              <a:xfrm>
                <a:off x="6442529" y="1497228"/>
                <a:ext cx="1211941" cy="1088855"/>
                <a:chOff x="2064659" y="838200"/>
                <a:chExt cx="1228819" cy="1400039"/>
              </a:xfrm>
            </p:grpSpPr>
            <p:sp>
              <p:nvSpPr>
                <p:cNvPr id="59" name="矩形 58"/>
                <p:cNvSpPr/>
                <p:nvPr/>
              </p:nvSpPr>
              <p:spPr>
                <a:xfrm>
                  <a:off x="2064660" y="838200"/>
                  <a:ext cx="1228818" cy="4625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100" dirty="0" smtClean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3-Axis</a:t>
                  </a:r>
                </a:p>
                <a:p>
                  <a:pPr algn="ctr"/>
                  <a:r>
                    <a:rPr lang="en-US" altLang="zh-TW" sz="1100" dirty="0" smtClean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accelerometer</a:t>
                  </a:r>
                  <a:endParaRPr lang="zh-TW" altLang="en-US" sz="11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2064659" y="1775663"/>
                  <a:ext cx="1228819" cy="4625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100" dirty="0" smtClean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3-Axis</a:t>
                  </a:r>
                </a:p>
                <a:p>
                  <a:pPr algn="ctr"/>
                  <a:r>
                    <a:rPr lang="en-US" altLang="zh-TW" sz="1100" dirty="0" smtClean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magnetometer</a:t>
                  </a:r>
                  <a:endParaRPr lang="zh-TW" altLang="en-US" sz="11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2064659" y="1308372"/>
                  <a:ext cx="1228819" cy="4625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100" dirty="0" smtClean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3-Axis</a:t>
                  </a:r>
                </a:p>
                <a:p>
                  <a:pPr algn="ctr"/>
                  <a:r>
                    <a:rPr lang="en-US" altLang="zh-TW" sz="1100" dirty="0" smtClean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gyroscope</a:t>
                  </a:r>
                  <a:endParaRPr lang="zh-TW" altLang="en-US" sz="11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  <p:sp>
          <p:nvSpPr>
            <p:cNvPr id="65" name="文字方塊 64"/>
            <p:cNvSpPr txBox="1"/>
            <p:nvPr/>
          </p:nvSpPr>
          <p:spPr>
            <a:xfrm>
              <a:off x="6865333" y="3243556"/>
              <a:ext cx="4666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</a:p>
            <a:p>
              <a:pPr algn="ctr"/>
              <a:r>
                <a:rPr lang="en-US" altLang="zh-TW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</a:p>
            <a:p>
              <a:pPr algn="ctr"/>
              <a:r>
                <a: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endPara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216" name="群組 215"/>
            <p:cNvGrpSpPr/>
            <p:nvPr/>
          </p:nvGrpSpPr>
          <p:grpSpPr>
            <a:xfrm>
              <a:off x="7831800" y="1356700"/>
              <a:ext cx="1503576" cy="2741311"/>
              <a:chOff x="7831800" y="1356700"/>
              <a:chExt cx="1503576" cy="2741311"/>
            </a:xfrm>
          </p:grpSpPr>
          <p:cxnSp>
            <p:nvCxnSpPr>
              <p:cNvPr id="102" name="直線接點 101"/>
              <p:cNvCxnSpPr/>
              <p:nvPr/>
            </p:nvCxnSpPr>
            <p:spPr>
              <a:xfrm>
                <a:off x="7831800" y="4059203"/>
                <a:ext cx="607423" cy="0"/>
              </a:xfrm>
              <a:prstGeom prst="line">
                <a:avLst/>
              </a:prstGeom>
              <a:ln w="1016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接點 102"/>
              <p:cNvCxnSpPr/>
              <p:nvPr/>
            </p:nvCxnSpPr>
            <p:spPr>
              <a:xfrm flipH="1" flipV="1">
                <a:off x="8373425" y="1396890"/>
                <a:ext cx="20050" cy="2701121"/>
              </a:xfrm>
              <a:prstGeom prst="line">
                <a:avLst/>
              </a:prstGeom>
              <a:ln w="1016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向右箭號 105"/>
              <p:cNvSpPr/>
              <p:nvPr/>
            </p:nvSpPr>
            <p:spPr>
              <a:xfrm>
                <a:off x="8373425" y="1356700"/>
                <a:ext cx="961951" cy="184003"/>
              </a:xfrm>
              <a:prstGeom prst="rightArrow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5" name="群組 114"/>
            <p:cNvGrpSpPr/>
            <p:nvPr/>
          </p:nvGrpSpPr>
          <p:grpSpPr>
            <a:xfrm>
              <a:off x="9436790" y="756164"/>
              <a:ext cx="1460500" cy="1385077"/>
              <a:chOff x="8972128" y="1730414"/>
              <a:chExt cx="1460500" cy="1385077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8972128" y="1730414"/>
                <a:ext cx="1460500" cy="13850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9096408" y="1826259"/>
                <a:ext cx="1211940" cy="35976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b="1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Normalization</a:t>
                </a:r>
                <a:endParaRPr lang="zh-TW" altLang="en-US" sz="11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9096408" y="2522463"/>
                <a:ext cx="1211940" cy="47501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b="1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Data</a:t>
                </a:r>
              </a:p>
              <a:p>
                <a:pPr algn="ctr"/>
                <a:r>
                  <a:rPr lang="en-US" altLang="zh-TW" sz="1100" b="1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segmentation</a:t>
                </a:r>
                <a:endParaRPr lang="zh-TW" altLang="en-US" sz="11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13" name="向右箭號 112"/>
              <p:cNvSpPr/>
              <p:nvPr/>
            </p:nvSpPr>
            <p:spPr>
              <a:xfrm rot="5400000">
                <a:off x="9575778" y="2275973"/>
                <a:ext cx="253199" cy="190335"/>
              </a:xfrm>
              <a:prstGeom prst="rightArrow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4" name="向右箭號 113"/>
            <p:cNvSpPr/>
            <p:nvPr/>
          </p:nvSpPr>
          <p:spPr>
            <a:xfrm rot="5400000">
              <a:off x="10033787" y="2255918"/>
              <a:ext cx="253199" cy="190335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42" name="群組 141"/>
            <p:cNvGrpSpPr/>
            <p:nvPr/>
          </p:nvGrpSpPr>
          <p:grpSpPr>
            <a:xfrm>
              <a:off x="9111629" y="2588572"/>
              <a:ext cx="953590" cy="984387"/>
              <a:chOff x="8807732" y="3899887"/>
              <a:chExt cx="953590" cy="984387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8807732" y="4067679"/>
                <a:ext cx="953589" cy="81659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 IMU</a:t>
                </a:r>
              </a:p>
              <a:p>
                <a:pPr algn="ctr"/>
                <a:r>
                  <a:rPr lang="en-US" altLang="zh-TW" sz="1400" b="1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Data</a:t>
                </a:r>
                <a:endParaRPr lang="zh-TW" altLang="en-US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8807733" y="3899887"/>
                <a:ext cx="953589" cy="16779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Source</a:t>
                </a:r>
                <a:endParaRPr lang="zh-TW" altLang="en-US" sz="12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43" name="群組 142"/>
            <p:cNvGrpSpPr/>
            <p:nvPr/>
          </p:nvGrpSpPr>
          <p:grpSpPr>
            <a:xfrm>
              <a:off x="10296215" y="2588572"/>
              <a:ext cx="953590" cy="984387"/>
              <a:chOff x="8807732" y="3899887"/>
              <a:chExt cx="953590" cy="984387"/>
            </a:xfrm>
          </p:grpSpPr>
          <p:sp>
            <p:nvSpPr>
              <p:cNvPr id="144" name="矩形 143"/>
              <p:cNvSpPr/>
              <p:nvPr/>
            </p:nvSpPr>
            <p:spPr>
              <a:xfrm>
                <a:off x="8807732" y="4067679"/>
                <a:ext cx="953589" cy="81659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 IMU</a:t>
                </a:r>
              </a:p>
              <a:p>
                <a:pPr algn="ctr"/>
                <a:r>
                  <a:rPr lang="en-US" altLang="zh-TW" sz="1400" b="1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Data</a:t>
                </a:r>
                <a:endParaRPr lang="zh-TW" altLang="en-US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8807733" y="3899887"/>
                <a:ext cx="953589" cy="16779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Target</a:t>
                </a:r>
                <a:endParaRPr lang="zh-TW" altLang="en-US" sz="12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217" name="群組 216"/>
            <p:cNvGrpSpPr/>
            <p:nvPr/>
          </p:nvGrpSpPr>
          <p:grpSpPr>
            <a:xfrm>
              <a:off x="9542873" y="3654233"/>
              <a:ext cx="1248331" cy="748625"/>
              <a:chOff x="9542873" y="3654233"/>
              <a:chExt cx="1248331" cy="748625"/>
            </a:xfrm>
          </p:grpSpPr>
          <p:grpSp>
            <p:nvGrpSpPr>
              <p:cNvPr id="203" name="群組 202"/>
              <p:cNvGrpSpPr/>
              <p:nvPr/>
            </p:nvGrpSpPr>
            <p:grpSpPr>
              <a:xfrm>
                <a:off x="9542873" y="3654233"/>
                <a:ext cx="1248331" cy="420068"/>
                <a:chOff x="9763658" y="3134722"/>
                <a:chExt cx="1248331" cy="420068"/>
              </a:xfrm>
            </p:grpSpPr>
            <p:cxnSp>
              <p:nvCxnSpPr>
                <p:cNvPr id="187" name="直線接點 186"/>
                <p:cNvCxnSpPr/>
                <p:nvPr/>
              </p:nvCxnSpPr>
              <p:spPr>
                <a:xfrm flipV="1">
                  <a:off x="9763658" y="3507377"/>
                  <a:ext cx="1248331" cy="3186"/>
                </a:xfrm>
                <a:prstGeom prst="line">
                  <a:avLst/>
                </a:prstGeom>
                <a:ln w="1016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直線接點 199"/>
                <p:cNvCxnSpPr/>
                <p:nvPr/>
              </p:nvCxnSpPr>
              <p:spPr>
                <a:xfrm rot="5400000">
                  <a:off x="10778576" y="3344756"/>
                  <a:ext cx="420067" cy="0"/>
                </a:xfrm>
                <a:prstGeom prst="line">
                  <a:avLst/>
                </a:prstGeom>
                <a:ln w="1016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線接點 201"/>
                <p:cNvCxnSpPr/>
                <p:nvPr/>
              </p:nvCxnSpPr>
              <p:spPr>
                <a:xfrm rot="5400000">
                  <a:off x="9609127" y="3344757"/>
                  <a:ext cx="420067" cy="0"/>
                </a:xfrm>
                <a:prstGeom prst="line">
                  <a:avLst/>
                </a:prstGeom>
                <a:ln w="1016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4" name="向右箭號 203"/>
              <p:cNvSpPr/>
              <p:nvPr/>
            </p:nvSpPr>
            <p:spPr>
              <a:xfrm rot="5400000">
                <a:off x="9989150" y="4114006"/>
                <a:ext cx="393700" cy="184003"/>
              </a:xfrm>
              <a:prstGeom prst="rightArrow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06" name="矩形 205"/>
            <p:cNvSpPr/>
            <p:nvPr/>
          </p:nvSpPr>
          <p:spPr>
            <a:xfrm>
              <a:off x="9365187" y="4790288"/>
              <a:ext cx="1641626" cy="718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Deep learning model</a:t>
              </a:r>
              <a:endPara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7" name="文字方塊 206"/>
            <p:cNvSpPr txBox="1"/>
            <p:nvPr/>
          </p:nvSpPr>
          <p:spPr>
            <a:xfrm>
              <a:off x="8972128" y="4498513"/>
              <a:ext cx="2566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Domain </a:t>
              </a:r>
              <a:r>
                <a:rPr lang="en-US" altLang="zh-TW" sz="1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adaptation/Prediction</a:t>
              </a:r>
              <a:endPara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8" name="向右箭號 207"/>
            <p:cNvSpPr/>
            <p:nvPr/>
          </p:nvSpPr>
          <p:spPr>
            <a:xfrm rot="5400000">
              <a:off x="10007363" y="5684126"/>
              <a:ext cx="393700" cy="184003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矩形 208"/>
            <p:cNvSpPr/>
            <p:nvPr/>
          </p:nvSpPr>
          <p:spPr>
            <a:xfrm>
              <a:off x="9542873" y="6115563"/>
              <a:ext cx="1354417" cy="498262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BBS score</a:t>
              </a:r>
              <a:endPara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8" name="文字方塊 217"/>
            <p:cNvSpPr txBox="1"/>
            <p:nvPr/>
          </p:nvSpPr>
          <p:spPr>
            <a:xfrm>
              <a:off x="9335376" y="443599"/>
              <a:ext cx="2566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Data pre-processing</a:t>
              </a:r>
              <a:endPara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9" name="文字方塊 218"/>
            <p:cNvSpPr txBox="1"/>
            <p:nvPr/>
          </p:nvSpPr>
          <p:spPr>
            <a:xfrm>
              <a:off x="6459934" y="1447550"/>
              <a:ext cx="13304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Kinematic data</a:t>
              </a:r>
              <a:endPara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893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2071211" y="1642386"/>
            <a:ext cx="1476255" cy="647385"/>
            <a:chOff x="9641137" y="3164209"/>
            <a:chExt cx="1476255" cy="647385"/>
          </a:xfrm>
        </p:grpSpPr>
        <p:cxnSp>
          <p:nvCxnSpPr>
            <p:cNvPr id="5" name="直線接點 4"/>
            <p:cNvCxnSpPr/>
            <p:nvPr/>
          </p:nvCxnSpPr>
          <p:spPr>
            <a:xfrm>
              <a:off x="10375960" y="3164209"/>
              <a:ext cx="0" cy="361093"/>
            </a:xfrm>
            <a:prstGeom prst="line">
              <a:avLst/>
            </a:prstGeom>
            <a:ln w="1016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群組 5"/>
            <p:cNvGrpSpPr/>
            <p:nvPr/>
          </p:nvGrpSpPr>
          <p:grpSpPr>
            <a:xfrm>
              <a:off x="9641137" y="3507377"/>
              <a:ext cx="1431388" cy="304217"/>
              <a:chOff x="9641137" y="3507377"/>
              <a:chExt cx="1431388" cy="304217"/>
            </a:xfrm>
          </p:grpSpPr>
          <p:cxnSp>
            <p:nvCxnSpPr>
              <p:cNvPr id="8" name="直線接點 7"/>
              <p:cNvCxnSpPr/>
              <p:nvPr/>
            </p:nvCxnSpPr>
            <p:spPr>
              <a:xfrm>
                <a:off x="9679395" y="3507377"/>
                <a:ext cx="1393130" cy="0"/>
              </a:xfrm>
              <a:prstGeom prst="line">
                <a:avLst/>
              </a:prstGeom>
              <a:ln w="1016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向右箭號 8"/>
              <p:cNvSpPr/>
              <p:nvPr/>
            </p:nvSpPr>
            <p:spPr>
              <a:xfrm rot="5400000">
                <a:off x="9609705" y="3589827"/>
                <a:ext cx="253199" cy="190335"/>
              </a:xfrm>
              <a:prstGeom prst="rightArrow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" name="向右箭號 6"/>
            <p:cNvSpPr/>
            <p:nvPr/>
          </p:nvSpPr>
          <p:spPr>
            <a:xfrm rot="5400000">
              <a:off x="10849536" y="3543737"/>
              <a:ext cx="342008" cy="193705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4246045" y="1238140"/>
            <a:ext cx="1098602" cy="1945469"/>
            <a:chOff x="7831800" y="2152540"/>
            <a:chExt cx="1098602" cy="1945469"/>
          </a:xfrm>
        </p:grpSpPr>
        <p:cxnSp>
          <p:nvCxnSpPr>
            <p:cNvPr id="11" name="直線接點 10"/>
            <p:cNvCxnSpPr/>
            <p:nvPr/>
          </p:nvCxnSpPr>
          <p:spPr>
            <a:xfrm>
              <a:off x="7831800" y="4059203"/>
              <a:ext cx="607423" cy="0"/>
            </a:xfrm>
            <a:prstGeom prst="line">
              <a:avLst/>
            </a:prstGeom>
            <a:ln w="1016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flipH="1" flipV="1">
              <a:off x="8372208" y="2194560"/>
              <a:ext cx="21266" cy="1903449"/>
            </a:xfrm>
            <a:prstGeom prst="line">
              <a:avLst/>
            </a:prstGeom>
            <a:ln w="1016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向右箭號 12"/>
            <p:cNvSpPr/>
            <p:nvPr/>
          </p:nvSpPr>
          <p:spPr>
            <a:xfrm>
              <a:off x="8330482" y="2152540"/>
              <a:ext cx="599920" cy="184003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6615679" y="1826538"/>
            <a:ext cx="1248331" cy="420068"/>
            <a:chOff x="9763658" y="3134722"/>
            <a:chExt cx="1248331" cy="420068"/>
          </a:xfrm>
        </p:grpSpPr>
        <p:cxnSp>
          <p:nvCxnSpPr>
            <p:cNvPr id="16" name="直線接點 15"/>
            <p:cNvCxnSpPr/>
            <p:nvPr/>
          </p:nvCxnSpPr>
          <p:spPr>
            <a:xfrm flipV="1">
              <a:off x="9763658" y="3507377"/>
              <a:ext cx="1248331" cy="3186"/>
            </a:xfrm>
            <a:prstGeom prst="line">
              <a:avLst/>
            </a:prstGeom>
            <a:ln w="1016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rot="5400000">
              <a:off x="10778576" y="3344756"/>
              <a:ext cx="420067" cy="0"/>
            </a:xfrm>
            <a:prstGeom prst="line">
              <a:avLst/>
            </a:prstGeom>
            <a:ln w="1016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 rot="5400000">
              <a:off x="9609127" y="3344757"/>
              <a:ext cx="420067" cy="0"/>
            </a:xfrm>
            <a:prstGeom prst="line">
              <a:avLst/>
            </a:prstGeom>
            <a:ln w="1016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874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2266627" y="674254"/>
            <a:ext cx="6811113" cy="5466128"/>
            <a:chOff x="2266627" y="674254"/>
            <a:chExt cx="6811113" cy="5466128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9957" y="1043586"/>
              <a:ext cx="1804710" cy="4502568"/>
            </a:xfrm>
            <a:prstGeom prst="rect">
              <a:avLst/>
            </a:prstGeom>
          </p:spPr>
        </p:pic>
        <p:sp>
          <p:nvSpPr>
            <p:cNvPr id="7" name="箭號: 向右 6">
              <a:extLst>
                <a:ext uri="{FF2B5EF4-FFF2-40B4-BE49-F238E27FC236}">
                  <a16:creationId xmlns:a16="http://schemas.microsoft.com/office/drawing/2014/main" xmlns="" id="{7A192B36-3C84-4BA1-4209-DAFD6B1355D4}"/>
                </a:ext>
              </a:extLst>
            </p:cNvPr>
            <p:cNvSpPr/>
            <p:nvPr/>
          </p:nvSpPr>
          <p:spPr>
            <a:xfrm>
              <a:off x="4172236" y="2438531"/>
              <a:ext cx="473662" cy="235390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箭號: 向右 7">
              <a:extLst>
                <a:ext uri="{FF2B5EF4-FFF2-40B4-BE49-F238E27FC236}">
                  <a16:creationId xmlns:a16="http://schemas.microsoft.com/office/drawing/2014/main" xmlns="" id="{7AC8809F-804F-A319-A1B1-6B73D22C7ABE}"/>
                </a:ext>
              </a:extLst>
            </p:cNvPr>
            <p:cNvSpPr/>
            <p:nvPr/>
          </p:nvSpPr>
          <p:spPr>
            <a:xfrm>
              <a:off x="4257163" y="4902829"/>
              <a:ext cx="473662" cy="235390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xmlns="" id="{0C4BB0B1-54C7-3895-03B7-AA14FB719767}"/>
                </a:ext>
              </a:extLst>
            </p:cNvPr>
            <p:cNvSpPr/>
            <p:nvPr/>
          </p:nvSpPr>
          <p:spPr>
            <a:xfrm>
              <a:off x="5168009" y="1183738"/>
              <a:ext cx="1330037" cy="224526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xmlns="" id="{CC361901-8C48-F586-9A5D-09E1B794F1A0}"/>
                </a:ext>
              </a:extLst>
            </p:cNvPr>
            <p:cNvSpPr/>
            <p:nvPr/>
          </p:nvSpPr>
          <p:spPr>
            <a:xfrm>
              <a:off x="5151594" y="3895120"/>
              <a:ext cx="1330037" cy="224526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xmlns="" id="{A09172AF-6FB7-9A0C-BD5E-74DBEDDF7CFD}"/>
                </a:ext>
              </a:extLst>
            </p:cNvPr>
            <p:cNvSpPr txBox="1"/>
            <p:nvPr/>
          </p:nvSpPr>
          <p:spPr>
            <a:xfrm>
              <a:off x="5130874" y="1290169"/>
              <a:ext cx="24263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Source domain data</a:t>
              </a:r>
              <a:endPara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xmlns="" id="{A7B090C1-E06B-9F89-C05A-4F9CB85330B1}"/>
                </a:ext>
              </a:extLst>
            </p:cNvPr>
            <p:cNvSpPr txBox="1"/>
            <p:nvPr/>
          </p:nvSpPr>
          <p:spPr>
            <a:xfrm>
              <a:off x="5124196" y="4010689"/>
              <a:ext cx="24263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Target domain data</a:t>
              </a:r>
              <a:endPara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EE48AA3B-A187-BC52-2221-36AB81DC9604}"/>
                </a:ext>
              </a:extLst>
            </p:cNvPr>
            <p:cNvSpPr/>
            <p:nvPr/>
          </p:nvSpPr>
          <p:spPr>
            <a:xfrm>
              <a:off x="5328693" y="1725560"/>
              <a:ext cx="1008668" cy="13951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15D3398A-B187-2A6A-4662-D7A700216C66}"/>
                </a:ext>
              </a:extLst>
            </p:cNvPr>
            <p:cNvSpPr/>
            <p:nvPr/>
          </p:nvSpPr>
          <p:spPr>
            <a:xfrm>
              <a:off x="5289188" y="4417286"/>
              <a:ext cx="1054851" cy="146858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xmlns="" id="{9AADF0A0-0582-2F11-76D6-0C6D5EC47014}"/>
                </a:ext>
              </a:extLst>
            </p:cNvPr>
            <p:cNvSpPr txBox="1"/>
            <p:nvPr/>
          </p:nvSpPr>
          <p:spPr>
            <a:xfrm>
              <a:off x="5463871" y="2197830"/>
              <a:ext cx="794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Train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xmlns="" id="{A387C4BE-634B-C385-F2F7-99E5BF94E922}"/>
                </a:ext>
              </a:extLst>
            </p:cNvPr>
            <p:cNvSpPr txBox="1"/>
            <p:nvPr/>
          </p:nvSpPr>
          <p:spPr>
            <a:xfrm>
              <a:off x="5463871" y="4902829"/>
              <a:ext cx="794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Test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弧形 18">
              <a:extLst>
                <a:ext uri="{FF2B5EF4-FFF2-40B4-BE49-F238E27FC236}">
                  <a16:creationId xmlns:a16="http://schemas.microsoft.com/office/drawing/2014/main" xmlns="" id="{3F4831AF-2131-34C8-B6B4-B285221E5FD0}"/>
                </a:ext>
              </a:extLst>
            </p:cNvPr>
            <p:cNvSpPr/>
            <p:nvPr/>
          </p:nvSpPr>
          <p:spPr>
            <a:xfrm>
              <a:off x="6381172" y="2448127"/>
              <a:ext cx="1848428" cy="451589"/>
            </a:xfrm>
            <a:custGeom>
              <a:avLst/>
              <a:gdLst>
                <a:gd name="connsiteX0" fmla="*/ 12934 w 1218583"/>
                <a:gd name="connsiteY0" fmla="*/ 147785 h 371763"/>
                <a:gd name="connsiteX1" fmla="*/ 606211 w 1218583"/>
                <a:gd name="connsiteY1" fmla="*/ 2 h 371763"/>
                <a:gd name="connsiteX2" fmla="*/ 1189803 w 1218583"/>
                <a:gd name="connsiteY2" fmla="*/ 129427 h 371763"/>
                <a:gd name="connsiteX3" fmla="*/ 609292 w 1218583"/>
                <a:gd name="connsiteY3" fmla="*/ 185882 h 371763"/>
                <a:gd name="connsiteX4" fmla="*/ 12934 w 1218583"/>
                <a:gd name="connsiteY4" fmla="*/ 147785 h 371763"/>
                <a:gd name="connsiteX0" fmla="*/ 12934 w 1218583"/>
                <a:gd name="connsiteY0" fmla="*/ 147785 h 371763"/>
                <a:gd name="connsiteX1" fmla="*/ 606211 w 1218583"/>
                <a:gd name="connsiteY1" fmla="*/ 2 h 371763"/>
                <a:gd name="connsiteX2" fmla="*/ 1189803 w 1218583"/>
                <a:gd name="connsiteY2" fmla="*/ 129427 h 371763"/>
                <a:gd name="connsiteX0" fmla="*/ 0 w 1249296"/>
                <a:gd name="connsiteY0" fmla="*/ 147785 h 238068"/>
                <a:gd name="connsiteX1" fmla="*/ 593277 w 1249296"/>
                <a:gd name="connsiteY1" fmla="*/ 2 h 238068"/>
                <a:gd name="connsiteX2" fmla="*/ 1176869 w 1249296"/>
                <a:gd name="connsiteY2" fmla="*/ 129427 h 238068"/>
                <a:gd name="connsiteX3" fmla="*/ 596358 w 1249296"/>
                <a:gd name="connsiteY3" fmla="*/ 185882 h 238068"/>
                <a:gd name="connsiteX4" fmla="*/ 0 w 1249296"/>
                <a:gd name="connsiteY4" fmla="*/ 147785 h 238068"/>
                <a:gd name="connsiteX0" fmla="*/ 0 w 1249296"/>
                <a:gd name="connsiteY0" fmla="*/ 147785 h 238068"/>
                <a:gd name="connsiteX1" fmla="*/ 593277 w 1249296"/>
                <a:gd name="connsiteY1" fmla="*/ 2 h 238068"/>
                <a:gd name="connsiteX2" fmla="*/ 1249296 w 1249296"/>
                <a:gd name="connsiteY2" fmla="*/ 238068 h 23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296" h="238068" stroke="0" extrusionOk="0">
                  <a:moveTo>
                    <a:pt x="0" y="147785"/>
                  </a:moveTo>
                  <a:cubicBezTo>
                    <a:pt x="58866" y="62021"/>
                    <a:pt x="306063" y="445"/>
                    <a:pt x="593277" y="2"/>
                  </a:cubicBezTo>
                  <a:cubicBezTo>
                    <a:pt x="859623" y="-409"/>
                    <a:pt x="1095975" y="52007"/>
                    <a:pt x="1176869" y="129427"/>
                  </a:cubicBezTo>
                  <a:lnTo>
                    <a:pt x="596358" y="185882"/>
                  </a:lnTo>
                  <a:lnTo>
                    <a:pt x="0" y="147785"/>
                  </a:lnTo>
                  <a:close/>
                </a:path>
                <a:path w="1249296" h="238068" fill="none">
                  <a:moveTo>
                    <a:pt x="0" y="147785"/>
                  </a:moveTo>
                  <a:cubicBezTo>
                    <a:pt x="58866" y="62021"/>
                    <a:pt x="306063" y="445"/>
                    <a:pt x="593277" y="2"/>
                  </a:cubicBezTo>
                  <a:cubicBezTo>
                    <a:pt x="859623" y="-409"/>
                    <a:pt x="1168402" y="160648"/>
                    <a:pt x="1249296" y="238068"/>
                  </a:cubicBezTo>
                </a:path>
              </a:pathLst>
            </a:custGeom>
            <a:ln>
              <a:headEnd type="none"/>
              <a:tailEnd type="triangl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xmlns="" id="{3C226ACC-CD64-9F49-1848-B0F05395EA85}"/>
                </a:ext>
              </a:extLst>
            </p:cNvPr>
            <p:cNvSpPr/>
            <p:nvPr/>
          </p:nvSpPr>
          <p:spPr>
            <a:xfrm>
              <a:off x="7579103" y="2940787"/>
              <a:ext cx="1498637" cy="143163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Model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" name="弧形 18">
              <a:extLst>
                <a:ext uri="{FF2B5EF4-FFF2-40B4-BE49-F238E27FC236}">
                  <a16:creationId xmlns:a16="http://schemas.microsoft.com/office/drawing/2014/main" xmlns="" id="{F60D16A7-3581-10A1-3BE5-488B21D2C55E}"/>
                </a:ext>
              </a:extLst>
            </p:cNvPr>
            <p:cNvSpPr/>
            <p:nvPr/>
          </p:nvSpPr>
          <p:spPr>
            <a:xfrm rot="9691824">
              <a:off x="6425083" y="4566293"/>
              <a:ext cx="1848428" cy="451589"/>
            </a:xfrm>
            <a:custGeom>
              <a:avLst/>
              <a:gdLst>
                <a:gd name="connsiteX0" fmla="*/ 12934 w 1218583"/>
                <a:gd name="connsiteY0" fmla="*/ 147785 h 371763"/>
                <a:gd name="connsiteX1" fmla="*/ 606211 w 1218583"/>
                <a:gd name="connsiteY1" fmla="*/ 2 h 371763"/>
                <a:gd name="connsiteX2" fmla="*/ 1189803 w 1218583"/>
                <a:gd name="connsiteY2" fmla="*/ 129427 h 371763"/>
                <a:gd name="connsiteX3" fmla="*/ 609292 w 1218583"/>
                <a:gd name="connsiteY3" fmla="*/ 185882 h 371763"/>
                <a:gd name="connsiteX4" fmla="*/ 12934 w 1218583"/>
                <a:gd name="connsiteY4" fmla="*/ 147785 h 371763"/>
                <a:gd name="connsiteX0" fmla="*/ 12934 w 1218583"/>
                <a:gd name="connsiteY0" fmla="*/ 147785 h 371763"/>
                <a:gd name="connsiteX1" fmla="*/ 606211 w 1218583"/>
                <a:gd name="connsiteY1" fmla="*/ 2 h 371763"/>
                <a:gd name="connsiteX2" fmla="*/ 1189803 w 1218583"/>
                <a:gd name="connsiteY2" fmla="*/ 129427 h 371763"/>
                <a:gd name="connsiteX0" fmla="*/ 0 w 1249296"/>
                <a:gd name="connsiteY0" fmla="*/ 147785 h 238068"/>
                <a:gd name="connsiteX1" fmla="*/ 593277 w 1249296"/>
                <a:gd name="connsiteY1" fmla="*/ 2 h 238068"/>
                <a:gd name="connsiteX2" fmla="*/ 1176869 w 1249296"/>
                <a:gd name="connsiteY2" fmla="*/ 129427 h 238068"/>
                <a:gd name="connsiteX3" fmla="*/ 596358 w 1249296"/>
                <a:gd name="connsiteY3" fmla="*/ 185882 h 238068"/>
                <a:gd name="connsiteX4" fmla="*/ 0 w 1249296"/>
                <a:gd name="connsiteY4" fmla="*/ 147785 h 238068"/>
                <a:gd name="connsiteX0" fmla="*/ 0 w 1249296"/>
                <a:gd name="connsiteY0" fmla="*/ 147785 h 238068"/>
                <a:gd name="connsiteX1" fmla="*/ 593277 w 1249296"/>
                <a:gd name="connsiteY1" fmla="*/ 2 h 238068"/>
                <a:gd name="connsiteX2" fmla="*/ 1249296 w 1249296"/>
                <a:gd name="connsiteY2" fmla="*/ 238068 h 23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296" h="238068" stroke="0" extrusionOk="0">
                  <a:moveTo>
                    <a:pt x="0" y="147785"/>
                  </a:moveTo>
                  <a:cubicBezTo>
                    <a:pt x="58866" y="62021"/>
                    <a:pt x="306063" y="445"/>
                    <a:pt x="593277" y="2"/>
                  </a:cubicBezTo>
                  <a:cubicBezTo>
                    <a:pt x="859623" y="-409"/>
                    <a:pt x="1095975" y="52007"/>
                    <a:pt x="1176869" y="129427"/>
                  </a:cubicBezTo>
                  <a:lnTo>
                    <a:pt x="596358" y="185882"/>
                  </a:lnTo>
                  <a:lnTo>
                    <a:pt x="0" y="147785"/>
                  </a:lnTo>
                  <a:close/>
                </a:path>
                <a:path w="1249296" h="238068" fill="none">
                  <a:moveTo>
                    <a:pt x="0" y="147785"/>
                  </a:moveTo>
                  <a:cubicBezTo>
                    <a:pt x="58866" y="62021"/>
                    <a:pt x="306063" y="445"/>
                    <a:pt x="593277" y="2"/>
                  </a:cubicBezTo>
                  <a:cubicBezTo>
                    <a:pt x="859623" y="-409"/>
                    <a:pt x="1168402" y="160648"/>
                    <a:pt x="1249296" y="238068"/>
                  </a:cubicBezTo>
                </a:path>
              </a:pathLst>
            </a:custGeom>
            <a:ln>
              <a:headEnd type="none"/>
              <a:tailEnd type="triangl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xmlns="" id="{CFA93F3D-B479-BA89-B3DC-1D6C68BFC46D}"/>
                </a:ext>
              </a:extLst>
            </p:cNvPr>
            <p:cNvSpPr txBox="1"/>
            <p:nvPr/>
          </p:nvSpPr>
          <p:spPr>
            <a:xfrm>
              <a:off x="6974716" y="2054416"/>
              <a:ext cx="7561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訓練</a:t>
              </a: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xmlns="" id="{84AE0CF8-F769-8BFF-9570-4513F652DE69}"/>
                </a:ext>
              </a:extLst>
            </p:cNvPr>
            <p:cNvSpPr txBox="1"/>
            <p:nvPr/>
          </p:nvSpPr>
          <p:spPr>
            <a:xfrm>
              <a:off x="6974716" y="5073620"/>
              <a:ext cx="6280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驗證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xmlns="" id="{03FC4A51-CD1C-B8E0-3916-9D3983148D1D}"/>
                </a:ext>
              </a:extLst>
            </p:cNvPr>
            <p:cNvSpPr txBox="1"/>
            <p:nvPr/>
          </p:nvSpPr>
          <p:spPr>
            <a:xfrm>
              <a:off x="2266627" y="674254"/>
              <a:ext cx="146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S2T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25" name="群組 24"/>
            <p:cNvGrpSpPr/>
            <p:nvPr/>
          </p:nvGrpSpPr>
          <p:grpSpPr>
            <a:xfrm>
              <a:off x="3571817" y="4591205"/>
              <a:ext cx="1313996" cy="688997"/>
              <a:chOff x="3571817" y="4591205"/>
              <a:chExt cx="1313996" cy="688997"/>
            </a:xfrm>
          </p:grpSpPr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xmlns="" id="{D13F0C65-841F-4B5A-3F14-D6030E0F4BA9}"/>
                  </a:ext>
                </a:extLst>
              </p:cNvPr>
              <p:cNvSpPr/>
              <p:nvPr/>
            </p:nvSpPr>
            <p:spPr>
              <a:xfrm>
                <a:off x="3571817" y="4809422"/>
                <a:ext cx="494923" cy="470780"/>
              </a:xfrm>
              <a:prstGeom prst="ellips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" name="文字方塊 2"/>
              <p:cNvSpPr txBox="1"/>
              <p:nvPr/>
            </p:nvSpPr>
            <p:spPr>
              <a:xfrm>
                <a:off x="3821941" y="4591205"/>
                <a:ext cx="106387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50" b="1" dirty="0" smtClean="0">
                    <a:solidFill>
                      <a:srgbClr val="00B0F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Target</a:t>
                </a:r>
                <a:endParaRPr lang="zh-TW" altLang="en-US" sz="1050" b="1" dirty="0">
                  <a:solidFill>
                    <a:srgbClr val="00B0F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8" name="群組 17"/>
            <p:cNvGrpSpPr/>
            <p:nvPr/>
          </p:nvGrpSpPr>
          <p:grpSpPr>
            <a:xfrm>
              <a:off x="3513602" y="2179411"/>
              <a:ext cx="1321112" cy="602700"/>
              <a:chOff x="3513602" y="2179411"/>
              <a:chExt cx="1321112" cy="602700"/>
            </a:xfrm>
          </p:grpSpPr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xmlns="" id="{5EDC7CFB-7694-8EEA-D12F-4D675AD5DA32}"/>
                  </a:ext>
                </a:extLst>
              </p:cNvPr>
              <p:cNvSpPr/>
              <p:nvPr/>
            </p:nvSpPr>
            <p:spPr>
              <a:xfrm>
                <a:off x="3513602" y="2352213"/>
                <a:ext cx="427316" cy="42989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4" name="文字方塊 23"/>
              <p:cNvSpPr txBox="1"/>
              <p:nvPr/>
            </p:nvSpPr>
            <p:spPr>
              <a:xfrm>
                <a:off x="3770842" y="2179411"/>
                <a:ext cx="106387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5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</a:t>
                </a:r>
                <a:r>
                  <a:rPr lang="en-US" altLang="zh-TW" sz="1050" b="1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ource</a:t>
                </a:r>
                <a:endParaRPr lang="zh-TW" altLang="en-US" sz="105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xmlns="" id="{D13F0C65-841F-4B5A-3F14-D6030E0F4BA9}"/>
                </a:ext>
              </a:extLst>
            </p:cNvPr>
            <p:cNvSpPr/>
            <p:nvPr/>
          </p:nvSpPr>
          <p:spPr>
            <a:xfrm>
              <a:off x="3005085" y="2521304"/>
              <a:ext cx="494923" cy="47078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xmlns="" id="{D13F0C65-841F-4B5A-3F14-D6030E0F4BA9}"/>
                </a:ext>
              </a:extLst>
            </p:cNvPr>
            <p:cNvSpPr/>
            <p:nvPr/>
          </p:nvSpPr>
          <p:spPr>
            <a:xfrm>
              <a:off x="2441355" y="4828265"/>
              <a:ext cx="494923" cy="47078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xmlns="" id="{D13F0C65-841F-4B5A-3F14-D6030E0F4BA9}"/>
                </a:ext>
              </a:extLst>
            </p:cNvPr>
            <p:cNvSpPr/>
            <p:nvPr/>
          </p:nvSpPr>
          <p:spPr>
            <a:xfrm>
              <a:off x="3297293" y="3366294"/>
              <a:ext cx="582557" cy="47078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xmlns="" id="{D13F0C65-841F-4B5A-3F14-D6030E0F4BA9}"/>
                </a:ext>
              </a:extLst>
            </p:cNvPr>
            <p:cNvSpPr/>
            <p:nvPr/>
          </p:nvSpPr>
          <p:spPr>
            <a:xfrm>
              <a:off x="2605210" y="2405478"/>
              <a:ext cx="392205" cy="323367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xmlns="" id="{D13F0C65-841F-4B5A-3F14-D6030E0F4BA9}"/>
                </a:ext>
              </a:extLst>
            </p:cNvPr>
            <p:cNvSpPr/>
            <p:nvPr/>
          </p:nvSpPr>
          <p:spPr>
            <a:xfrm>
              <a:off x="2662562" y="3355066"/>
              <a:ext cx="569588" cy="47078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9744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2410690" y="854416"/>
            <a:ext cx="8820726" cy="5118200"/>
            <a:chOff x="2410690" y="854416"/>
            <a:chExt cx="8820726" cy="511820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1764" y="922474"/>
              <a:ext cx="1881403" cy="4693910"/>
            </a:xfrm>
            <a:prstGeom prst="rect">
              <a:avLst/>
            </a:prstGeom>
          </p:spPr>
        </p:pic>
        <p:cxnSp>
          <p:nvCxnSpPr>
            <p:cNvPr id="12" name="接點: 肘形 11">
              <a:extLst>
                <a:ext uri="{FF2B5EF4-FFF2-40B4-BE49-F238E27FC236}">
                  <a16:creationId xmlns:a16="http://schemas.microsoft.com/office/drawing/2014/main" xmlns="" id="{AD3ADDBC-3D2F-6384-A4E2-9A1B8FCAF5E6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845191" y="4268272"/>
              <a:ext cx="1200247" cy="662394"/>
            </a:xfrm>
            <a:prstGeom prst="bentConnector3">
              <a:avLst>
                <a:gd name="adj1" fmla="val 749"/>
              </a:avLst>
            </a:prstGeom>
            <a:ln>
              <a:solidFill>
                <a:schemeClr val="bg2">
                  <a:lumMod val="5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接點: 肘形 25">
              <a:extLst>
                <a:ext uri="{FF2B5EF4-FFF2-40B4-BE49-F238E27FC236}">
                  <a16:creationId xmlns:a16="http://schemas.microsoft.com/office/drawing/2014/main" xmlns="" id="{F6E10042-B11E-60B3-28F0-C8954138333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899770" y="2457991"/>
              <a:ext cx="986057" cy="767426"/>
            </a:xfrm>
            <a:prstGeom prst="bentConnector3">
              <a:avLst>
                <a:gd name="adj1" fmla="val 1292"/>
              </a:avLst>
            </a:prstGeom>
            <a:ln>
              <a:solidFill>
                <a:schemeClr val="bg2">
                  <a:lumMod val="5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xmlns="" id="{EDB8B1C5-08AB-8829-A988-B1DA77A6446E}"/>
                </a:ext>
              </a:extLst>
            </p:cNvPr>
            <p:cNvSpPr txBox="1"/>
            <p:nvPr/>
          </p:nvSpPr>
          <p:spPr>
            <a:xfrm>
              <a:off x="5217054" y="3457794"/>
              <a:ext cx="1330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Different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xmlns="" id="{DE4F52E3-406F-F612-6607-7F5471632F35}"/>
                </a:ext>
              </a:extLst>
            </p:cNvPr>
            <p:cNvSpPr/>
            <p:nvPr/>
          </p:nvSpPr>
          <p:spPr>
            <a:xfrm>
              <a:off x="6650028" y="2797112"/>
              <a:ext cx="2050627" cy="2060028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DA</a:t>
              </a:r>
              <a:endPara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弧形 18">
              <a:extLst>
                <a:ext uri="{FF2B5EF4-FFF2-40B4-BE49-F238E27FC236}">
                  <a16:creationId xmlns:a16="http://schemas.microsoft.com/office/drawing/2014/main" xmlns="" id="{8528AFD6-2E70-67E3-E7FC-DB4D92E64055}"/>
                </a:ext>
              </a:extLst>
            </p:cNvPr>
            <p:cNvSpPr/>
            <p:nvPr/>
          </p:nvSpPr>
          <p:spPr>
            <a:xfrm>
              <a:off x="4932066" y="1700752"/>
              <a:ext cx="2438552" cy="957521"/>
            </a:xfrm>
            <a:custGeom>
              <a:avLst/>
              <a:gdLst>
                <a:gd name="connsiteX0" fmla="*/ 12934 w 1218583"/>
                <a:gd name="connsiteY0" fmla="*/ 147785 h 371763"/>
                <a:gd name="connsiteX1" fmla="*/ 606211 w 1218583"/>
                <a:gd name="connsiteY1" fmla="*/ 2 h 371763"/>
                <a:gd name="connsiteX2" fmla="*/ 1189803 w 1218583"/>
                <a:gd name="connsiteY2" fmla="*/ 129427 h 371763"/>
                <a:gd name="connsiteX3" fmla="*/ 609292 w 1218583"/>
                <a:gd name="connsiteY3" fmla="*/ 185882 h 371763"/>
                <a:gd name="connsiteX4" fmla="*/ 12934 w 1218583"/>
                <a:gd name="connsiteY4" fmla="*/ 147785 h 371763"/>
                <a:gd name="connsiteX0" fmla="*/ 12934 w 1218583"/>
                <a:gd name="connsiteY0" fmla="*/ 147785 h 371763"/>
                <a:gd name="connsiteX1" fmla="*/ 606211 w 1218583"/>
                <a:gd name="connsiteY1" fmla="*/ 2 h 371763"/>
                <a:gd name="connsiteX2" fmla="*/ 1189803 w 1218583"/>
                <a:gd name="connsiteY2" fmla="*/ 129427 h 371763"/>
                <a:gd name="connsiteX0" fmla="*/ 0 w 1249296"/>
                <a:gd name="connsiteY0" fmla="*/ 147785 h 238068"/>
                <a:gd name="connsiteX1" fmla="*/ 593277 w 1249296"/>
                <a:gd name="connsiteY1" fmla="*/ 2 h 238068"/>
                <a:gd name="connsiteX2" fmla="*/ 1176869 w 1249296"/>
                <a:gd name="connsiteY2" fmla="*/ 129427 h 238068"/>
                <a:gd name="connsiteX3" fmla="*/ 596358 w 1249296"/>
                <a:gd name="connsiteY3" fmla="*/ 185882 h 238068"/>
                <a:gd name="connsiteX4" fmla="*/ 0 w 1249296"/>
                <a:gd name="connsiteY4" fmla="*/ 147785 h 238068"/>
                <a:gd name="connsiteX0" fmla="*/ 0 w 1249296"/>
                <a:gd name="connsiteY0" fmla="*/ 147785 h 238068"/>
                <a:gd name="connsiteX1" fmla="*/ 593277 w 1249296"/>
                <a:gd name="connsiteY1" fmla="*/ 2 h 238068"/>
                <a:gd name="connsiteX2" fmla="*/ 1249296 w 1249296"/>
                <a:gd name="connsiteY2" fmla="*/ 238068 h 23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296" h="238068" stroke="0" extrusionOk="0">
                  <a:moveTo>
                    <a:pt x="0" y="147785"/>
                  </a:moveTo>
                  <a:cubicBezTo>
                    <a:pt x="58866" y="62021"/>
                    <a:pt x="306063" y="445"/>
                    <a:pt x="593277" y="2"/>
                  </a:cubicBezTo>
                  <a:cubicBezTo>
                    <a:pt x="859623" y="-409"/>
                    <a:pt x="1095975" y="52007"/>
                    <a:pt x="1176869" y="129427"/>
                  </a:cubicBezTo>
                  <a:lnTo>
                    <a:pt x="596358" y="185882"/>
                  </a:lnTo>
                  <a:lnTo>
                    <a:pt x="0" y="147785"/>
                  </a:lnTo>
                  <a:close/>
                </a:path>
                <a:path w="1249296" h="238068" fill="none">
                  <a:moveTo>
                    <a:pt x="0" y="147785"/>
                  </a:moveTo>
                  <a:cubicBezTo>
                    <a:pt x="58866" y="62021"/>
                    <a:pt x="306063" y="445"/>
                    <a:pt x="593277" y="2"/>
                  </a:cubicBezTo>
                  <a:cubicBezTo>
                    <a:pt x="859623" y="-409"/>
                    <a:pt x="1168402" y="160648"/>
                    <a:pt x="1249296" y="238068"/>
                  </a:cubicBezTo>
                </a:path>
              </a:pathLst>
            </a:custGeom>
            <a:ln>
              <a:solidFill>
                <a:schemeClr val="accent1"/>
              </a:solidFill>
              <a:headEnd type="none"/>
              <a:tailEnd type="triangl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35" name="弧形 18">
              <a:extLst>
                <a:ext uri="{FF2B5EF4-FFF2-40B4-BE49-F238E27FC236}">
                  <a16:creationId xmlns:a16="http://schemas.microsoft.com/office/drawing/2014/main" xmlns="" id="{D908B8F6-A057-DAA5-9C15-2652C0586767}"/>
                </a:ext>
              </a:extLst>
            </p:cNvPr>
            <p:cNvSpPr/>
            <p:nvPr/>
          </p:nvSpPr>
          <p:spPr>
            <a:xfrm rot="9989296">
              <a:off x="5122481" y="4917037"/>
              <a:ext cx="2610782" cy="1055579"/>
            </a:xfrm>
            <a:custGeom>
              <a:avLst/>
              <a:gdLst>
                <a:gd name="connsiteX0" fmla="*/ 12934 w 1218583"/>
                <a:gd name="connsiteY0" fmla="*/ 147785 h 371763"/>
                <a:gd name="connsiteX1" fmla="*/ 606211 w 1218583"/>
                <a:gd name="connsiteY1" fmla="*/ 2 h 371763"/>
                <a:gd name="connsiteX2" fmla="*/ 1189803 w 1218583"/>
                <a:gd name="connsiteY2" fmla="*/ 129427 h 371763"/>
                <a:gd name="connsiteX3" fmla="*/ 609292 w 1218583"/>
                <a:gd name="connsiteY3" fmla="*/ 185882 h 371763"/>
                <a:gd name="connsiteX4" fmla="*/ 12934 w 1218583"/>
                <a:gd name="connsiteY4" fmla="*/ 147785 h 371763"/>
                <a:gd name="connsiteX0" fmla="*/ 12934 w 1218583"/>
                <a:gd name="connsiteY0" fmla="*/ 147785 h 371763"/>
                <a:gd name="connsiteX1" fmla="*/ 606211 w 1218583"/>
                <a:gd name="connsiteY1" fmla="*/ 2 h 371763"/>
                <a:gd name="connsiteX2" fmla="*/ 1189803 w 1218583"/>
                <a:gd name="connsiteY2" fmla="*/ 129427 h 371763"/>
                <a:gd name="connsiteX0" fmla="*/ 0 w 1249296"/>
                <a:gd name="connsiteY0" fmla="*/ 147785 h 238068"/>
                <a:gd name="connsiteX1" fmla="*/ 593277 w 1249296"/>
                <a:gd name="connsiteY1" fmla="*/ 2 h 238068"/>
                <a:gd name="connsiteX2" fmla="*/ 1176869 w 1249296"/>
                <a:gd name="connsiteY2" fmla="*/ 129427 h 238068"/>
                <a:gd name="connsiteX3" fmla="*/ 596358 w 1249296"/>
                <a:gd name="connsiteY3" fmla="*/ 185882 h 238068"/>
                <a:gd name="connsiteX4" fmla="*/ 0 w 1249296"/>
                <a:gd name="connsiteY4" fmla="*/ 147785 h 238068"/>
                <a:gd name="connsiteX0" fmla="*/ 0 w 1249296"/>
                <a:gd name="connsiteY0" fmla="*/ 147785 h 238068"/>
                <a:gd name="connsiteX1" fmla="*/ 593277 w 1249296"/>
                <a:gd name="connsiteY1" fmla="*/ 2 h 238068"/>
                <a:gd name="connsiteX2" fmla="*/ 1249296 w 1249296"/>
                <a:gd name="connsiteY2" fmla="*/ 238068 h 23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296" h="238068" stroke="0" extrusionOk="0">
                  <a:moveTo>
                    <a:pt x="0" y="147785"/>
                  </a:moveTo>
                  <a:cubicBezTo>
                    <a:pt x="58866" y="62021"/>
                    <a:pt x="306063" y="445"/>
                    <a:pt x="593277" y="2"/>
                  </a:cubicBezTo>
                  <a:cubicBezTo>
                    <a:pt x="859623" y="-409"/>
                    <a:pt x="1095975" y="52007"/>
                    <a:pt x="1176869" y="129427"/>
                  </a:cubicBezTo>
                  <a:lnTo>
                    <a:pt x="596358" y="185882"/>
                  </a:lnTo>
                  <a:lnTo>
                    <a:pt x="0" y="147785"/>
                  </a:lnTo>
                  <a:close/>
                </a:path>
                <a:path w="1249296" h="238068" fill="none">
                  <a:moveTo>
                    <a:pt x="0" y="147785"/>
                  </a:moveTo>
                  <a:cubicBezTo>
                    <a:pt x="58866" y="62021"/>
                    <a:pt x="306063" y="445"/>
                    <a:pt x="593277" y="2"/>
                  </a:cubicBezTo>
                  <a:cubicBezTo>
                    <a:pt x="859623" y="-409"/>
                    <a:pt x="1168402" y="160648"/>
                    <a:pt x="1249296" y="238068"/>
                  </a:cubicBezTo>
                </a:path>
              </a:pathLst>
            </a:custGeom>
            <a:ln>
              <a:headEnd type="triangle"/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箭號: 向右 35">
              <a:extLst>
                <a:ext uri="{FF2B5EF4-FFF2-40B4-BE49-F238E27FC236}">
                  <a16:creationId xmlns:a16="http://schemas.microsoft.com/office/drawing/2014/main" xmlns="" id="{0F979BF2-CA7B-AD0C-4466-3EEEA81A1AB9}"/>
                </a:ext>
              </a:extLst>
            </p:cNvPr>
            <p:cNvSpPr/>
            <p:nvPr/>
          </p:nvSpPr>
          <p:spPr>
            <a:xfrm>
              <a:off x="8988951" y="4902135"/>
              <a:ext cx="717911" cy="23539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xmlns="" id="{59FA4F18-8611-F454-CC57-B76B0E009B60}"/>
                </a:ext>
              </a:extLst>
            </p:cNvPr>
            <p:cNvSpPr/>
            <p:nvPr/>
          </p:nvSpPr>
          <p:spPr>
            <a:xfrm>
              <a:off x="9957395" y="1746242"/>
              <a:ext cx="277091" cy="1219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17F8ADE6-F326-14D4-6490-4D0ABE518292}"/>
                </a:ext>
              </a:extLst>
            </p:cNvPr>
            <p:cNvSpPr/>
            <p:nvPr/>
          </p:nvSpPr>
          <p:spPr>
            <a:xfrm>
              <a:off x="9957395" y="4493305"/>
              <a:ext cx="277091" cy="132174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箭號: 向右 38">
              <a:extLst>
                <a:ext uri="{FF2B5EF4-FFF2-40B4-BE49-F238E27FC236}">
                  <a16:creationId xmlns:a16="http://schemas.microsoft.com/office/drawing/2014/main" xmlns="" id="{07EDE532-7B4F-3392-B5EB-FC4BD7592374}"/>
                </a:ext>
              </a:extLst>
            </p:cNvPr>
            <p:cNvSpPr/>
            <p:nvPr/>
          </p:nvSpPr>
          <p:spPr>
            <a:xfrm>
              <a:off x="8903312" y="2226126"/>
              <a:ext cx="717911" cy="23539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xmlns="" id="{A79A221F-C66B-8A6E-AF04-CEADAA50E6FA}"/>
                </a:ext>
              </a:extLst>
            </p:cNvPr>
            <p:cNvCxnSpPr/>
            <p:nvPr/>
          </p:nvCxnSpPr>
          <p:spPr>
            <a:xfrm>
              <a:off x="10095940" y="3019206"/>
              <a:ext cx="0" cy="409794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xmlns="" id="{4BB0D503-1772-D617-6529-CDF53A988C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95940" y="3999345"/>
              <a:ext cx="0" cy="401967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xmlns="" id="{A7AB7393-436E-5B6E-3972-34D8674A97BC}"/>
                </a:ext>
              </a:extLst>
            </p:cNvPr>
            <p:cNvSpPr txBox="1"/>
            <p:nvPr/>
          </p:nvSpPr>
          <p:spPr>
            <a:xfrm>
              <a:off x="8960467" y="3538020"/>
              <a:ext cx="2270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Same distribution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xmlns="" id="{00EB7C1C-F4BA-A076-06E9-FE2D6090B312}"/>
                </a:ext>
              </a:extLst>
            </p:cNvPr>
            <p:cNvSpPr txBox="1"/>
            <p:nvPr/>
          </p:nvSpPr>
          <p:spPr>
            <a:xfrm>
              <a:off x="2410690" y="854416"/>
              <a:ext cx="973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DABBS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20" name="群組 19"/>
            <p:cNvGrpSpPr/>
            <p:nvPr/>
          </p:nvGrpSpPr>
          <p:grpSpPr>
            <a:xfrm>
              <a:off x="4444887" y="2186784"/>
              <a:ext cx="1321112" cy="454620"/>
              <a:chOff x="3513602" y="2179411"/>
              <a:chExt cx="1321112" cy="602700"/>
            </a:xfrm>
          </p:grpSpPr>
          <p:sp>
            <p:nvSpPr>
              <p:cNvPr id="21" name="橢圓 20">
                <a:extLst>
                  <a:ext uri="{FF2B5EF4-FFF2-40B4-BE49-F238E27FC236}">
                    <a16:creationId xmlns:a16="http://schemas.microsoft.com/office/drawing/2014/main" xmlns="" id="{5EDC7CFB-7694-8EEA-D12F-4D675AD5DA32}"/>
                  </a:ext>
                </a:extLst>
              </p:cNvPr>
              <p:cNvSpPr/>
              <p:nvPr/>
            </p:nvSpPr>
            <p:spPr>
              <a:xfrm>
                <a:off x="3513602" y="2352213"/>
                <a:ext cx="427316" cy="42989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文字方塊 21"/>
              <p:cNvSpPr txBox="1"/>
              <p:nvPr/>
            </p:nvSpPr>
            <p:spPr>
              <a:xfrm>
                <a:off x="3770842" y="2179411"/>
                <a:ext cx="106387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5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</a:t>
                </a:r>
                <a:r>
                  <a:rPr lang="en-US" altLang="zh-TW" sz="1050" b="1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ource</a:t>
                </a:r>
                <a:endParaRPr lang="zh-TW" altLang="en-US" sz="105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23" name="群組 22"/>
            <p:cNvGrpSpPr/>
            <p:nvPr/>
          </p:nvGrpSpPr>
          <p:grpSpPr>
            <a:xfrm>
              <a:off x="4583249" y="4802252"/>
              <a:ext cx="1099835" cy="500855"/>
              <a:chOff x="3571817" y="4591205"/>
              <a:chExt cx="1313996" cy="688997"/>
            </a:xfrm>
          </p:grpSpPr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xmlns="" id="{D13F0C65-841F-4B5A-3F14-D6030E0F4BA9}"/>
                  </a:ext>
                </a:extLst>
              </p:cNvPr>
              <p:cNvSpPr/>
              <p:nvPr/>
            </p:nvSpPr>
            <p:spPr>
              <a:xfrm>
                <a:off x="3571817" y="4809422"/>
                <a:ext cx="494923" cy="470780"/>
              </a:xfrm>
              <a:prstGeom prst="ellips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5" name="文字方塊 24"/>
              <p:cNvSpPr txBox="1"/>
              <p:nvPr/>
            </p:nvSpPr>
            <p:spPr>
              <a:xfrm>
                <a:off x="3821941" y="4591205"/>
                <a:ext cx="106387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50" b="1" dirty="0" smtClean="0">
                    <a:solidFill>
                      <a:srgbClr val="00B0F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Target</a:t>
                </a:r>
                <a:endParaRPr lang="zh-TW" altLang="en-US" sz="1050" b="1" dirty="0">
                  <a:solidFill>
                    <a:srgbClr val="00B0F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xmlns="" id="{D13F0C65-841F-4B5A-3F14-D6030E0F4BA9}"/>
                </a:ext>
              </a:extLst>
            </p:cNvPr>
            <p:cNvSpPr/>
            <p:nvPr/>
          </p:nvSpPr>
          <p:spPr>
            <a:xfrm>
              <a:off x="3412472" y="4925577"/>
              <a:ext cx="409989" cy="359888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xmlns="" id="{D13F0C65-841F-4B5A-3F14-D6030E0F4BA9}"/>
                </a:ext>
              </a:extLst>
            </p:cNvPr>
            <p:cNvSpPr/>
            <p:nvPr/>
          </p:nvSpPr>
          <p:spPr>
            <a:xfrm>
              <a:off x="3514534" y="3347433"/>
              <a:ext cx="629393" cy="47078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xmlns="" id="{D13F0C65-841F-4B5A-3F14-D6030E0F4BA9}"/>
                </a:ext>
              </a:extLst>
            </p:cNvPr>
            <p:cNvSpPr/>
            <p:nvPr/>
          </p:nvSpPr>
          <p:spPr>
            <a:xfrm>
              <a:off x="4241075" y="3356346"/>
              <a:ext cx="631125" cy="47078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xmlns="" id="{D13F0C65-841F-4B5A-3F14-D6030E0F4BA9}"/>
                </a:ext>
              </a:extLst>
            </p:cNvPr>
            <p:cNvSpPr/>
            <p:nvPr/>
          </p:nvSpPr>
          <p:spPr>
            <a:xfrm>
              <a:off x="3571371" y="2339287"/>
              <a:ext cx="331086" cy="279959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xmlns="" id="{D13F0C65-841F-4B5A-3F14-D6030E0F4BA9}"/>
                </a:ext>
              </a:extLst>
            </p:cNvPr>
            <p:cNvSpPr/>
            <p:nvPr/>
          </p:nvSpPr>
          <p:spPr>
            <a:xfrm>
              <a:off x="3957125" y="2479266"/>
              <a:ext cx="494923" cy="47078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4285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3020562" y="1359763"/>
            <a:ext cx="5017084" cy="4716023"/>
            <a:chOff x="3020562" y="1359763"/>
            <a:chExt cx="5017084" cy="4716023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0562" y="1359763"/>
              <a:ext cx="1673925" cy="4176273"/>
            </a:xfrm>
            <a:prstGeom prst="rect">
              <a:avLst/>
            </a:prstGeom>
          </p:spPr>
        </p:pic>
        <p:sp>
          <p:nvSpPr>
            <p:cNvPr id="7" name="向右箭號 6"/>
            <p:cNvSpPr/>
            <p:nvPr/>
          </p:nvSpPr>
          <p:spPr>
            <a:xfrm>
              <a:off x="4694487" y="2623210"/>
              <a:ext cx="387350" cy="1905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0375" y="1657350"/>
              <a:ext cx="2687271" cy="2122221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0375" y="4033590"/>
              <a:ext cx="2604906" cy="2042196"/>
            </a:xfrm>
            <a:prstGeom prst="rect">
              <a:avLst/>
            </a:prstGeom>
          </p:spPr>
        </p:pic>
        <p:sp>
          <p:nvSpPr>
            <p:cNvPr id="11" name="向右箭號 10"/>
            <p:cNvSpPr/>
            <p:nvPr/>
          </p:nvSpPr>
          <p:spPr>
            <a:xfrm rot="5400000">
              <a:off x="6047037" y="3490646"/>
              <a:ext cx="387350" cy="1905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367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745532" y="586854"/>
            <a:ext cx="6620933" cy="5539772"/>
            <a:chOff x="1745532" y="586854"/>
            <a:chExt cx="6620933" cy="5539772"/>
          </a:xfrm>
        </p:grpSpPr>
        <p:grpSp>
          <p:nvGrpSpPr>
            <p:cNvPr id="24" name="群組 23"/>
            <p:cNvGrpSpPr/>
            <p:nvPr/>
          </p:nvGrpSpPr>
          <p:grpSpPr>
            <a:xfrm>
              <a:off x="1745532" y="1102066"/>
              <a:ext cx="6620933" cy="5024560"/>
              <a:chOff x="1764582" y="1089366"/>
              <a:chExt cx="6620933" cy="5024560"/>
            </a:xfrm>
          </p:grpSpPr>
          <p:pic>
            <p:nvPicPr>
              <p:cNvPr id="4" name="圖片 3">
                <a:extLst>
                  <a:ext uri="{FF2B5EF4-FFF2-40B4-BE49-F238E27FC236}">
                    <a16:creationId xmlns:a16="http://schemas.microsoft.com/office/drawing/2014/main" xmlns="" id="{4909412D-AB3A-45B8-B219-7A0D67BB80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64582" y="1089366"/>
                <a:ext cx="1965235" cy="4960632"/>
              </a:xfrm>
              <a:prstGeom prst="rect">
                <a:avLst/>
              </a:prstGeom>
            </p:spPr>
          </p:pic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xmlns="" id="{400DF367-66F9-11CE-E87E-5A8B667AB43F}"/>
                  </a:ext>
                </a:extLst>
              </p:cNvPr>
              <p:cNvSpPr/>
              <p:nvPr/>
            </p:nvSpPr>
            <p:spPr>
              <a:xfrm>
                <a:off x="3002043" y="2454726"/>
                <a:ext cx="494923" cy="47078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xmlns="" id="{3C226ACC-CD64-9F49-1848-B0F05395EA85}"/>
                  </a:ext>
                </a:extLst>
              </p:cNvPr>
              <p:cNvSpPr/>
              <p:nvPr/>
            </p:nvSpPr>
            <p:spPr>
              <a:xfrm>
                <a:off x="4284299" y="3025389"/>
                <a:ext cx="1498637" cy="1431636"/>
              </a:xfrm>
              <a:prstGeom prst="ellipse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Model</a:t>
                </a: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5" name="上彎箭號 14"/>
              <p:cNvSpPr/>
              <p:nvPr/>
            </p:nvSpPr>
            <p:spPr>
              <a:xfrm flipV="1">
                <a:off x="3665109" y="2499293"/>
                <a:ext cx="1498473" cy="487608"/>
              </a:xfrm>
              <a:prstGeom prst="bentUpArrow">
                <a:avLst>
                  <a:gd name="adj1" fmla="val 25000"/>
                  <a:gd name="adj2" fmla="val 29722"/>
                  <a:gd name="adj3" fmla="val 36805"/>
                </a:avLst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3897960" y="2237683"/>
                <a:ext cx="20193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1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</a:t>
                </a:r>
                <a:r>
                  <a:rPr lang="en-US" altLang="zh-TW" sz="11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rain Model</a:t>
                </a:r>
                <a:endParaRPr lang="zh-TW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pic>
            <p:nvPicPr>
              <p:cNvPr id="17" name="圖片 16">
                <a:extLst>
                  <a:ext uri="{FF2B5EF4-FFF2-40B4-BE49-F238E27FC236}">
                    <a16:creationId xmlns:a16="http://schemas.microsoft.com/office/drawing/2014/main" xmlns="" id="{4909412D-AB3A-45B8-B219-7A0D67BB80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20280" y="1153294"/>
                <a:ext cx="1965235" cy="4960632"/>
              </a:xfrm>
              <a:prstGeom prst="rect">
                <a:avLst/>
              </a:prstGeom>
            </p:spPr>
          </p:pic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xmlns="" id="{400DF367-66F9-11CE-E87E-5A8B667AB43F}"/>
                  </a:ext>
                </a:extLst>
              </p:cNvPr>
              <p:cNvSpPr/>
              <p:nvPr/>
            </p:nvSpPr>
            <p:spPr>
              <a:xfrm>
                <a:off x="6705505" y="3569682"/>
                <a:ext cx="668257" cy="58692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9" name="向右箭號 18"/>
              <p:cNvSpPr/>
              <p:nvPr/>
            </p:nvSpPr>
            <p:spPr>
              <a:xfrm rot="10800000">
                <a:off x="5848780" y="3633610"/>
                <a:ext cx="673100" cy="215195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文字方塊 19"/>
              <p:cNvSpPr txBox="1"/>
              <p:nvPr/>
            </p:nvSpPr>
            <p:spPr>
              <a:xfrm>
                <a:off x="5782936" y="3345131"/>
                <a:ext cx="20193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1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Test Model</a:t>
                </a:r>
                <a:endParaRPr lang="zh-TW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向右箭號 20"/>
              <p:cNvSpPr/>
              <p:nvPr/>
            </p:nvSpPr>
            <p:spPr>
              <a:xfrm rot="5400000">
                <a:off x="4865913" y="4677719"/>
                <a:ext cx="395610" cy="215195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圓柱 21"/>
              <p:cNvSpPr/>
              <p:nvPr/>
            </p:nvSpPr>
            <p:spPr>
              <a:xfrm>
                <a:off x="4532415" y="5175250"/>
                <a:ext cx="1040002" cy="774700"/>
              </a:xfrm>
              <a:prstGeom prst="can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文字方塊 22"/>
              <p:cNvSpPr txBox="1"/>
              <p:nvPr/>
            </p:nvSpPr>
            <p:spPr>
              <a:xfrm>
                <a:off x="4168560" y="5410200"/>
                <a:ext cx="17903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Poor </a:t>
                </a:r>
              </a:p>
              <a:p>
                <a:pPr algn="ctr"/>
                <a:r>
                  <a:rPr lang="en-US" altLang="zh-TW" sz="12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Performance</a:t>
                </a:r>
                <a:endPara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" name="文字方塊 1"/>
            <p:cNvSpPr txBox="1"/>
            <p:nvPr/>
          </p:nvSpPr>
          <p:spPr>
            <a:xfrm>
              <a:off x="2982993" y="586854"/>
              <a:ext cx="4654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One IMU ,bad performance</a:t>
              </a:r>
              <a:endPara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72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3041326" y="751263"/>
            <a:ext cx="5341983" cy="5428332"/>
            <a:chOff x="3041326" y="751263"/>
            <a:chExt cx="5341983" cy="5428332"/>
          </a:xfrm>
        </p:grpSpPr>
        <p:grpSp>
          <p:nvGrpSpPr>
            <p:cNvPr id="26" name="群組 25"/>
            <p:cNvGrpSpPr/>
            <p:nvPr/>
          </p:nvGrpSpPr>
          <p:grpSpPr>
            <a:xfrm>
              <a:off x="3041326" y="1297116"/>
              <a:ext cx="4914138" cy="4882479"/>
              <a:chOff x="3041326" y="1297116"/>
              <a:chExt cx="4914138" cy="4882479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1558" y="1297116"/>
                <a:ext cx="1705675" cy="4255486"/>
              </a:xfrm>
              <a:prstGeom prst="rect">
                <a:avLst/>
              </a:prstGeom>
            </p:spPr>
          </p:pic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xmlns="" id="{400DF367-66F9-11CE-E87E-5A8B667AB43F}"/>
                  </a:ext>
                </a:extLst>
              </p:cNvPr>
              <p:cNvSpPr/>
              <p:nvPr/>
            </p:nvSpPr>
            <p:spPr>
              <a:xfrm>
                <a:off x="5840493" y="2546350"/>
                <a:ext cx="458707" cy="39820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xmlns="" id="{400DF367-66F9-11CE-E87E-5A8B667AB43F}"/>
                  </a:ext>
                </a:extLst>
              </p:cNvPr>
              <p:cNvSpPr/>
              <p:nvPr/>
            </p:nvSpPr>
            <p:spPr>
              <a:xfrm>
                <a:off x="4991100" y="2546350"/>
                <a:ext cx="389826" cy="34105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xmlns="" id="{400DF367-66F9-11CE-E87E-5A8B667AB43F}"/>
                  </a:ext>
                </a:extLst>
              </p:cNvPr>
              <p:cNvSpPr/>
              <p:nvPr/>
            </p:nvSpPr>
            <p:spPr>
              <a:xfrm>
                <a:off x="5440201" y="2745453"/>
                <a:ext cx="341016" cy="33470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xmlns="" id="{400DF367-66F9-11CE-E87E-5A8B667AB43F}"/>
                  </a:ext>
                </a:extLst>
              </p:cNvPr>
              <p:cNvSpPr/>
              <p:nvPr/>
            </p:nvSpPr>
            <p:spPr>
              <a:xfrm>
                <a:off x="4901393" y="3424859"/>
                <a:ext cx="709316" cy="47078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xmlns="" id="{400DF367-66F9-11CE-E87E-5A8B667AB43F}"/>
                  </a:ext>
                </a:extLst>
              </p:cNvPr>
              <p:cNvSpPr/>
              <p:nvPr/>
            </p:nvSpPr>
            <p:spPr>
              <a:xfrm>
                <a:off x="5610709" y="3482009"/>
                <a:ext cx="706357" cy="47078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xmlns="" id="{400DF367-66F9-11CE-E87E-5A8B667AB43F}"/>
                  </a:ext>
                </a:extLst>
              </p:cNvPr>
              <p:cNvSpPr/>
              <p:nvPr/>
            </p:nvSpPr>
            <p:spPr>
              <a:xfrm>
                <a:off x="4856243" y="4902199"/>
                <a:ext cx="420607" cy="37373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xmlns="" id="{400DF367-66F9-11CE-E87E-5A8B667AB43F}"/>
                  </a:ext>
                </a:extLst>
              </p:cNvPr>
              <p:cNvSpPr/>
              <p:nvPr/>
            </p:nvSpPr>
            <p:spPr>
              <a:xfrm>
                <a:off x="5963887" y="4950290"/>
                <a:ext cx="385924" cy="27755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2" name="向右箭號 11"/>
              <p:cNvSpPr/>
              <p:nvPr/>
            </p:nvSpPr>
            <p:spPr>
              <a:xfrm rot="19369835">
                <a:off x="6269428" y="2376910"/>
                <a:ext cx="395610" cy="215195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xmlns="" id="{3C226ACC-CD64-9F49-1848-B0F05395EA85}"/>
                  </a:ext>
                </a:extLst>
              </p:cNvPr>
              <p:cNvSpPr/>
              <p:nvPr/>
            </p:nvSpPr>
            <p:spPr>
              <a:xfrm>
                <a:off x="6633460" y="1537634"/>
                <a:ext cx="1265601" cy="1032166"/>
              </a:xfrm>
              <a:prstGeom prst="ellipse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Model(1)</a:t>
                </a: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4" name="向右箭號 13"/>
              <p:cNvSpPr/>
              <p:nvPr/>
            </p:nvSpPr>
            <p:spPr>
              <a:xfrm rot="932437">
                <a:off x="5822490" y="3045968"/>
                <a:ext cx="716805" cy="207986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向右箭號 14"/>
              <p:cNvSpPr/>
              <p:nvPr/>
            </p:nvSpPr>
            <p:spPr>
              <a:xfrm rot="1640551">
                <a:off x="6265232" y="3911975"/>
                <a:ext cx="428338" cy="208588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xmlns="" id="{3C226ACC-CD64-9F49-1848-B0F05395EA85}"/>
                  </a:ext>
                </a:extLst>
              </p:cNvPr>
              <p:cNvSpPr/>
              <p:nvPr/>
            </p:nvSpPr>
            <p:spPr>
              <a:xfrm>
                <a:off x="6656881" y="2764327"/>
                <a:ext cx="1265601" cy="1032166"/>
              </a:xfrm>
              <a:prstGeom prst="ellipse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Model(2)</a:t>
                </a: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xmlns="" id="{3C226ACC-CD64-9F49-1848-B0F05395EA85}"/>
                  </a:ext>
                </a:extLst>
              </p:cNvPr>
              <p:cNvSpPr/>
              <p:nvPr/>
            </p:nvSpPr>
            <p:spPr>
              <a:xfrm>
                <a:off x="6689863" y="3955878"/>
                <a:ext cx="1265601" cy="1032166"/>
              </a:xfrm>
              <a:prstGeom prst="ellipse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Model(3)</a:t>
                </a: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xmlns="" id="{3C226ACC-CD64-9F49-1848-B0F05395EA85}"/>
                  </a:ext>
                </a:extLst>
              </p:cNvPr>
              <p:cNvSpPr/>
              <p:nvPr/>
            </p:nvSpPr>
            <p:spPr>
              <a:xfrm>
                <a:off x="6689863" y="5147429"/>
                <a:ext cx="1265601" cy="1032166"/>
              </a:xfrm>
              <a:prstGeom prst="ellipse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Model(4)</a:t>
                </a: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9" name="向右箭號 18"/>
              <p:cNvSpPr/>
              <p:nvPr/>
            </p:nvSpPr>
            <p:spPr>
              <a:xfrm rot="1640551">
                <a:off x="6339886" y="5205383"/>
                <a:ext cx="428338" cy="208588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向右箭號 19"/>
              <p:cNvSpPr/>
              <p:nvPr/>
            </p:nvSpPr>
            <p:spPr>
              <a:xfrm rot="12696912">
                <a:off x="4508135" y="2397832"/>
                <a:ext cx="395610" cy="215195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向右箭號 20"/>
              <p:cNvSpPr/>
              <p:nvPr/>
            </p:nvSpPr>
            <p:spPr>
              <a:xfrm flipH="1">
                <a:off x="4386233" y="3555955"/>
                <a:ext cx="428338" cy="208588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向右箭號 21"/>
              <p:cNvSpPr/>
              <p:nvPr/>
            </p:nvSpPr>
            <p:spPr>
              <a:xfrm rot="20964075" flipH="1">
                <a:off x="4391761" y="5043134"/>
                <a:ext cx="428338" cy="208588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xmlns="" id="{3C226ACC-CD64-9F49-1848-B0F05395EA85}"/>
                  </a:ext>
                </a:extLst>
              </p:cNvPr>
              <p:cNvSpPr/>
              <p:nvPr/>
            </p:nvSpPr>
            <p:spPr>
              <a:xfrm>
                <a:off x="3241477" y="1551411"/>
                <a:ext cx="1265601" cy="1032166"/>
              </a:xfrm>
              <a:prstGeom prst="ellipse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Model(5)</a:t>
                </a: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xmlns="" id="{3C226ACC-CD64-9F49-1848-B0F05395EA85}"/>
                  </a:ext>
                </a:extLst>
              </p:cNvPr>
              <p:cNvSpPr/>
              <p:nvPr/>
            </p:nvSpPr>
            <p:spPr>
              <a:xfrm>
                <a:off x="3041326" y="3154802"/>
                <a:ext cx="1265601" cy="1032166"/>
              </a:xfrm>
              <a:prstGeom prst="ellipse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Model(6)</a:t>
                </a: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xmlns="" id="{3C226ACC-CD64-9F49-1848-B0F05395EA85}"/>
                  </a:ext>
                </a:extLst>
              </p:cNvPr>
              <p:cNvSpPr/>
              <p:nvPr/>
            </p:nvSpPr>
            <p:spPr>
              <a:xfrm>
                <a:off x="3097559" y="4793594"/>
                <a:ext cx="1265601" cy="1032166"/>
              </a:xfrm>
              <a:prstGeom prst="ellipse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Model(7)</a:t>
                </a: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7" name="文字方塊 26"/>
            <p:cNvSpPr txBox="1"/>
            <p:nvPr/>
          </p:nvSpPr>
          <p:spPr>
            <a:xfrm>
              <a:off x="3241477" y="751263"/>
              <a:ext cx="5141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Many IMUs ,good performance</a:t>
              </a:r>
              <a:endPara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52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046" y="347675"/>
            <a:ext cx="4559954" cy="587140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0" y="347675"/>
            <a:ext cx="6534767" cy="547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4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2009075" y="1483198"/>
            <a:ext cx="9349760" cy="3726503"/>
            <a:chOff x="2009075" y="1483198"/>
            <a:chExt cx="9349760" cy="3726503"/>
          </a:xfrm>
        </p:grpSpPr>
        <p:sp>
          <p:nvSpPr>
            <p:cNvPr id="83" name="文字方塊 82"/>
            <p:cNvSpPr txBox="1"/>
            <p:nvPr/>
          </p:nvSpPr>
          <p:spPr>
            <a:xfrm>
              <a:off x="8785325" y="2663570"/>
              <a:ext cx="25735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 smtClean="0">
                  <a:solidFill>
                    <a:schemeClr val="tx2">
                      <a:lumMod val="50000"/>
                      <a:lumOff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Target domain</a:t>
              </a:r>
              <a:endParaRPr lang="zh-TW" altLang="en-US" sz="1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2009075" y="1483198"/>
              <a:ext cx="7054186" cy="3726503"/>
              <a:chOff x="2009075" y="1483198"/>
              <a:chExt cx="7054186" cy="3726503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9075" y="1483198"/>
                <a:ext cx="1493649" cy="3726503"/>
              </a:xfrm>
              <a:prstGeom prst="rect">
                <a:avLst/>
              </a:prstGeom>
            </p:spPr>
          </p:pic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xmlns="" id="{5EDC7CFB-7694-8EEA-D12F-4D675AD5DA32}"/>
                  </a:ext>
                </a:extLst>
              </p:cNvPr>
              <p:cNvSpPr/>
              <p:nvPr/>
            </p:nvSpPr>
            <p:spPr>
              <a:xfrm>
                <a:off x="2971611" y="2590799"/>
                <a:ext cx="311340" cy="282597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xmlns="" id="{5EDC7CFB-7694-8EEA-D12F-4D675AD5DA32}"/>
                  </a:ext>
                </a:extLst>
              </p:cNvPr>
              <p:cNvSpPr/>
              <p:nvPr/>
            </p:nvSpPr>
            <p:spPr>
              <a:xfrm>
                <a:off x="3073211" y="4698999"/>
                <a:ext cx="292290" cy="250847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9" name="文字方塊 28"/>
              <p:cNvSpPr txBox="1"/>
              <p:nvPr/>
            </p:nvSpPr>
            <p:spPr>
              <a:xfrm>
                <a:off x="3282951" y="4527877"/>
                <a:ext cx="118230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1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Target</a:t>
                </a:r>
                <a:endParaRPr lang="zh-TW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0" name="文字方塊 29"/>
              <p:cNvSpPr txBox="1"/>
              <p:nvPr/>
            </p:nvSpPr>
            <p:spPr>
              <a:xfrm>
                <a:off x="3302189" y="2525071"/>
                <a:ext cx="118230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1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source</a:t>
                </a:r>
                <a:endParaRPr lang="zh-TW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5" name="橢圓 24"/>
              <p:cNvSpPr/>
              <p:nvPr/>
            </p:nvSpPr>
            <p:spPr>
              <a:xfrm>
                <a:off x="4363690" y="2244504"/>
                <a:ext cx="1598990" cy="1352550"/>
              </a:xfrm>
              <a:prstGeom prst="ellipse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6" name="群組 45"/>
              <p:cNvGrpSpPr/>
              <p:nvPr/>
            </p:nvGrpSpPr>
            <p:grpSpPr>
              <a:xfrm>
                <a:off x="4579535" y="2481522"/>
                <a:ext cx="488251" cy="609598"/>
                <a:chOff x="4579535" y="2481522"/>
                <a:chExt cx="488251" cy="609598"/>
              </a:xfrm>
            </p:grpSpPr>
            <p:sp>
              <p:nvSpPr>
                <p:cNvPr id="8" name="橢圓 7"/>
                <p:cNvSpPr/>
                <p:nvPr/>
              </p:nvSpPr>
              <p:spPr>
                <a:xfrm>
                  <a:off x="4579535" y="3027620"/>
                  <a:ext cx="63500" cy="635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" name="橢圓 14"/>
                <p:cNvSpPr/>
                <p:nvPr/>
              </p:nvSpPr>
              <p:spPr>
                <a:xfrm>
                  <a:off x="5004286" y="2633919"/>
                  <a:ext cx="63500" cy="635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" name="橢圓 16"/>
                <p:cNvSpPr/>
                <p:nvPr/>
              </p:nvSpPr>
              <p:spPr>
                <a:xfrm>
                  <a:off x="4579535" y="2837120"/>
                  <a:ext cx="63500" cy="635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" name="橢圓 20"/>
                <p:cNvSpPr/>
                <p:nvPr/>
              </p:nvSpPr>
              <p:spPr>
                <a:xfrm>
                  <a:off x="4834773" y="2481522"/>
                  <a:ext cx="63500" cy="635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橢圓 21"/>
                <p:cNvSpPr/>
                <p:nvPr/>
              </p:nvSpPr>
              <p:spPr>
                <a:xfrm>
                  <a:off x="4721711" y="3027620"/>
                  <a:ext cx="63500" cy="635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橢圓 22"/>
                <p:cNvSpPr/>
                <p:nvPr/>
              </p:nvSpPr>
              <p:spPr>
                <a:xfrm>
                  <a:off x="4902147" y="2773620"/>
                  <a:ext cx="63500" cy="635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橢圓 23"/>
                <p:cNvSpPr/>
                <p:nvPr/>
              </p:nvSpPr>
              <p:spPr>
                <a:xfrm>
                  <a:off x="4771273" y="2672023"/>
                  <a:ext cx="63500" cy="635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27" name="直線接點 26"/>
              <p:cNvCxnSpPr/>
              <p:nvPr/>
            </p:nvCxnSpPr>
            <p:spPr>
              <a:xfrm flipH="1">
                <a:off x="4533339" y="2149738"/>
                <a:ext cx="1352550" cy="1438264"/>
              </a:xfrm>
              <a:prstGeom prst="line">
                <a:avLst/>
              </a:prstGeom>
              <a:ln>
                <a:solidFill>
                  <a:srgbClr val="92D05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群組 46"/>
              <p:cNvGrpSpPr/>
              <p:nvPr/>
            </p:nvGrpSpPr>
            <p:grpSpPr>
              <a:xfrm>
                <a:off x="5067786" y="2773620"/>
                <a:ext cx="708175" cy="527351"/>
                <a:chOff x="5067786" y="2773620"/>
                <a:chExt cx="708175" cy="527351"/>
              </a:xfrm>
            </p:grpSpPr>
            <p:sp>
              <p:nvSpPr>
                <p:cNvPr id="9" name="等腰三角形 8"/>
                <p:cNvSpPr/>
                <p:nvPr/>
              </p:nvSpPr>
              <p:spPr>
                <a:xfrm>
                  <a:off x="5540738" y="2773620"/>
                  <a:ext cx="56697" cy="63500"/>
                </a:xfrm>
                <a:prstGeom prst="triangl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1" name="等腰三角形 30"/>
                <p:cNvSpPr/>
                <p:nvPr/>
              </p:nvSpPr>
              <p:spPr>
                <a:xfrm>
                  <a:off x="5412286" y="3059370"/>
                  <a:ext cx="56697" cy="63500"/>
                </a:xfrm>
                <a:prstGeom prst="triangl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2" name="等腰三角形 31"/>
                <p:cNvSpPr/>
                <p:nvPr/>
              </p:nvSpPr>
              <p:spPr>
                <a:xfrm>
                  <a:off x="5067786" y="3237471"/>
                  <a:ext cx="56697" cy="63500"/>
                </a:xfrm>
                <a:prstGeom prst="triangl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3" name="等腰三角形 32"/>
                <p:cNvSpPr/>
                <p:nvPr/>
              </p:nvSpPr>
              <p:spPr>
                <a:xfrm>
                  <a:off x="5719264" y="3173971"/>
                  <a:ext cx="56697" cy="63500"/>
                </a:xfrm>
                <a:prstGeom prst="triangl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50" name="向右箭號 49"/>
              <p:cNvSpPr/>
              <p:nvPr/>
            </p:nvSpPr>
            <p:spPr>
              <a:xfrm>
                <a:off x="6171721" y="3435705"/>
                <a:ext cx="700769" cy="86204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橢圓 50"/>
              <p:cNvSpPr/>
              <p:nvPr/>
            </p:nvSpPr>
            <p:spPr>
              <a:xfrm>
                <a:off x="7219593" y="2759931"/>
                <a:ext cx="1764282" cy="1455101"/>
              </a:xfrm>
              <a:prstGeom prst="ellipse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2" name="直線接點 51"/>
              <p:cNvCxnSpPr/>
              <p:nvPr/>
            </p:nvCxnSpPr>
            <p:spPr>
              <a:xfrm flipH="1">
                <a:off x="7367372" y="2689824"/>
                <a:ext cx="1493283" cy="1555261"/>
              </a:xfrm>
              <a:prstGeom prst="line">
                <a:avLst/>
              </a:prstGeom>
              <a:ln>
                <a:solidFill>
                  <a:srgbClr val="92D05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群組 66"/>
              <p:cNvGrpSpPr/>
              <p:nvPr/>
            </p:nvGrpSpPr>
            <p:grpSpPr>
              <a:xfrm>
                <a:off x="7518757" y="3032621"/>
                <a:ext cx="488251" cy="609598"/>
                <a:chOff x="4579535" y="2481522"/>
                <a:chExt cx="488251" cy="609598"/>
              </a:xfrm>
            </p:grpSpPr>
            <p:sp>
              <p:nvSpPr>
                <p:cNvPr id="68" name="橢圓 67"/>
                <p:cNvSpPr/>
                <p:nvPr/>
              </p:nvSpPr>
              <p:spPr>
                <a:xfrm>
                  <a:off x="4579535" y="3027620"/>
                  <a:ext cx="63500" cy="635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9" name="橢圓 68"/>
                <p:cNvSpPr/>
                <p:nvPr/>
              </p:nvSpPr>
              <p:spPr>
                <a:xfrm>
                  <a:off x="5004286" y="2633919"/>
                  <a:ext cx="63500" cy="635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0" name="橢圓 69"/>
                <p:cNvSpPr/>
                <p:nvPr/>
              </p:nvSpPr>
              <p:spPr>
                <a:xfrm>
                  <a:off x="4579535" y="2837120"/>
                  <a:ext cx="63500" cy="635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1" name="橢圓 70"/>
                <p:cNvSpPr/>
                <p:nvPr/>
              </p:nvSpPr>
              <p:spPr>
                <a:xfrm>
                  <a:off x="4834773" y="2481522"/>
                  <a:ext cx="63500" cy="635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2" name="橢圓 71"/>
                <p:cNvSpPr/>
                <p:nvPr/>
              </p:nvSpPr>
              <p:spPr>
                <a:xfrm>
                  <a:off x="4721711" y="3027620"/>
                  <a:ext cx="63500" cy="635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3" name="橢圓 72"/>
                <p:cNvSpPr/>
                <p:nvPr/>
              </p:nvSpPr>
              <p:spPr>
                <a:xfrm>
                  <a:off x="4902147" y="2773620"/>
                  <a:ext cx="63500" cy="635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4" name="橢圓 73"/>
                <p:cNvSpPr/>
                <p:nvPr/>
              </p:nvSpPr>
              <p:spPr>
                <a:xfrm>
                  <a:off x="4771273" y="2672023"/>
                  <a:ext cx="63500" cy="635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75" name="群組 74"/>
              <p:cNvGrpSpPr/>
              <p:nvPr/>
            </p:nvGrpSpPr>
            <p:grpSpPr>
              <a:xfrm>
                <a:off x="7959378" y="3487481"/>
                <a:ext cx="708175" cy="527351"/>
                <a:chOff x="5067786" y="2773620"/>
                <a:chExt cx="708175" cy="527351"/>
              </a:xfrm>
            </p:grpSpPr>
            <p:sp>
              <p:nvSpPr>
                <p:cNvPr id="76" name="等腰三角形 75"/>
                <p:cNvSpPr/>
                <p:nvPr/>
              </p:nvSpPr>
              <p:spPr>
                <a:xfrm>
                  <a:off x="5540738" y="2773620"/>
                  <a:ext cx="56697" cy="63500"/>
                </a:xfrm>
                <a:prstGeom prst="triangl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7" name="等腰三角形 76"/>
                <p:cNvSpPr/>
                <p:nvPr/>
              </p:nvSpPr>
              <p:spPr>
                <a:xfrm>
                  <a:off x="5412286" y="3059370"/>
                  <a:ext cx="56697" cy="63500"/>
                </a:xfrm>
                <a:prstGeom prst="triangl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8" name="等腰三角形 77"/>
                <p:cNvSpPr/>
                <p:nvPr/>
              </p:nvSpPr>
              <p:spPr>
                <a:xfrm>
                  <a:off x="5067786" y="3237471"/>
                  <a:ext cx="56697" cy="63500"/>
                </a:xfrm>
                <a:prstGeom prst="triangl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9" name="等腰三角形 78"/>
                <p:cNvSpPr/>
                <p:nvPr/>
              </p:nvSpPr>
              <p:spPr>
                <a:xfrm>
                  <a:off x="5719264" y="3173971"/>
                  <a:ext cx="56697" cy="63500"/>
                </a:xfrm>
                <a:prstGeom prst="triangl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81" name="文字方塊 80"/>
              <p:cNvSpPr txBox="1"/>
              <p:nvPr/>
            </p:nvSpPr>
            <p:spPr>
              <a:xfrm>
                <a:off x="4310680" y="1984640"/>
                <a:ext cx="257351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b="1" dirty="0" smtClean="0">
                    <a:solidFill>
                      <a:srgbClr val="92D05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Source domain</a:t>
                </a:r>
                <a:endParaRPr lang="zh-TW" altLang="en-US" sz="1000" b="1" dirty="0">
                  <a:solidFill>
                    <a:srgbClr val="92D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2" name="文字方塊 81"/>
              <p:cNvSpPr txBox="1"/>
              <p:nvPr/>
            </p:nvSpPr>
            <p:spPr>
              <a:xfrm>
                <a:off x="4460857" y="4474654"/>
                <a:ext cx="257351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b="1" dirty="0" smtClean="0"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Target domain</a:t>
                </a:r>
                <a:endParaRPr lang="zh-TW" altLang="en-US" sz="10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6399636" y="2814293"/>
                <a:ext cx="257351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b="1" dirty="0" smtClean="0">
                    <a:solidFill>
                      <a:srgbClr val="92D05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Source domain</a:t>
                </a:r>
                <a:endParaRPr lang="zh-TW" altLang="en-US" sz="1000" b="1" dirty="0">
                  <a:solidFill>
                    <a:srgbClr val="92D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7" name="群組 6"/>
              <p:cNvGrpSpPr/>
              <p:nvPr/>
            </p:nvGrpSpPr>
            <p:grpSpPr>
              <a:xfrm rot="4382375">
                <a:off x="4114983" y="2938134"/>
                <a:ext cx="1664869" cy="1378548"/>
                <a:chOff x="7004978" y="4776071"/>
                <a:chExt cx="1799780" cy="1483572"/>
              </a:xfrm>
            </p:grpSpPr>
            <p:sp>
              <p:nvSpPr>
                <p:cNvPr id="53" name="橢圓 52"/>
                <p:cNvSpPr/>
                <p:nvPr/>
              </p:nvSpPr>
              <p:spPr>
                <a:xfrm rot="296246">
                  <a:off x="7004978" y="4776071"/>
                  <a:ext cx="1799780" cy="1483572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8258159" y="5309950"/>
                  <a:ext cx="45719" cy="53501"/>
                </a:xfrm>
                <a:prstGeom prst="rec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>
                  <a:solidFill>
                    <a:schemeClr val="tx2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3" name="群組 2"/>
                <p:cNvGrpSpPr/>
                <p:nvPr/>
              </p:nvGrpSpPr>
              <p:grpSpPr>
                <a:xfrm>
                  <a:off x="7250042" y="5004714"/>
                  <a:ext cx="391483" cy="744737"/>
                  <a:chOff x="7250042" y="5004714"/>
                  <a:chExt cx="391483" cy="744737"/>
                </a:xfrm>
              </p:grpSpPr>
              <p:sp>
                <p:nvSpPr>
                  <p:cNvPr id="2" name="矩形 1"/>
                  <p:cNvSpPr/>
                  <p:nvPr/>
                </p:nvSpPr>
                <p:spPr>
                  <a:xfrm>
                    <a:off x="7250042" y="5156200"/>
                    <a:ext cx="45719" cy="53501"/>
                  </a:xfrm>
                  <a:prstGeom prst="rect">
                    <a:avLst/>
                  </a:prstGeom>
                  <a:solidFill>
                    <a:schemeClr val="tx2">
                      <a:lumMod val="50000"/>
                      <a:lumOff val="50000"/>
                    </a:schemeClr>
                  </a:solidFill>
                  <a:ln>
                    <a:solidFill>
                      <a:schemeClr val="tx2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6" name="矩形 65"/>
                  <p:cNvSpPr/>
                  <p:nvPr/>
                </p:nvSpPr>
                <p:spPr>
                  <a:xfrm>
                    <a:off x="7295761" y="5435599"/>
                    <a:ext cx="45719" cy="53501"/>
                  </a:xfrm>
                  <a:prstGeom prst="rect">
                    <a:avLst/>
                  </a:prstGeom>
                  <a:solidFill>
                    <a:schemeClr val="tx2">
                      <a:lumMod val="50000"/>
                      <a:lumOff val="50000"/>
                    </a:schemeClr>
                  </a:solidFill>
                  <a:ln>
                    <a:solidFill>
                      <a:schemeClr val="tx2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0" name="矩形 79"/>
                  <p:cNvSpPr/>
                  <p:nvPr/>
                </p:nvSpPr>
                <p:spPr>
                  <a:xfrm>
                    <a:off x="7518757" y="5308600"/>
                    <a:ext cx="45719" cy="53501"/>
                  </a:xfrm>
                  <a:prstGeom prst="rect">
                    <a:avLst/>
                  </a:prstGeom>
                  <a:solidFill>
                    <a:schemeClr val="tx2">
                      <a:lumMod val="50000"/>
                      <a:lumOff val="50000"/>
                    </a:schemeClr>
                  </a:solidFill>
                  <a:ln>
                    <a:solidFill>
                      <a:schemeClr val="tx2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5" name="矩形 84"/>
                  <p:cNvSpPr/>
                  <p:nvPr/>
                </p:nvSpPr>
                <p:spPr>
                  <a:xfrm>
                    <a:off x="7595806" y="5004714"/>
                    <a:ext cx="45719" cy="53501"/>
                  </a:xfrm>
                  <a:prstGeom prst="rect">
                    <a:avLst/>
                  </a:prstGeom>
                  <a:solidFill>
                    <a:schemeClr val="tx2">
                      <a:lumMod val="50000"/>
                      <a:lumOff val="50000"/>
                    </a:schemeClr>
                  </a:solidFill>
                  <a:ln>
                    <a:solidFill>
                      <a:schemeClr val="tx2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6" name="矩形 85"/>
                  <p:cNvSpPr/>
                  <p:nvPr/>
                </p:nvSpPr>
                <p:spPr>
                  <a:xfrm>
                    <a:off x="7473038" y="5695950"/>
                    <a:ext cx="45719" cy="53501"/>
                  </a:xfrm>
                  <a:prstGeom prst="rect">
                    <a:avLst/>
                  </a:prstGeom>
                  <a:solidFill>
                    <a:schemeClr val="tx2">
                      <a:lumMod val="50000"/>
                      <a:lumOff val="50000"/>
                    </a:schemeClr>
                  </a:solidFill>
                  <a:ln>
                    <a:solidFill>
                      <a:schemeClr val="tx2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8" name="矩形 87"/>
                  <p:cNvSpPr/>
                  <p:nvPr/>
                </p:nvSpPr>
                <p:spPr>
                  <a:xfrm>
                    <a:off x="7554842" y="5461000"/>
                    <a:ext cx="45719" cy="53501"/>
                  </a:xfrm>
                  <a:prstGeom prst="rect">
                    <a:avLst/>
                  </a:prstGeom>
                  <a:solidFill>
                    <a:schemeClr val="tx2">
                      <a:lumMod val="50000"/>
                      <a:lumOff val="50000"/>
                    </a:schemeClr>
                  </a:solidFill>
                  <a:ln>
                    <a:solidFill>
                      <a:schemeClr val="tx2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89" name="矩形 88"/>
                <p:cNvSpPr/>
                <p:nvPr/>
              </p:nvSpPr>
              <p:spPr>
                <a:xfrm>
                  <a:off x="8254642" y="5542762"/>
                  <a:ext cx="45719" cy="53501"/>
                </a:xfrm>
                <a:prstGeom prst="rec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>
                  <a:solidFill>
                    <a:schemeClr val="tx2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0" name="矩形 89"/>
                <p:cNvSpPr/>
                <p:nvPr/>
              </p:nvSpPr>
              <p:spPr>
                <a:xfrm>
                  <a:off x="8024462" y="5642449"/>
                  <a:ext cx="45719" cy="53501"/>
                </a:xfrm>
                <a:prstGeom prst="rec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>
                  <a:solidFill>
                    <a:schemeClr val="tx2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 flipV="1">
                  <a:off x="8265063" y="5949170"/>
                  <a:ext cx="70596" cy="45719"/>
                </a:xfrm>
                <a:prstGeom prst="rec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>
                  <a:solidFill>
                    <a:schemeClr val="tx2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99" name="群組 98"/>
              <p:cNvGrpSpPr/>
              <p:nvPr/>
            </p:nvGrpSpPr>
            <p:grpSpPr>
              <a:xfrm rot="21442130">
                <a:off x="7398392" y="2671720"/>
                <a:ext cx="1664869" cy="1378548"/>
                <a:chOff x="7004978" y="4776071"/>
                <a:chExt cx="1799780" cy="1483572"/>
              </a:xfrm>
            </p:grpSpPr>
            <p:sp>
              <p:nvSpPr>
                <p:cNvPr id="100" name="橢圓 99"/>
                <p:cNvSpPr/>
                <p:nvPr/>
              </p:nvSpPr>
              <p:spPr>
                <a:xfrm rot="296246">
                  <a:off x="7004978" y="4776071"/>
                  <a:ext cx="1799780" cy="1483572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1" name="矩形 100"/>
                <p:cNvSpPr/>
                <p:nvPr/>
              </p:nvSpPr>
              <p:spPr>
                <a:xfrm>
                  <a:off x="8258159" y="5309950"/>
                  <a:ext cx="45719" cy="53501"/>
                </a:xfrm>
                <a:prstGeom prst="rec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>
                  <a:solidFill>
                    <a:schemeClr val="tx2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102" name="群組 101"/>
                <p:cNvGrpSpPr/>
                <p:nvPr/>
              </p:nvGrpSpPr>
              <p:grpSpPr>
                <a:xfrm>
                  <a:off x="7250042" y="5004714"/>
                  <a:ext cx="391483" cy="744737"/>
                  <a:chOff x="7250042" y="5004714"/>
                  <a:chExt cx="391483" cy="744737"/>
                </a:xfrm>
              </p:grpSpPr>
              <p:sp>
                <p:nvSpPr>
                  <p:cNvPr id="106" name="矩形 105"/>
                  <p:cNvSpPr/>
                  <p:nvPr/>
                </p:nvSpPr>
                <p:spPr>
                  <a:xfrm>
                    <a:off x="7250042" y="5156200"/>
                    <a:ext cx="45719" cy="53501"/>
                  </a:xfrm>
                  <a:prstGeom prst="rect">
                    <a:avLst/>
                  </a:prstGeom>
                  <a:solidFill>
                    <a:schemeClr val="tx2">
                      <a:lumMod val="50000"/>
                      <a:lumOff val="50000"/>
                    </a:schemeClr>
                  </a:solidFill>
                  <a:ln>
                    <a:solidFill>
                      <a:schemeClr val="tx2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07" name="矩形 106"/>
                  <p:cNvSpPr/>
                  <p:nvPr/>
                </p:nvSpPr>
                <p:spPr>
                  <a:xfrm>
                    <a:off x="7295761" y="5435599"/>
                    <a:ext cx="45719" cy="53501"/>
                  </a:xfrm>
                  <a:prstGeom prst="rect">
                    <a:avLst/>
                  </a:prstGeom>
                  <a:solidFill>
                    <a:schemeClr val="tx2">
                      <a:lumMod val="50000"/>
                      <a:lumOff val="50000"/>
                    </a:schemeClr>
                  </a:solidFill>
                  <a:ln>
                    <a:solidFill>
                      <a:schemeClr val="tx2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08" name="矩形 107"/>
                  <p:cNvSpPr/>
                  <p:nvPr/>
                </p:nvSpPr>
                <p:spPr>
                  <a:xfrm>
                    <a:off x="7518757" y="5308600"/>
                    <a:ext cx="45719" cy="53501"/>
                  </a:xfrm>
                  <a:prstGeom prst="rect">
                    <a:avLst/>
                  </a:prstGeom>
                  <a:solidFill>
                    <a:schemeClr val="tx2">
                      <a:lumMod val="50000"/>
                      <a:lumOff val="50000"/>
                    </a:schemeClr>
                  </a:solidFill>
                  <a:ln>
                    <a:solidFill>
                      <a:schemeClr val="tx2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09" name="矩形 108"/>
                  <p:cNvSpPr/>
                  <p:nvPr/>
                </p:nvSpPr>
                <p:spPr>
                  <a:xfrm>
                    <a:off x="7595806" y="5004714"/>
                    <a:ext cx="45719" cy="53501"/>
                  </a:xfrm>
                  <a:prstGeom prst="rect">
                    <a:avLst/>
                  </a:prstGeom>
                  <a:solidFill>
                    <a:schemeClr val="tx2">
                      <a:lumMod val="50000"/>
                      <a:lumOff val="50000"/>
                    </a:schemeClr>
                  </a:solidFill>
                  <a:ln>
                    <a:solidFill>
                      <a:schemeClr val="tx2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10" name="矩形 109"/>
                  <p:cNvSpPr/>
                  <p:nvPr/>
                </p:nvSpPr>
                <p:spPr>
                  <a:xfrm>
                    <a:off x="7473038" y="5695950"/>
                    <a:ext cx="45719" cy="53501"/>
                  </a:xfrm>
                  <a:prstGeom prst="rect">
                    <a:avLst/>
                  </a:prstGeom>
                  <a:solidFill>
                    <a:schemeClr val="tx2">
                      <a:lumMod val="50000"/>
                      <a:lumOff val="50000"/>
                    </a:schemeClr>
                  </a:solidFill>
                  <a:ln>
                    <a:solidFill>
                      <a:schemeClr val="tx2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11" name="矩形 110"/>
                  <p:cNvSpPr/>
                  <p:nvPr/>
                </p:nvSpPr>
                <p:spPr>
                  <a:xfrm>
                    <a:off x="7554842" y="5461000"/>
                    <a:ext cx="45719" cy="53501"/>
                  </a:xfrm>
                  <a:prstGeom prst="rect">
                    <a:avLst/>
                  </a:prstGeom>
                  <a:solidFill>
                    <a:schemeClr val="tx2">
                      <a:lumMod val="50000"/>
                      <a:lumOff val="50000"/>
                    </a:schemeClr>
                  </a:solidFill>
                  <a:ln>
                    <a:solidFill>
                      <a:schemeClr val="tx2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103" name="矩形 102"/>
                <p:cNvSpPr/>
                <p:nvPr/>
              </p:nvSpPr>
              <p:spPr>
                <a:xfrm>
                  <a:off x="8254642" y="5542762"/>
                  <a:ext cx="45719" cy="53501"/>
                </a:xfrm>
                <a:prstGeom prst="rec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>
                  <a:solidFill>
                    <a:schemeClr val="tx2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8024462" y="5642449"/>
                  <a:ext cx="45719" cy="53501"/>
                </a:xfrm>
                <a:prstGeom prst="rec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>
                  <a:solidFill>
                    <a:schemeClr val="tx2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5" name="矩形 104"/>
                <p:cNvSpPr/>
                <p:nvPr/>
              </p:nvSpPr>
              <p:spPr>
                <a:xfrm flipV="1">
                  <a:off x="8265063" y="5949170"/>
                  <a:ext cx="70596" cy="45719"/>
                </a:xfrm>
                <a:prstGeom prst="rec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>
                  <a:solidFill>
                    <a:schemeClr val="tx2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56180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1480839" y="2749550"/>
            <a:ext cx="1619250" cy="7302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  <a:latin typeface="+mj-ea"/>
                <a:ea typeface="+mj-ea"/>
              </a:rPr>
              <a:t>S2S</a:t>
            </a:r>
            <a:endParaRPr lang="zh-TW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8655919" y="2749550"/>
            <a:ext cx="1619250" cy="7302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  <a:latin typeface="+mj-ea"/>
                <a:ea typeface="+mj-ea"/>
              </a:rPr>
              <a:t>S2T</a:t>
            </a:r>
            <a:endParaRPr lang="zh-TW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向右箭號 6"/>
          <p:cNvSpPr/>
          <p:nvPr/>
        </p:nvSpPr>
        <p:spPr>
          <a:xfrm flipH="1">
            <a:off x="3392924" y="3055937"/>
            <a:ext cx="4813300" cy="11747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935029" y="2653009"/>
            <a:ext cx="1885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Improved</a:t>
            </a:r>
          </a:p>
          <a:p>
            <a:pPr algn="ctr"/>
            <a:endParaRPr lang="en-US" altLang="zh-TW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By DA</a:t>
            </a:r>
            <a:endParaRPr lang="zh-TW" altLang="en-US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8858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141</Words>
  <Application>Microsoft Office PowerPoint</Application>
  <PresentationFormat>寬螢幕</PresentationFormat>
  <Paragraphs>95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微軟正黑體</vt:lpstr>
      <vt:lpstr>新細明體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張瀚元</dc:creator>
  <cp:lastModifiedBy>User</cp:lastModifiedBy>
  <cp:revision>36</cp:revision>
  <dcterms:created xsi:type="dcterms:W3CDTF">2024-07-04T04:42:57Z</dcterms:created>
  <dcterms:modified xsi:type="dcterms:W3CDTF">2024-08-24T09:18:29Z</dcterms:modified>
</cp:coreProperties>
</file>