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4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6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8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1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5A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6A9A9-38DE-C4D7-63B7-3EEE0446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06005"/>
            <a:ext cx="5257800" cy="2806704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Pokémon Team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F7C02-D431-4DEE-FC8D-E1027BE7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279787"/>
            <a:ext cx="5257800" cy="146787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Harry 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0F033-9BB2-FAC0-9233-73659BB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99" y="0"/>
            <a:ext cx="3600698" cy="3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149E3-A254-D750-048F-4B0972C6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4B879-319F-05CB-FC55-CE60CA33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EF7F-9CD8-3AC1-8DA6-2950A448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Risk assessment 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Set up my schema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Git hub repo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Master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Dev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Feature Branches	</a:t>
            </a:r>
          </a:p>
          <a:p>
            <a:pPr>
              <a:lnSpc>
                <a:spcPct val="9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799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3F2D-F780-BE2A-04F2-D1B40BE1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5E1AAF-7FA8-9656-2359-E3A1FC75E454}"/>
              </a:ext>
            </a:extLst>
          </p:cNvPr>
          <p:cNvSpPr txBox="1">
            <a:spLocks/>
          </p:cNvSpPr>
          <p:nvPr/>
        </p:nvSpPr>
        <p:spPr>
          <a:xfrm>
            <a:off x="543910" y="1910593"/>
            <a:ext cx="6542690" cy="227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dirty="0"/>
              <a:t>Created Feature branches for any major changed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Each day the current feature branch was merged to dev</a:t>
            </a:r>
          </a:p>
          <a:p>
            <a:pPr marL="0" indent="0">
              <a:lnSpc>
                <a:spcPct val="90000"/>
              </a:lnSpc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6CB40-C52F-4CF5-2919-D0DB6E00C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29"/>
          <a:stretch/>
        </p:blipFill>
        <p:spPr>
          <a:xfrm>
            <a:off x="0" y="3617621"/>
            <a:ext cx="12192000" cy="32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4211-D6D6-D8BF-A4AC-3F568B30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A7ED-FCF7-CEB0-EF3A-03D5FD72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879566"/>
            <a:ext cx="10515600" cy="416052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Achieved 80% coverage</a:t>
            </a:r>
          </a:p>
          <a:p>
            <a:r>
              <a:rPr lang="en-GB" dirty="0"/>
              <a:t>Some of the controllers remain untested due to errors and time constraints.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DC9C77-31BB-DEF0-340E-712C8DA6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87" y="3429000"/>
            <a:ext cx="10123484" cy="28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10E0-3B69-51B7-5DAD-BF198133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66218"/>
            <a:ext cx="3966029" cy="1325563"/>
          </a:xfrm>
        </p:spPr>
        <p:txBody>
          <a:bodyPr/>
          <a:lstStyle/>
          <a:p>
            <a:r>
              <a:rPr lang="en-GB" dirty="0"/>
              <a:t>Sprint review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1DC259-5A05-3513-5695-2E941ECC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3" y="0"/>
            <a:ext cx="6493788" cy="6858000"/>
          </a:xfr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197758-0964-9A3F-D044-5648C4998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13" y="0"/>
            <a:ext cx="6475329" cy="4862286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4E8E941-1812-30FF-A1D3-BDC01D476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52" y="0"/>
            <a:ext cx="6479690" cy="4557486"/>
          </a:xfrm>
          <a:prstGeom prst="rect">
            <a:avLst/>
          </a:prstGeom>
        </p:spPr>
      </p:pic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13240A-1A1A-9419-DD73-17814794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58" y="0"/>
            <a:ext cx="6513641" cy="3618689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F14A83-8FFC-0E39-96E5-086EEA15B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52" y="13406"/>
            <a:ext cx="6498148" cy="3818340"/>
          </a:xfrm>
          <a:prstGeom prst="rect">
            <a:avLst/>
          </a:prstGeom>
        </p:spPr>
      </p:pic>
      <p:pic>
        <p:nvPicPr>
          <p:cNvPr id="26" name="Picture 2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CDC513F-B296-6FB8-FA49-983C554F4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01" y="13407"/>
            <a:ext cx="6513641" cy="5148878"/>
          </a:xfrm>
          <a:prstGeom prst="rect">
            <a:avLst/>
          </a:prstGeom>
        </p:spPr>
      </p:pic>
      <p:pic>
        <p:nvPicPr>
          <p:cNvPr id="28" name="Picture 2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12C0755-17BA-8B56-1E35-859CF361A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22" y="-13407"/>
            <a:ext cx="648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704E-A4C3-327A-E7CA-F45DD42B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35519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B23-A9DA-BD1D-3A92-C26B107B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A02C-226D-381D-8AAD-A1AD6502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tests for the Pokémon and team class made it easier to plan ahead.</a:t>
            </a:r>
          </a:p>
          <a:p>
            <a:r>
              <a:rPr lang="en-GB" dirty="0"/>
              <a:t>Errors joining the front end to my API.</a:t>
            </a:r>
          </a:p>
          <a:p>
            <a:r>
              <a:rPr lang="en-GB" dirty="0"/>
              <a:t>Could have made more improvements to the look of the webpage maybe adding some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37069323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Pokémon Team Builder</vt:lpstr>
      <vt:lpstr>Introduction</vt:lpstr>
      <vt:lpstr>Version control</vt:lpstr>
      <vt:lpstr>Testing</vt:lpstr>
      <vt:lpstr>Sprint review</vt:lpstr>
      <vt:lpstr>Code Demo</vt:lpstr>
      <vt:lpstr>Sprint retrospective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Cope</dc:creator>
  <cp:lastModifiedBy>Harry Cope</cp:lastModifiedBy>
  <cp:revision>9</cp:revision>
  <dcterms:created xsi:type="dcterms:W3CDTF">2022-07-13T22:56:25Z</dcterms:created>
  <dcterms:modified xsi:type="dcterms:W3CDTF">2022-08-16T12:55:10Z</dcterms:modified>
</cp:coreProperties>
</file>