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5558-8DF8-44B0-82F5-691317AF0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4FF20-3D27-49D5-9947-4A4E386F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D00C-6714-4E79-9C4C-C227B4AC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A1CB-6CE1-4687-AEE0-B4CF7E07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BF30-FEFE-4218-8468-053A0388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33B-F081-4908-BE08-A5F9F6F2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E54F8-D726-408C-830A-69C59F704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7B4B-0F2C-4392-A3BD-FE96A0E5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49AE-CA9D-4195-BBF5-D986BB95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E582-A7AE-4D34-9BEC-2162C15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075EA-745D-4A50-AE87-2B9A174A9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9260-9248-4EB5-9543-D80DA75B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856C-ED3E-4D8D-94BD-F9BE56E1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34F0-9D25-49A8-8B49-EFF62513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97A1-43C5-4A75-BA89-AA90BFF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759A-32A3-47A9-9788-DE2BB23F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F525-327D-4CD2-A857-949BD3D2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6552-5BEC-4960-B010-5916D7F3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9447-0CBD-49CE-8A24-B9EBADD7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8C2A-AA67-4FBF-8B65-F0566FBC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68EF-E983-4FBB-88D1-1B373261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A0CB-A26C-4C99-A0A7-CA098812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A3B4-D3D9-4C8E-9F90-8EC8C7DD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1A5C-1FDB-414E-B68F-531E37F7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4381-4D5E-4F64-9AF1-8CBF2E4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8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1DE0-D117-4F5C-81B4-302C41C8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8074-2EE6-452B-83A9-33EA709BE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05DF-2D93-42A1-A912-F4E4CD6EF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0A74-5205-4F21-B56A-7B302675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4A17-72AE-410B-A3CB-A0333459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6DD5-D86A-4A0B-BE9D-5A3BA44B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CFFD-54C2-4A32-AFD6-547C78A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8EA1-2B20-4180-9E8A-3934EAD9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2FD3B-719F-4D41-9E48-B4DF22989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75321-8C2C-466D-BD4F-2B585449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F318F-D1FF-4F14-82DD-121EC9789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BDA89-3174-465F-9DD9-F207FF5C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BD39D-DA93-474A-8560-8109ED7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6ABE8-74FA-4153-AACB-7A71495C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CB1C-5E25-4E7E-9E90-0DECE23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6844E-08F0-46F9-A322-569709E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2ED11-BBA5-45DF-8DAF-18B85D32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7748E-28DA-4603-9800-B5037906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2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54B3D-F105-48E4-B876-FBD2F620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0E6E8-7489-4F54-BD6E-6B3CAF35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BE9-979D-4A60-BAB5-16D7609C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3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F99C-C1F2-44D6-A317-40419034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B141-34C7-499B-84EC-4360CA27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AE5FB-7052-4604-A805-27593D4C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42B8-8DDE-4AA4-85C2-2D825CD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D80F-952A-4438-9BA8-9C389A81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CF92F-8F01-4F0A-A14C-B4DF5233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48B9-77A5-4E74-B79C-75038774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318D8-4518-4464-B638-BA7A9FC69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432A3-5BAE-4F23-A59E-2EC41CB4F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4969-BE4F-426C-8D2B-BF5E6CA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FB40-43A1-462A-96A4-BCB5E7E6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A1A9-93C3-448F-9DC2-DD00A4A0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DE55B-996D-472C-83DA-745B642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B735-3052-4F38-9772-44CF1405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CB7B-8D87-4C1D-9E9D-46A8A3780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3D0-EBE6-47BB-8F38-3F584DA1D09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9854-AA36-46C9-923C-C2D76463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B1F-9FB7-4A81-8FF7-3469ECD1C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3F7B-F0C8-41B6-8FD4-F6A80E283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8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05C27-4020-4A1C-85B7-D33A2F59C05B}"/>
              </a:ext>
            </a:extLst>
          </p:cNvPr>
          <p:cNvSpPr txBox="1"/>
          <p:nvPr/>
        </p:nvSpPr>
        <p:spPr>
          <a:xfrm>
            <a:off x="5387196" y="1410419"/>
            <a:ext cx="91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E448-136A-4804-9EAA-3AF90C2F0218}"/>
              </a:ext>
            </a:extLst>
          </p:cNvPr>
          <p:cNvSpPr txBox="1"/>
          <p:nvPr/>
        </p:nvSpPr>
        <p:spPr>
          <a:xfrm>
            <a:off x="1820174" y="2603573"/>
            <a:ext cx="1492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2B229-10DB-4140-BDE3-E60E209B0470}"/>
              </a:ext>
            </a:extLst>
          </p:cNvPr>
          <p:cNvSpPr txBox="1"/>
          <p:nvPr/>
        </p:nvSpPr>
        <p:spPr>
          <a:xfrm>
            <a:off x="6111815" y="2603573"/>
            <a:ext cx="14291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Piercings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C8DBF-3EB1-4DC3-A954-7C2F4094D4FB}"/>
              </a:ext>
            </a:extLst>
          </p:cNvPr>
          <p:cNvSpPr txBox="1"/>
          <p:nvPr/>
        </p:nvSpPr>
        <p:spPr>
          <a:xfrm>
            <a:off x="4063761" y="2603573"/>
            <a:ext cx="14291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Tattoo Artists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C527A-BF5F-4552-9493-EAB8B9C2F17A}"/>
              </a:ext>
            </a:extLst>
          </p:cNvPr>
          <p:cNvSpPr txBox="1"/>
          <p:nvPr/>
        </p:nvSpPr>
        <p:spPr>
          <a:xfrm>
            <a:off x="8203720" y="2603573"/>
            <a:ext cx="20703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Laser tattoo removal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50F49-9ED6-47AC-8474-C848650DA9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66359" y="1779751"/>
            <a:ext cx="3278037" cy="82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CED5DF-213D-48A3-B06B-B4B78A36606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778316" y="1779751"/>
            <a:ext cx="1066080" cy="82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64F968-D809-4D50-84A7-AF1F63B477F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44396" y="1779751"/>
            <a:ext cx="981974" cy="82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0EB45A-AC02-423F-AF04-09852135E86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844396" y="1779751"/>
            <a:ext cx="3394494" cy="82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7FEAE6-E11C-4EEE-B956-DB542FEB9084}"/>
              </a:ext>
            </a:extLst>
          </p:cNvPr>
          <p:cNvSpPr txBox="1"/>
          <p:nvPr/>
        </p:nvSpPr>
        <p:spPr>
          <a:xfrm>
            <a:off x="1820174" y="4043239"/>
            <a:ext cx="14923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Shop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E4C00-6C1D-4C7B-A1B9-E5C1471AD2DB}"/>
              </a:ext>
            </a:extLst>
          </p:cNvPr>
          <p:cNvSpPr txBox="1"/>
          <p:nvPr/>
        </p:nvSpPr>
        <p:spPr>
          <a:xfrm>
            <a:off x="2078213" y="3323406"/>
            <a:ext cx="976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42C1E-9AEF-460A-B2AF-2743450C7012}"/>
              </a:ext>
            </a:extLst>
          </p:cNvPr>
          <p:cNvSpPr txBox="1"/>
          <p:nvPr/>
        </p:nvSpPr>
        <p:spPr>
          <a:xfrm>
            <a:off x="5098211" y="5969690"/>
            <a:ext cx="14923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Contact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FAE8C-2CC9-482A-8CFE-BA7378E8640D}"/>
              </a:ext>
            </a:extLst>
          </p:cNvPr>
          <p:cNvSpPr txBox="1"/>
          <p:nvPr/>
        </p:nvSpPr>
        <p:spPr>
          <a:xfrm>
            <a:off x="4089676" y="3278143"/>
            <a:ext cx="1343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About each artist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D3D54-01D4-4AE3-8D93-26C195DFBD68}"/>
              </a:ext>
            </a:extLst>
          </p:cNvPr>
          <p:cNvSpPr txBox="1"/>
          <p:nvPr/>
        </p:nvSpPr>
        <p:spPr>
          <a:xfrm>
            <a:off x="6096000" y="3278143"/>
            <a:ext cx="14291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Piercing qualifications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758C48-CC27-415F-8566-0125B9B76F30}"/>
              </a:ext>
            </a:extLst>
          </p:cNvPr>
          <p:cNvSpPr txBox="1"/>
          <p:nvPr/>
        </p:nvSpPr>
        <p:spPr>
          <a:xfrm>
            <a:off x="6089488" y="4101965"/>
            <a:ext cx="14291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338D7-24DC-40B6-9C9B-01CB1CC85A48}"/>
              </a:ext>
            </a:extLst>
          </p:cNvPr>
          <p:cNvSpPr txBox="1"/>
          <p:nvPr/>
        </p:nvSpPr>
        <p:spPr>
          <a:xfrm>
            <a:off x="8492705" y="3301860"/>
            <a:ext cx="1492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0224B-BBB2-4F32-A379-770BF9748D4E}"/>
              </a:ext>
            </a:extLst>
          </p:cNvPr>
          <p:cNvSpPr txBox="1"/>
          <p:nvPr/>
        </p:nvSpPr>
        <p:spPr>
          <a:xfrm>
            <a:off x="8330960" y="3950906"/>
            <a:ext cx="1815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Certifications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DE4273-9FCC-4AC7-8CFF-F51D9A129721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566359" y="2972905"/>
            <a:ext cx="0" cy="35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CB0F92-8177-4C48-ABE7-B2CDC862D504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2566359" y="3692738"/>
            <a:ext cx="0" cy="35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3EE99B-3532-4222-BEE4-85110219750E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761441" y="2972905"/>
            <a:ext cx="16875" cy="30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C57E43-F462-4262-B916-5C7B3EB7D840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6810555" y="2972905"/>
            <a:ext cx="15815" cy="30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2F7B91-D129-43F6-A299-86E8D13C694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804043" y="3924474"/>
            <a:ext cx="6512" cy="17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30D815-E4E3-4820-88DD-AA8DF9325404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9238890" y="3249904"/>
            <a:ext cx="0" cy="51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D140CA-C4A7-4729-A8FF-2086A632C4A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238890" y="3671192"/>
            <a:ext cx="0" cy="27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50C5FD-35AF-4899-A61D-F8A3F3AE7976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2566359" y="4689570"/>
            <a:ext cx="3278037" cy="12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76EA0A-037E-4F00-9FBB-0956958A120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761441" y="3924474"/>
            <a:ext cx="1082955" cy="204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75529C-89F6-453B-BE2B-19DA40FE6E8D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flipH="1">
            <a:off x="5844396" y="4471297"/>
            <a:ext cx="959647" cy="149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89DFA-3CD8-4E89-A96F-B568CEBF7F21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 flipH="1">
            <a:off x="5844396" y="4320238"/>
            <a:ext cx="3394494" cy="16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8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ELLAMES Harry</dc:creator>
  <cp:lastModifiedBy>ELLAMES Harry</cp:lastModifiedBy>
  <cp:revision>5</cp:revision>
  <dcterms:created xsi:type="dcterms:W3CDTF">2018-11-15T11:44:53Z</dcterms:created>
  <dcterms:modified xsi:type="dcterms:W3CDTF">2018-11-29T00:30:48Z</dcterms:modified>
</cp:coreProperties>
</file>