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HARISH</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815</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Libre Franklin</vt:lpstr>
      <vt:lpstr>Arial</vt:lpstr>
      <vt:lpstr>Franklin Gothic</vt:lpstr>
      <vt:lpstr>Calibri</vt:lpstr>
      <vt:lpstr>Noto Sans Symbols</vt:lpstr>
      <vt:lpstr>Söhne</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8</cp:revision>
  <dcterms:modified xsi:type="dcterms:W3CDTF">2024-04-24T09:51:12Z</dcterms:modified>
</cp:coreProperties>
</file>