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sldIdLst>
    <p:sldId id="298" r:id="rId5"/>
    <p:sldId id="302" r:id="rId6"/>
    <p:sldId id="301" r:id="rId7"/>
    <p:sldId id="303" r:id="rId8"/>
    <p:sldId id="304" r:id="rId9"/>
    <p:sldId id="305" r:id="rId10"/>
    <p:sldId id="306" r:id="rId11"/>
    <p:sldId id="309" r:id="rId12"/>
    <p:sldId id="310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1" d="100"/>
          <a:sy n="71" d="100"/>
        </p:scale>
        <p:origin x="5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hayfron" userId="6e8fe3faea2f4d6c" providerId="LiveId" clId="{1176B227-B284-40C4-ADD3-762285FAFE24}"/>
    <pc:docChg chg="undo custSel addSld modSld">
      <pc:chgData name="harry hayfron" userId="6e8fe3faea2f4d6c" providerId="LiveId" clId="{1176B227-B284-40C4-ADD3-762285FAFE24}" dt="2022-12-01T20:58:48.134" v="383" actId="26606"/>
      <pc:docMkLst>
        <pc:docMk/>
      </pc:docMkLst>
      <pc:sldChg chg="addSp delSp modSp mod setBg setClrOvrMap">
        <pc:chgData name="harry hayfron" userId="6e8fe3faea2f4d6c" providerId="LiveId" clId="{1176B227-B284-40C4-ADD3-762285FAFE24}" dt="2022-12-01T20:58:48.134" v="383" actId="26606"/>
        <pc:sldMkLst>
          <pc:docMk/>
          <pc:sldMk cId="193143965" sldId="298"/>
        </pc:sldMkLst>
        <pc:spChg chg="mod">
          <ac:chgData name="harry hayfron" userId="6e8fe3faea2f4d6c" providerId="LiveId" clId="{1176B227-B284-40C4-ADD3-762285FAFE24}" dt="2022-12-01T20:58:48.127" v="382" actId="26606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harry hayfron" userId="6e8fe3faea2f4d6c" providerId="LiveId" clId="{1176B227-B284-40C4-ADD3-762285FAFE24}" dt="2022-12-01T20:58:48.127" v="382" actId="26606"/>
          <ac:spMkLst>
            <pc:docMk/>
            <pc:sldMk cId="193143965" sldId="298"/>
            <ac:spMk id="3" creationId="{255E1F2F-E259-4EA8-9FFD-3A10AF541859}"/>
          </ac:spMkLst>
        </pc:spChg>
        <pc:spChg chg="add del">
          <ac:chgData name="harry hayfron" userId="6e8fe3faea2f4d6c" providerId="LiveId" clId="{1176B227-B284-40C4-ADD3-762285FAFE24}" dt="2022-12-01T20:58:48.134" v="383" actId="26606"/>
          <ac:spMkLst>
            <pc:docMk/>
            <pc:sldMk cId="193143965" sldId="298"/>
            <ac:spMk id="9" creationId="{F3F4807A-5068-4492-8025-D75F320E908D}"/>
          </ac:spMkLst>
        </pc:spChg>
        <pc:spChg chg="add del">
          <ac:chgData name="harry hayfron" userId="6e8fe3faea2f4d6c" providerId="LiveId" clId="{1176B227-B284-40C4-ADD3-762285FAFE24}" dt="2022-12-01T20:58:48.134" v="383" actId="26606"/>
          <ac:spMkLst>
            <pc:docMk/>
            <pc:sldMk cId="193143965" sldId="298"/>
            <ac:spMk id="11" creationId="{B24996F8-180C-4DCB-8A26-DFA336CDEFBC}"/>
          </ac:spMkLst>
        </pc:spChg>
        <pc:spChg chg="add del">
          <ac:chgData name="harry hayfron" userId="6e8fe3faea2f4d6c" providerId="LiveId" clId="{1176B227-B284-40C4-ADD3-762285FAFE24}" dt="2022-12-01T20:58:48.134" v="383" actId="26606"/>
          <ac:spMkLst>
            <pc:docMk/>
            <pc:sldMk cId="193143965" sldId="298"/>
            <ac:spMk id="13" creationId="{630182B0-3559-41D5-9EBC-0BD86BEDAD09}"/>
          </ac:spMkLst>
        </pc:spChg>
        <pc:spChg chg="add del">
          <ac:chgData name="harry hayfron" userId="6e8fe3faea2f4d6c" providerId="LiveId" clId="{1176B227-B284-40C4-ADD3-762285FAFE24}" dt="2022-12-01T20:58:48.127" v="382" actId="26606"/>
          <ac:spMkLst>
            <pc:docMk/>
            <pc:sldMk cId="193143965" sldId="298"/>
            <ac:spMk id="18" creationId="{757B325C-3E35-45CF-9D07-3BCB281F3B9C}"/>
          </ac:spMkLst>
        </pc:spChg>
        <pc:spChg chg="add del">
          <ac:chgData name="harry hayfron" userId="6e8fe3faea2f4d6c" providerId="LiveId" clId="{1176B227-B284-40C4-ADD3-762285FAFE24}" dt="2022-12-01T20:58:48.127" v="382" actId="26606"/>
          <ac:spMkLst>
            <pc:docMk/>
            <pc:sldMk cId="193143965" sldId="298"/>
            <ac:spMk id="20" creationId="{C24BEC42-AFF3-40D1-93A2-A27A42E1E23C}"/>
          </ac:spMkLst>
        </pc:spChg>
        <pc:spChg chg="add del">
          <ac:chgData name="harry hayfron" userId="6e8fe3faea2f4d6c" providerId="LiveId" clId="{1176B227-B284-40C4-ADD3-762285FAFE24}" dt="2022-12-01T20:58:48.127" v="382" actId="26606"/>
          <ac:spMkLst>
            <pc:docMk/>
            <pc:sldMk cId="193143965" sldId="298"/>
            <ac:spMk id="22" creationId="{608F427C-1EC9-4280-9367-F2B3AA063E82}"/>
          </ac:spMkLst>
        </pc:spChg>
        <pc:spChg chg="add del">
          <ac:chgData name="harry hayfron" userId="6e8fe3faea2f4d6c" providerId="LiveId" clId="{1176B227-B284-40C4-ADD3-762285FAFE24}" dt="2022-12-01T20:58:48.127" v="382" actId="26606"/>
          <ac:spMkLst>
            <pc:docMk/>
            <pc:sldMk cId="193143965" sldId="298"/>
            <ac:spMk id="24" creationId="{F98810A7-E114-447A-A7D6-69B27CFB5650}"/>
          </ac:spMkLst>
        </pc:spChg>
        <pc:spChg chg="add">
          <ac:chgData name="harry hayfron" userId="6e8fe3faea2f4d6c" providerId="LiveId" clId="{1176B227-B284-40C4-ADD3-762285FAFE24}" dt="2022-12-01T20:58:48.134" v="383" actId="26606"/>
          <ac:spMkLst>
            <pc:docMk/>
            <pc:sldMk cId="193143965" sldId="298"/>
            <ac:spMk id="26" creationId="{F3F4807A-5068-4492-8025-D75F320E908D}"/>
          </ac:spMkLst>
        </pc:spChg>
        <pc:spChg chg="add">
          <ac:chgData name="harry hayfron" userId="6e8fe3faea2f4d6c" providerId="LiveId" clId="{1176B227-B284-40C4-ADD3-762285FAFE24}" dt="2022-12-01T20:58:48.134" v="383" actId="26606"/>
          <ac:spMkLst>
            <pc:docMk/>
            <pc:sldMk cId="193143965" sldId="298"/>
            <ac:spMk id="27" creationId="{B24996F8-180C-4DCB-8A26-DFA336CDEFBC}"/>
          </ac:spMkLst>
        </pc:spChg>
        <pc:spChg chg="add">
          <ac:chgData name="harry hayfron" userId="6e8fe3faea2f4d6c" providerId="LiveId" clId="{1176B227-B284-40C4-ADD3-762285FAFE24}" dt="2022-12-01T20:58:48.134" v="383" actId="26606"/>
          <ac:spMkLst>
            <pc:docMk/>
            <pc:sldMk cId="193143965" sldId="298"/>
            <ac:spMk id="28" creationId="{630182B0-3559-41D5-9EBC-0BD86BEDAD09}"/>
          </ac:spMkLst>
        </pc:spChg>
        <pc:picChg chg="mod">
          <ac:chgData name="harry hayfron" userId="6e8fe3faea2f4d6c" providerId="LiveId" clId="{1176B227-B284-40C4-ADD3-762285FAFE24}" dt="2022-12-01T20:58:48.127" v="382" actId="26606"/>
          <ac:picMkLst>
            <pc:docMk/>
            <pc:sldMk cId="193143965" sldId="298"/>
            <ac:picMk id="4" creationId="{65810330-F0B5-43C9-BC34-094FFB5C0529}"/>
          </ac:picMkLst>
        </pc:picChg>
      </pc:sldChg>
      <pc:sldChg chg="modSp mod">
        <pc:chgData name="harry hayfron" userId="6e8fe3faea2f4d6c" providerId="LiveId" clId="{1176B227-B284-40C4-ADD3-762285FAFE24}" dt="2022-12-01T20:37:42.991" v="295" actId="20577"/>
        <pc:sldMkLst>
          <pc:docMk/>
          <pc:sldMk cId="1228674447" sldId="302"/>
        </pc:sldMkLst>
        <pc:spChg chg="mod">
          <ac:chgData name="harry hayfron" userId="6e8fe3faea2f4d6c" providerId="LiveId" clId="{1176B227-B284-40C4-ADD3-762285FAFE24}" dt="2022-12-01T20:37:42.991" v="295" actId="20577"/>
          <ac:spMkLst>
            <pc:docMk/>
            <pc:sldMk cId="1228674447" sldId="302"/>
            <ac:spMk id="3" creationId="{87BAB0CB-0D54-2854-70E4-5B80816A7966}"/>
          </ac:spMkLst>
        </pc:spChg>
      </pc:sldChg>
      <pc:sldChg chg="modSp mod">
        <pc:chgData name="harry hayfron" userId="6e8fe3faea2f4d6c" providerId="LiveId" clId="{1176B227-B284-40C4-ADD3-762285FAFE24}" dt="2022-12-01T20:32:37.582" v="111" actId="20577"/>
        <pc:sldMkLst>
          <pc:docMk/>
          <pc:sldMk cId="3649549389" sldId="307"/>
        </pc:sldMkLst>
        <pc:spChg chg="mod">
          <ac:chgData name="harry hayfron" userId="6e8fe3faea2f4d6c" providerId="LiveId" clId="{1176B227-B284-40C4-ADD3-762285FAFE24}" dt="2022-12-01T20:32:37.582" v="111" actId="20577"/>
          <ac:spMkLst>
            <pc:docMk/>
            <pc:sldMk cId="3649549389" sldId="307"/>
            <ac:spMk id="4" creationId="{8A419D3B-87C2-325D-3DC7-8E5EB5977813}"/>
          </ac:spMkLst>
        </pc:spChg>
      </pc:sldChg>
      <pc:sldChg chg="modSp new mod">
        <pc:chgData name="harry hayfron" userId="6e8fe3faea2f4d6c" providerId="LiveId" clId="{1176B227-B284-40C4-ADD3-762285FAFE24}" dt="2022-12-01T20:35:15.071" v="277" actId="20577"/>
        <pc:sldMkLst>
          <pc:docMk/>
          <pc:sldMk cId="278845612" sldId="308"/>
        </pc:sldMkLst>
        <pc:spChg chg="mod">
          <ac:chgData name="harry hayfron" userId="6e8fe3faea2f4d6c" providerId="LiveId" clId="{1176B227-B284-40C4-ADD3-762285FAFE24}" dt="2022-12-01T20:33:41.855" v="130" actId="20577"/>
          <ac:spMkLst>
            <pc:docMk/>
            <pc:sldMk cId="278845612" sldId="308"/>
            <ac:spMk id="2" creationId="{6CF08A44-2926-8190-E96E-7AB37812BCFA}"/>
          </ac:spMkLst>
        </pc:spChg>
        <pc:spChg chg="mod">
          <ac:chgData name="harry hayfron" userId="6e8fe3faea2f4d6c" providerId="LiveId" clId="{1176B227-B284-40C4-ADD3-762285FAFE24}" dt="2022-12-01T20:35:15.071" v="277" actId="20577"/>
          <ac:spMkLst>
            <pc:docMk/>
            <pc:sldMk cId="278845612" sldId="308"/>
            <ac:spMk id="3" creationId="{E46C0449-B657-20EB-4447-30DCA8C5FF42}"/>
          </ac:spMkLst>
        </pc:spChg>
      </pc:sldChg>
      <pc:sldChg chg="addSp delSp modSp new mod setBg setClrOvrMap">
        <pc:chgData name="harry hayfron" userId="6e8fe3faea2f4d6c" providerId="LiveId" clId="{1176B227-B284-40C4-ADD3-762285FAFE24}" dt="2022-12-01T20:52:50.336" v="332" actId="1076"/>
        <pc:sldMkLst>
          <pc:docMk/>
          <pc:sldMk cId="1979739015" sldId="309"/>
        </pc:sldMkLst>
        <pc:spChg chg="mod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2" creationId="{E3BECC23-5072-753C-E4B0-2EB93C648C6E}"/>
          </ac:spMkLst>
        </pc:spChg>
        <pc:spChg chg="mod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3" creationId="{8BCF286F-561D-939F-9ADA-087AFEB445AF}"/>
          </ac:spMkLst>
        </pc:spChg>
        <pc:spChg chg="add del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10" creationId="{B87E4204-E93C-417B-9ED0-F81552DE87E4}"/>
          </ac:spMkLst>
        </pc:spChg>
        <pc:spChg chg="add del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12" creationId="{068E4A00-82CC-4AD0-B631-F820AEE40F36}"/>
          </ac:spMkLst>
        </pc:spChg>
        <pc:spChg chg="add del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14" creationId="{463665DF-25B8-4EE2-8F85-921EF38BE2D0}"/>
          </ac:spMkLst>
        </pc:spChg>
        <pc:spChg chg="add del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16" creationId="{B3378DC2-950E-4B63-B833-32DE4719A85C}"/>
          </ac:spMkLst>
        </pc:spChg>
        <pc:spChg chg="add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25" creationId="{4AC0CD9D-7610-4620-93B4-798CCD9AB581}"/>
          </ac:spMkLst>
        </pc:spChg>
        <pc:spChg chg="add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31" creationId="{DE4D62F9-188E-4530-84C2-24BDEE4BEB82}"/>
          </ac:spMkLst>
        </pc:spChg>
        <pc:spChg chg="add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33" creationId="{D27CF008-4B18-436D-B2D5-C1346C12438E}"/>
          </ac:spMkLst>
        </pc:spChg>
        <pc:spChg chg="add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35" creationId="{CE22DAD8-5F67-4B73-ADA9-06EF381F7AD6}"/>
          </ac:spMkLst>
        </pc:spChg>
        <pc:spChg chg="add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37" creationId="{E4F17063-EDA4-417B-946F-BA357F3B390D}"/>
          </ac:spMkLst>
        </pc:spChg>
        <pc:spChg chg="add">
          <ac:chgData name="harry hayfron" userId="6e8fe3faea2f4d6c" providerId="LiveId" clId="{1176B227-B284-40C4-ADD3-762285FAFE24}" dt="2022-12-01T20:51:08.794" v="327" actId="26606"/>
          <ac:spMkLst>
            <pc:docMk/>
            <pc:sldMk cId="1979739015" sldId="309"/>
            <ac:spMk id="39" creationId="{D36F3EEA-55D4-4677-80E7-92D00B8F343B}"/>
          </ac:spMkLst>
        </pc:spChg>
        <pc:picChg chg="add del mod ord">
          <ac:chgData name="harry hayfron" userId="6e8fe3faea2f4d6c" providerId="LiveId" clId="{1176B227-B284-40C4-ADD3-762285FAFE24}" dt="2022-12-01T20:51:56.486" v="329" actId="21"/>
          <ac:picMkLst>
            <pc:docMk/>
            <pc:sldMk cId="1979739015" sldId="309"/>
            <ac:picMk id="5" creationId="{CC9BB020-AEB0-587B-C135-1CF8530D9A49}"/>
          </ac:picMkLst>
        </pc:picChg>
        <pc:picChg chg="add mod">
          <ac:chgData name="harry hayfron" userId="6e8fe3faea2f4d6c" providerId="LiveId" clId="{1176B227-B284-40C4-ADD3-762285FAFE24}" dt="2022-12-01T20:52:50.336" v="332" actId="1076"/>
          <ac:picMkLst>
            <pc:docMk/>
            <pc:sldMk cId="1979739015" sldId="309"/>
            <ac:picMk id="7" creationId="{52C17079-2CFD-C98C-9A77-85EDB954F74A}"/>
          </ac:picMkLst>
        </pc:picChg>
        <pc:picChg chg="add">
          <ac:chgData name="harry hayfron" userId="6e8fe3faea2f4d6c" providerId="LiveId" clId="{1176B227-B284-40C4-ADD3-762285FAFE24}" dt="2022-12-01T20:51:08.794" v="327" actId="26606"/>
          <ac:picMkLst>
            <pc:docMk/>
            <pc:sldMk cId="1979739015" sldId="309"/>
            <ac:picMk id="21" creationId="{41B68C77-138E-4BF7-A276-BD0C78A4219F}"/>
          </ac:picMkLst>
        </pc:picChg>
        <pc:picChg chg="add">
          <ac:chgData name="harry hayfron" userId="6e8fe3faea2f4d6c" providerId="LiveId" clId="{1176B227-B284-40C4-ADD3-762285FAFE24}" dt="2022-12-01T20:51:08.794" v="327" actId="26606"/>
          <ac:picMkLst>
            <pc:docMk/>
            <pc:sldMk cId="1979739015" sldId="309"/>
            <ac:picMk id="23" creationId="{7C268552-D473-46ED-B1B8-422042C4DEF1}"/>
          </ac:picMkLst>
        </pc:picChg>
        <pc:picChg chg="add">
          <ac:chgData name="harry hayfron" userId="6e8fe3faea2f4d6c" providerId="LiveId" clId="{1176B227-B284-40C4-ADD3-762285FAFE24}" dt="2022-12-01T20:51:08.794" v="327" actId="26606"/>
          <ac:picMkLst>
            <pc:docMk/>
            <pc:sldMk cId="1979739015" sldId="309"/>
            <ac:picMk id="27" creationId="{B9238B3E-24AA-439A-B527-6C5DF6D72145}"/>
          </ac:picMkLst>
        </pc:picChg>
        <pc:picChg chg="add">
          <ac:chgData name="harry hayfron" userId="6e8fe3faea2f4d6c" providerId="LiveId" clId="{1176B227-B284-40C4-ADD3-762285FAFE24}" dt="2022-12-01T20:51:08.794" v="327" actId="26606"/>
          <ac:picMkLst>
            <pc:docMk/>
            <pc:sldMk cId="1979739015" sldId="309"/>
            <ac:picMk id="29" creationId="{69F01145-BEA3-4CBF-AA21-10077B948CA8}"/>
          </ac:picMkLst>
        </pc:picChg>
      </pc:sldChg>
      <pc:sldChg chg="addSp delSp modSp new mod setBg addAnim delAnim setClrOvrMap">
        <pc:chgData name="harry hayfron" userId="6e8fe3faea2f4d6c" providerId="LiveId" clId="{1176B227-B284-40C4-ADD3-762285FAFE24}" dt="2022-12-01T20:54:57.590" v="380" actId="1076"/>
        <pc:sldMkLst>
          <pc:docMk/>
          <pc:sldMk cId="34405728" sldId="310"/>
        </pc:sldMkLst>
        <pc:spChg chg="mod">
          <ac:chgData name="harry hayfron" userId="6e8fe3faea2f4d6c" providerId="LiveId" clId="{1176B227-B284-40C4-ADD3-762285FAFE24}" dt="2022-12-01T20:54:53.329" v="379" actId="26606"/>
          <ac:spMkLst>
            <pc:docMk/>
            <pc:sldMk cId="34405728" sldId="310"/>
            <ac:spMk id="2" creationId="{9E865B25-DD4C-85C6-5048-D6F8234C57D4}"/>
          </ac:spMkLst>
        </pc:spChg>
        <pc:spChg chg="mod">
          <ac:chgData name="harry hayfron" userId="6e8fe3faea2f4d6c" providerId="LiveId" clId="{1176B227-B284-40C4-ADD3-762285FAFE24}" dt="2022-12-01T20:54:53.329" v="379" actId="26606"/>
          <ac:spMkLst>
            <pc:docMk/>
            <pc:sldMk cId="34405728" sldId="310"/>
            <ac:spMk id="3" creationId="{3F5051A3-524A-06AC-6926-9494C9C4F002}"/>
          </ac:spMkLst>
        </pc:spChg>
        <pc:spChg chg="add del">
          <ac:chgData name="harry hayfron" userId="6e8fe3faea2f4d6c" providerId="LiveId" clId="{1176B227-B284-40C4-ADD3-762285FAFE24}" dt="2022-12-01T20:54:43.112" v="374" actId="26606"/>
          <ac:spMkLst>
            <pc:docMk/>
            <pc:sldMk cId="34405728" sldId="310"/>
            <ac:spMk id="14" creationId="{989BE678-777B-482A-A616-FEDC47B162E5}"/>
          </ac:spMkLst>
        </pc:spChg>
        <pc:spChg chg="add del">
          <ac:chgData name="harry hayfron" userId="6e8fe3faea2f4d6c" providerId="LiveId" clId="{1176B227-B284-40C4-ADD3-762285FAFE24}" dt="2022-12-01T20:54:43.112" v="374" actId="26606"/>
          <ac:spMkLst>
            <pc:docMk/>
            <pc:sldMk cId="34405728" sldId="310"/>
            <ac:spMk id="20" creationId="{D28BE0C3-2102-4820-B88B-A448B1840D14}"/>
          </ac:spMkLst>
        </pc:spChg>
        <pc:spChg chg="add del">
          <ac:chgData name="harry hayfron" userId="6e8fe3faea2f4d6c" providerId="LiveId" clId="{1176B227-B284-40C4-ADD3-762285FAFE24}" dt="2022-12-01T20:54:43.112" v="374" actId="26606"/>
          <ac:spMkLst>
            <pc:docMk/>
            <pc:sldMk cId="34405728" sldId="310"/>
            <ac:spMk id="22" creationId="{C885E190-58DD-42DD-A4A8-401E15C92A52}"/>
          </ac:spMkLst>
        </pc:spChg>
        <pc:spChg chg="add del">
          <ac:chgData name="harry hayfron" userId="6e8fe3faea2f4d6c" providerId="LiveId" clId="{1176B227-B284-40C4-ADD3-762285FAFE24}" dt="2022-12-01T20:54:48.429" v="376" actId="26606"/>
          <ac:spMkLst>
            <pc:docMk/>
            <pc:sldMk cId="34405728" sldId="310"/>
            <ac:spMk id="24" creationId="{12425D82-CD5E-45A4-9542-70951E59F2D1}"/>
          </ac:spMkLst>
        </pc:spChg>
        <pc:spChg chg="add del">
          <ac:chgData name="harry hayfron" userId="6e8fe3faea2f4d6c" providerId="LiveId" clId="{1176B227-B284-40C4-ADD3-762285FAFE24}" dt="2022-12-01T20:54:48.429" v="376" actId="26606"/>
          <ac:spMkLst>
            <pc:docMk/>
            <pc:sldMk cId="34405728" sldId="310"/>
            <ac:spMk id="26" creationId="{221DB897-A621-4D5F-AC81-91199AC4370E}"/>
          </ac:spMkLst>
        </pc:spChg>
        <pc:spChg chg="add del">
          <ac:chgData name="harry hayfron" userId="6e8fe3faea2f4d6c" providerId="LiveId" clId="{1176B227-B284-40C4-ADD3-762285FAFE24}" dt="2022-12-01T20:54:48.429" v="376" actId="26606"/>
          <ac:spMkLst>
            <pc:docMk/>
            <pc:sldMk cId="34405728" sldId="310"/>
            <ac:spMk id="28" creationId="{4AC0CD9D-7610-4620-93B4-798CCD9AB581}"/>
          </ac:spMkLst>
        </pc:spChg>
        <pc:spChg chg="add del">
          <ac:chgData name="harry hayfron" userId="6e8fe3faea2f4d6c" providerId="LiveId" clId="{1176B227-B284-40C4-ADD3-762285FAFE24}" dt="2022-12-01T20:54:48.429" v="376" actId="26606"/>
          <ac:spMkLst>
            <pc:docMk/>
            <pc:sldMk cId="34405728" sldId="310"/>
            <ac:spMk id="31" creationId="{DE4D62F9-188E-4530-84C2-24BDEE4BEB82}"/>
          </ac:spMkLst>
        </pc:spChg>
        <pc:spChg chg="add del">
          <ac:chgData name="harry hayfron" userId="6e8fe3faea2f4d6c" providerId="LiveId" clId="{1176B227-B284-40C4-ADD3-762285FAFE24}" dt="2022-12-01T20:54:48.429" v="376" actId="26606"/>
          <ac:spMkLst>
            <pc:docMk/>
            <pc:sldMk cId="34405728" sldId="310"/>
            <ac:spMk id="32" creationId="{D67CA421-FA2B-47ED-A101-F8BBEBB2976B}"/>
          </ac:spMkLst>
        </pc:spChg>
        <pc:spChg chg="add del">
          <ac:chgData name="harry hayfron" userId="6e8fe3faea2f4d6c" providerId="LiveId" clId="{1176B227-B284-40C4-ADD3-762285FAFE24}" dt="2022-12-01T20:54:53.284" v="378" actId="26606"/>
          <ac:spMkLst>
            <pc:docMk/>
            <pc:sldMk cId="34405728" sldId="310"/>
            <ac:spMk id="36" creationId="{4AC0CD9D-7610-4620-93B4-798CCD9AB581}"/>
          </ac:spMkLst>
        </pc:spChg>
        <pc:spChg chg="add del">
          <ac:chgData name="harry hayfron" userId="6e8fe3faea2f4d6c" providerId="LiveId" clId="{1176B227-B284-40C4-ADD3-762285FAFE24}" dt="2022-12-01T20:54:53.284" v="378" actId="26606"/>
          <ac:spMkLst>
            <pc:docMk/>
            <pc:sldMk cId="34405728" sldId="310"/>
            <ac:spMk id="39" creationId="{DE4D62F9-188E-4530-84C2-24BDEE4BEB82}"/>
          </ac:spMkLst>
        </pc:spChg>
        <pc:spChg chg="add del">
          <ac:chgData name="harry hayfron" userId="6e8fe3faea2f4d6c" providerId="LiveId" clId="{1176B227-B284-40C4-ADD3-762285FAFE24}" dt="2022-12-01T20:54:53.284" v="378" actId="26606"/>
          <ac:spMkLst>
            <pc:docMk/>
            <pc:sldMk cId="34405728" sldId="310"/>
            <ac:spMk id="40" creationId="{757B325C-3E35-45CF-9D07-3BCB281F3B9C}"/>
          </ac:spMkLst>
        </pc:spChg>
        <pc:spChg chg="add del">
          <ac:chgData name="harry hayfron" userId="6e8fe3faea2f4d6c" providerId="LiveId" clId="{1176B227-B284-40C4-ADD3-762285FAFE24}" dt="2022-12-01T20:54:53.284" v="378" actId="26606"/>
          <ac:spMkLst>
            <pc:docMk/>
            <pc:sldMk cId="34405728" sldId="310"/>
            <ac:spMk id="41" creationId="{C24BEC42-AFF3-40D1-93A2-A27A42E1E23C}"/>
          </ac:spMkLst>
        </pc:spChg>
        <pc:spChg chg="add del">
          <ac:chgData name="harry hayfron" userId="6e8fe3faea2f4d6c" providerId="LiveId" clId="{1176B227-B284-40C4-ADD3-762285FAFE24}" dt="2022-12-01T20:54:53.284" v="378" actId="26606"/>
          <ac:spMkLst>
            <pc:docMk/>
            <pc:sldMk cId="34405728" sldId="310"/>
            <ac:spMk id="42" creationId="{608F427C-1EC9-4280-9367-F2B3AA063E82}"/>
          </ac:spMkLst>
        </pc:spChg>
        <pc:spChg chg="add del">
          <ac:chgData name="harry hayfron" userId="6e8fe3faea2f4d6c" providerId="LiveId" clId="{1176B227-B284-40C4-ADD3-762285FAFE24}" dt="2022-12-01T20:54:53.284" v="378" actId="26606"/>
          <ac:spMkLst>
            <pc:docMk/>
            <pc:sldMk cId="34405728" sldId="310"/>
            <ac:spMk id="43" creationId="{F98810A7-E114-447A-A7D6-69B27CFB5650}"/>
          </ac:spMkLst>
        </pc:spChg>
        <pc:spChg chg="add">
          <ac:chgData name="harry hayfron" userId="6e8fe3faea2f4d6c" providerId="LiveId" clId="{1176B227-B284-40C4-ADD3-762285FAFE24}" dt="2022-12-01T20:54:53.329" v="379" actId="26606"/>
          <ac:spMkLst>
            <pc:docMk/>
            <pc:sldMk cId="34405728" sldId="310"/>
            <ac:spMk id="47" creationId="{4AC0CD9D-7610-4620-93B4-798CCD9AB581}"/>
          </ac:spMkLst>
        </pc:spChg>
        <pc:spChg chg="add">
          <ac:chgData name="harry hayfron" userId="6e8fe3faea2f4d6c" providerId="LiveId" clId="{1176B227-B284-40C4-ADD3-762285FAFE24}" dt="2022-12-01T20:54:53.329" v="379" actId="26606"/>
          <ac:spMkLst>
            <pc:docMk/>
            <pc:sldMk cId="34405728" sldId="310"/>
            <ac:spMk id="50" creationId="{DE4D62F9-188E-4530-84C2-24BDEE4BEB82}"/>
          </ac:spMkLst>
        </pc:spChg>
        <pc:spChg chg="add">
          <ac:chgData name="harry hayfron" userId="6e8fe3faea2f4d6c" providerId="LiveId" clId="{1176B227-B284-40C4-ADD3-762285FAFE24}" dt="2022-12-01T20:54:53.329" v="379" actId="26606"/>
          <ac:spMkLst>
            <pc:docMk/>
            <pc:sldMk cId="34405728" sldId="310"/>
            <ac:spMk id="51" creationId="{D27CF008-4B18-436D-B2D5-C1346C12438E}"/>
          </ac:spMkLst>
        </pc:spChg>
        <pc:spChg chg="add">
          <ac:chgData name="harry hayfron" userId="6e8fe3faea2f4d6c" providerId="LiveId" clId="{1176B227-B284-40C4-ADD3-762285FAFE24}" dt="2022-12-01T20:54:53.329" v="379" actId="26606"/>
          <ac:spMkLst>
            <pc:docMk/>
            <pc:sldMk cId="34405728" sldId="310"/>
            <ac:spMk id="52" creationId="{CE22DAD8-5F67-4B73-ADA9-06EF381F7AD6}"/>
          </ac:spMkLst>
        </pc:spChg>
        <pc:spChg chg="add">
          <ac:chgData name="harry hayfron" userId="6e8fe3faea2f4d6c" providerId="LiveId" clId="{1176B227-B284-40C4-ADD3-762285FAFE24}" dt="2022-12-01T20:54:53.329" v="379" actId="26606"/>
          <ac:spMkLst>
            <pc:docMk/>
            <pc:sldMk cId="34405728" sldId="310"/>
            <ac:spMk id="53" creationId="{E4F17063-EDA4-417B-946F-BA357F3B390D}"/>
          </ac:spMkLst>
        </pc:spChg>
        <pc:spChg chg="add">
          <ac:chgData name="harry hayfron" userId="6e8fe3faea2f4d6c" providerId="LiveId" clId="{1176B227-B284-40C4-ADD3-762285FAFE24}" dt="2022-12-01T20:54:53.329" v="379" actId="26606"/>
          <ac:spMkLst>
            <pc:docMk/>
            <pc:sldMk cId="34405728" sldId="310"/>
            <ac:spMk id="54" creationId="{D36F3EEA-55D4-4677-80E7-92D00B8F343B}"/>
          </ac:spMkLst>
        </pc:spChg>
        <pc:picChg chg="add mod ord">
          <ac:chgData name="harry hayfron" userId="6e8fe3faea2f4d6c" providerId="LiveId" clId="{1176B227-B284-40C4-ADD3-762285FAFE24}" dt="2022-12-01T20:54:57.590" v="380" actId="1076"/>
          <ac:picMkLst>
            <pc:docMk/>
            <pc:sldMk cId="34405728" sldId="310"/>
            <ac:picMk id="5" creationId="{94361145-DA32-E532-31AD-3BDB3E6E23CC}"/>
          </ac:picMkLst>
        </pc:picChg>
        <pc:picChg chg="add del">
          <ac:chgData name="harry hayfron" userId="6e8fe3faea2f4d6c" providerId="LiveId" clId="{1176B227-B284-40C4-ADD3-762285FAFE24}" dt="2022-12-01T20:54:43.112" v="374" actId="26606"/>
          <ac:picMkLst>
            <pc:docMk/>
            <pc:sldMk cId="34405728" sldId="310"/>
            <ac:picMk id="10" creationId="{DF19BAF3-7E20-4B9D-B544-BABAEEA1FA75}"/>
          </ac:picMkLst>
        </pc:picChg>
        <pc:picChg chg="add del">
          <ac:chgData name="harry hayfron" userId="6e8fe3faea2f4d6c" providerId="LiveId" clId="{1176B227-B284-40C4-ADD3-762285FAFE24}" dt="2022-12-01T20:54:43.112" v="374" actId="26606"/>
          <ac:picMkLst>
            <pc:docMk/>
            <pc:sldMk cId="34405728" sldId="310"/>
            <ac:picMk id="12" creationId="{950648F4-ABCD-4DF0-8641-76CFB2354721}"/>
          </ac:picMkLst>
        </pc:picChg>
        <pc:picChg chg="add del">
          <ac:chgData name="harry hayfron" userId="6e8fe3faea2f4d6c" providerId="LiveId" clId="{1176B227-B284-40C4-ADD3-762285FAFE24}" dt="2022-12-01T20:54:43.112" v="374" actId="26606"/>
          <ac:picMkLst>
            <pc:docMk/>
            <pc:sldMk cId="34405728" sldId="310"/>
            <ac:picMk id="16" creationId="{CF1EB4BD-9C7E-4AA3-9681-C7EB0DA6250B}"/>
          </ac:picMkLst>
        </pc:picChg>
        <pc:picChg chg="add del">
          <ac:chgData name="harry hayfron" userId="6e8fe3faea2f4d6c" providerId="LiveId" clId="{1176B227-B284-40C4-ADD3-762285FAFE24}" dt="2022-12-01T20:54:43.112" v="374" actId="26606"/>
          <ac:picMkLst>
            <pc:docMk/>
            <pc:sldMk cId="34405728" sldId="310"/>
            <ac:picMk id="18" creationId="{94AAE3AA-3759-4D28-B0EF-575F25A5146C}"/>
          </ac:picMkLst>
        </pc:picChg>
        <pc:picChg chg="add del">
          <ac:chgData name="harry hayfron" userId="6e8fe3faea2f4d6c" providerId="LiveId" clId="{1176B227-B284-40C4-ADD3-762285FAFE24}" dt="2022-12-01T20:54:48.429" v="376" actId="26606"/>
          <ac:picMkLst>
            <pc:docMk/>
            <pc:sldMk cId="34405728" sldId="310"/>
            <ac:picMk id="25" creationId="{41B68C77-138E-4BF7-A276-BD0C78A4219F}"/>
          </ac:picMkLst>
        </pc:picChg>
        <pc:picChg chg="add del">
          <ac:chgData name="harry hayfron" userId="6e8fe3faea2f4d6c" providerId="LiveId" clId="{1176B227-B284-40C4-ADD3-762285FAFE24}" dt="2022-12-01T20:54:48.429" v="376" actId="26606"/>
          <ac:picMkLst>
            <pc:docMk/>
            <pc:sldMk cId="34405728" sldId="310"/>
            <ac:picMk id="27" creationId="{7C268552-D473-46ED-B1B8-422042C4DEF1}"/>
          </ac:picMkLst>
        </pc:picChg>
        <pc:picChg chg="add del">
          <ac:chgData name="harry hayfron" userId="6e8fe3faea2f4d6c" providerId="LiveId" clId="{1176B227-B284-40C4-ADD3-762285FAFE24}" dt="2022-12-01T20:54:48.429" v="376" actId="26606"/>
          <ac:picMkLst>
            <pc:docMk/>
            <pc:sldMk cId="34405728" sldId="310"/>
            <ac:picMk id="29" creationId="{B9238B3E-24AA-439A-B527-6C5DF6D72145}"/>
          </ac:picMkLst>
        </pc:picChg>
        <pc:picChg chg="add del">
          <ac:chgData name="harry hayfron" userId="6e8fe3faea2f4d6c" providerId="LiveId" clId="{1176B227-B284-40C4-ADD3-762285FAFE24}" dt="2022-12-01T20:54:48.429" v="376" actId="26606"/>
          <ac:picMkLst>
            <pc:docMk/>
            <pc:sldMk cId="34405728" sldId="310"/>
            <ac:picMk id="30" creationId="{69F01145-BEA3-4CBF-AA21-10077B948CA8}"/>
          </ac:picMkLst>
        </pc:picChg>
        <pc:picChg chg="add del">
          <ac:chgData name="harry hayfron" userId="6e8fe3faea2f4d6c" providerId="LiveId" clId="{1176B227-B284-40C4-ADD3-762285FAFE24}" dt="2022-12-01T20:54:53.284" v="378" actId="26606"/>
          <ac:picMkLst>
            <pc:docMk/>
            <pc:sldMk cId="34405728" sldId="310"/>
            <ac:picMk id="34" creationId="{41B68C77-138E-4BF7-A276-BD0C78A4219F}"/>
          </ac:picMkLst>
        </pc:picChg>
        <pc:picChg chg="add del">
          <ac:chgData name="harry hayfron" userId="6e8fe3faea2f4d6c" providerId="LiveId" clId="{1176B227-B284-40C4-ADD3-762285FAFE24}" dt="2022-12-01T20:54:53.284" v="378" actId="26606"/>
          <ac:picMkLst>
            <pc:docMk/>
            <pc:sldMk cId="34405728" sldId="310"/>
            <ac:picMk id="35" creationId="{7C268552-D473-46ED-B1B8-422042C4DEF1}"/>
          </ac:picMkLst>
        </pc:picChg>
        <pc:picChg chg="add del">
          <ac:chgData name="harry hayfron" userId="6e8fe3faea2f4d6c" providerId="LiveId" clId="{1176B227-B284-40C4-ADD3-762285FAFE24}" dt="2022-12-01T20:54:53.284" v="378" actId="26606"/>
          <ac:picMkLst>
            <pc:docMk/>
            <pc:sldMk cId="34405728" sldId="310"/>
            <ac:picMk id="37" creationId="{B9238B3E-24AA-439A-B527-6C5DF6D72145}"/>
          </ac:picMkLst>
        </pc:picChg>
        <pc:picChg chg="add del">
          <ac:chgData name="harry hayfron" userId="6e8fe3faea2f4d6c" providerId="LiveId" clId="{1176B227-B284-40C4-ADD3-762285FAFE24}" dt="2022-12-01T20:54:53.284" v="378" actId="26606"/>
          <ac:picMkLst>
            <pc:docMk/>
            <pc:sldMk cId="34405728" sldId="310"/>
            <ac:picMk id="38" creationId="{69F01145-BEA3-4CBF-AA21-10077B948CA8}"/>
          </ac:picMkLst>
        </pc:picChg>
        <pc:picChg chg="add">
          <ac:chgData name="harry hayfron" userId="6e8fe3faea2f4d6c" providerId="LiveId" clId="{1176B227-B284-40C4-ADD3-762285FAFE24}" dt="2022-12-01T20:54:53.329" v="379" actId="26606"/>
          <ac:picMkLst>
            <pc:docMk/>
            <pc:sldMk cId="34405728" sldId="310"/>
            <ac:picMk id="45" creationId="{41B68C77-138E-4BF7-A276-BD0C78A4219F}"/>
          </ac:picMkLst>
        </pc:picChg>
        <pc:picChg chg="add">
          <ac:chgData name="harry hayfron" userId="6e8fe3faea2f4d6c" providerId="LiveId" clId="{1176B227-B284-40C4-ADD3-762285FAFE24}" dt="2022-12-01T20:54:53.329" v="379" actId="26606"/>
          <ac:picMkLst>
            <pc:docMk/>
            <pc:sldMk cId="34405728" sldId="310"/>
            <ac:picMk id="46" creationId="{7C268552-D473-46ED-B1B8-422042C4DEF1}"/>
          </ac:picMkLst>
        </pc:picChg>
        <pc:picChg chg="add">
          <ac:chgData name="harry hayfron" userId="6e8fe3faea2f4d6c" providerId="LiveId" clId="{1176B227-B284-40C4-ADD3-762285FAFE24}" dt="2022-12-01T20:54:53.329" v="379" actId="26606"/>
          <ac:picMkLst>
            <pc:docMk/>
            <pc:sldMk cId="34405728" sldId="310"/>
            <ac:picMk id="48" creationId="{B9238B3E-24AA-439A-B527-6C5DF6D72145}"/>
          </ac:picMkLst>
        </pc:picChg>
        <pc:picChg chg="add">
          <ac:chgData name="harry hayfron" userId="6e8fe3faea2f4d6c" providerId="LiveId" clId="{1176B227-B284-40C4-ADD3-762285FAFE24}" dt="2022-12-01T20:54:53.329" v="379" actId="26606"/>
          <ac:picMkLst>
            <pc:docMk/>
            <pc:sldMk cId="34405728" sldId="310"/>
            <ac:picMk id="49" creationId="{69F01145-BEA3-4CBF-AA21-10077B948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023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965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3496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2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44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35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40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48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4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6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22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Car Purchase Decision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Harry Hayfron-Benjamin</a:t>
            </a: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5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EE77B-89D5-CF21-F399-3FFD87D4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 useBgFill="1">
        <p:nvSpPr>
          <p:cNvPr id="37" name="Freeform: Shape 39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9D3B-87C2-325D-3DC7-8E5EB597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market strategies to older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Dealers can also tailor their commercials to appeal to the middle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creative means to get customers affordable deals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Appeal more to female customer base</a:t>
            </a:r>
          </a:p>
        </p:txBody>
      </p:sp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F38A24D9-4949-60D6-AF3A-F64869E4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2" y="2672454"/>
            <a:ext cx="3413671" cy="34136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954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8A44-2926-8190-E96E-7AB37812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0449-B657-20EB-4447-30DCA8C5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needed to improve ML </a:t>
            </a:r>
          </a:p>
          <a:p>
            <a:r>
              <a:rPr lang="en-US" dirty="0"/>
              <a:t>Constantly update customer data</a:t>
            </a:r>
          </a:p>
          <a:p>
            <a:r>
              <a:rPr lang="en-US" dirty="0"/>
              <a:t>Better ML models that are more accurate</a:t>
            </a:r>
          </a:p>
        </p:txBody>
      </p:sp>
    </p:spTree>
    <p:extLst>
      <p:ext uri="{BB962C8B-B14F-4D97-AF65-F5344CB8AC3E}">
        <p14:creationId xmlns:p14="http://schemas.microsoft.com/office/powerpoint/2010/main" val="27884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8B2C5-1D05-A5C0-AF3B-713F4AB0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Problem Statement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B0CB-0D54-2854-70E4-5B80816A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My problem statement is “ How can we get more customers to purchase vehicles as a dealership?”</a:t>
            </a:r>
          </a:p>
          <a:p>
            <a:r>
              <a:rPr lang="en-US" dirty="0"/>
              <a:t>I chose to focus on this issue because I’m a car lover and I want to know what makes people make the decision to buy</a:t>
            </a:r>
          </a:p>
          <a:p>
            <a:r>
              <a:rPr lang="en-US" dirty="0"/>
              <a:t>This is going to benefit car dealerships and help them focus on the right demographic to tailor their marketing strategies to</a:t>
            </a:r>
          </a:p>
        </p:txBody>
      </p:sp>
    </p:spTree>
    <p:extLst>
      <p:ext uri="{BB962C8B-B14F-4D97-AF65-F5344CB8AC3E}">
        <p14:creationId xmlns:p14="http://schemas.microsoft.com/office/powerpoint/2010/main" val="122867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7E0B0-F444-FE32-DFAF-F9AABAF0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 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1" name="Graphic 6" descr="Car">
            <a:extLst>
              <a:ext uri="{FF2B5EF4-FFF2-40B4-BE49-F238E27FC236}">
                <a16:creationId xmlns:a16="http://schemas.microsoft.com/office/drawing/2014/main" id="{76598949-B7F6-F0E0-8C97-7D39C882F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7612-96DA-38FE-1FED-6CD87A90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I’ve always been curious about what makes people buy cars. Buying a car is not a simple decision to make. Most of the time it’s stressful and for many other reasons which are sometimes in our control or not in our control.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 just analyzed a dataset that showed whether an individual purchased or did not purchase a car.</a:t>
            </a:r>
          </a:p>
        </p:txBody>
      </p:sp>
    </p:spTree>
    <p:extLst>
      <p:ext uri="{BB962C8B-B14F-4D97-AF65-F5344CB8AC3E}">
        <p14:creationId xmlns:p14="http://schemas.microsoft.com/office/powerpoint/2010/main" val="1637730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004C91-9324-4E94-BC28-856AE162D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5B562CD4-39C5-44ED-BD68-B789B305E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6E21A9-49B7-D07C-D26A-633F5BE9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D298B94-D507-735C-41E4-60725498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6" y="2548281"/>
            <a:ext cx="7152860" cy="36543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imported various libraries for my data visualization such as seaborn, matplot.pyplot. In the dataset it had User Id, gender, age, annual salary and purchased. I had two datasets one called cars and the other I called data. I did some data cleaning for the second dataset “data”. My initial thought was to find who is buying more based on these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Annual Salary </a:t>
            </a:r>
          </a:p>
        </p:txBody>
      </p:sp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2B6A3AB-EF19-1BFB-D1B7-DB4E02E3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72" y="2699555"/>
            <a:ext cx="3413671" cy="1430490"/>
          </a:xfrm>
          <a:prstGeom prst="rect">
            <a:avLst/>
          </a:prstGeom>
          <a:effectLst/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642DB81-451E-1B4C-A470-65E250C33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72" y="4789729"/>
            <a:ext cx="3413671" cy="11081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3298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E30C7-AA8C-D793-5111-EA17DF9F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Findings and Insights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6C261-236F-FEAE-A6E2-63A1797D0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385125"/>
            <a:ext cx="6270662" cy="40872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9322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86884-DFC6-5265-10FE-A553B2C9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Findings and insights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BB1C8-9C1A-9BFD-EC50-CB6BEABEC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639298"/>
            <a:ext cx="6270662" cy="35789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936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8F0E3-B271-AF5F-BEF4-85BFE92D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Findings and insights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6D72-56F7-21F7-8B1B-12BFD51B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544278"/>
            <a:ext cx="6270662" cy="37689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301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ECC23-5072-753C-E4B0-2EB93C64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286F-561D-939F-9ADA-087AFEB4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17079-2CFD-C98C-9A77-85EDB954F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06" y="1019132"/>
            <a:ext cx="950727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39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7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8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61145-DA32-E532-31AD-3BDB3E6E2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001" y="763687"/>
            <a:ext cx="5749947" cy="3291844"/>
          </a:xfrm>
          <a:prstGeom prst="rect">
            <a:avLst/>
          </a:prstGeom>
          <a:effectLst/>
        </p:spPr>
      </p:pic>
      <p:sp>
        <p:nvSpPr>
          <p:cNvPr id="54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65B25-DD4C-85C6-5048-D6F8234C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51A3-524A-06AC-6926-9494C9C4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Correlation Model</a:t>
            </a:r>
          </a:p>
        </p:txBody>
      </p:sp>
    </p:spTree>
    <p:extLst>
      <p:ext uri="{BB962C8B-B14F-4D97-AF65-F5344CB8AC3E}">
        <p14:creationId xmlns:p14="http://schemas.microsoft.com/office/powerpoint/2010/main" val="34405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672</TotalTime>
  <Words>284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Car Purchase Decision</vt:lpstr>
      <vt:lpstr>Problem Statement </vt:lpstr>
      <vt:lpstr>Introduction </vt:lpstr>
      <vt:lpstr>Methodology</vt:lpstr>
      <vt:lpstr>Findings and Insights</vt:lpstr>
      <vt:lpstr>Findings and insights</vt:lpstr>
      <vt:lpstr>Findings and insights</vt:lpstr>
      <vt:lpstr>ML Models </vt:lpstr>
      <vt:lpstr>ML Models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Purchase Decision</dc:title>
  <dc:creator>harry hayfron</dc:creator>
  <cp:lastModifiedBy>harry hayfron</cp:lastModifiedBy>
  <cp:revision>1</cp:revision>
  <dcterms:created xsi:type="dcterms:W3CDTF">2022-12-01T09:46:32Z</dcterms:created>
  <dcterms:modified xsi:type="dcterms:W3CDTF">2022-12-01T20:58:50Z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